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pngall.com/presentation-png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8995B-CC0C-836B-2478-E79BE787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Basics of PowerPoint</a:t>
            </a:r>
          </a:p>
        </p:txBody>
      </p:sp>
    </p:spTree>
    <p:extLst>
      <p:ext uri="{BB962C8B-B14F-4D97-AF65-F5344CB8AC3E}">
        <p14:creationId xmlns:p14="http://schemas.microsoft.com/office/powerpoint/2010/main" val="31508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4" name="Rectangle 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4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5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xtBox 5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49" name="Rectangle 5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0" name="Rectangle 5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erson pointing at a white board&#10;&#10;Description automatically generated">
            <a:extLst>
              <a:ext uri="{FF2B5EF4-FFF2-40B4-BE49-F238E27FC236}">
                <a16:creationId xmlns:a16="http://schemas.microsoft.com/office/drawing/2014/main" id="{8CC34029-687B-C113-A2F0-57B3A087DD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6467" r="-1" b="388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51" name="Picture 5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C800BD-DD65-D55E-249F-43F2B589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Objectives</a:t>
            </a:r>
          </a:p>
        </p:txBody>
      </p:sp>
      <p:sp>
        <p:nvSpPr>
          <p:cNvPr id="152" name="Rectangle 6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2D59FB4C-ECB2-0328-42E1-30DACC1A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Create presentations from scratch/template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Add new slide and change slide layout and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Add text, images, art, and videos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3F554-4713-0630-B5B5-73FC6300A1EF}"/>
              </a:ext>
            </a:extLst>
          </p:cNvPr>
          <p:cNvSpPr txBox="1"/>
          <p:nvPr/>
        </p:nvSpPr>
        <p:spPr>
          <a:xfrm>
            <a:off x="9616951" y="6658172"/>
            <a:ext cx="25747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5" tooltip="https://www.pngall.com/presentation-p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6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8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</TotalTime>
  <Words>40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Basics of PowerPoint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PowerPoint</dc:title>
  <dc:creator>GB Oladeji</dc:creator>
  <cp:lastModifiedBy>GB Oladeji</cp:lastModifiedBy>
  <cp:revision>1</cp:revision>
  <dcterms:created xsi:type="dcterms:W3CDTF">2023-07-24T21:09:36Z</dcterms:created>
  <dcterms:modified xsi:type="dcterms:W3CDTF">2023-07-24T21:19:52Z</dcterms:modified>
</cp:coreProperties>
</file>