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VACCBLOCKS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BLOCKCHAIN DAPP FOR RECORDING AND TRACKING IMMUNIZATION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Introduction/story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E9F08-D865-4554-924E-248C0D02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9B28D-96C6-4765-9A34-52309905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Private Blockchain managed by sponsor with stakeholder dedicated nodes for proof-of-work validation and mining</a:t>
            </a:r>
          </a:p>
          <a:p>
            <a:r>
              <a:rPr lang="en-GB" dirty="0"/>
              <a:t>- Private Decentralised file storage – IPFS</a:t>
            </a:r>
          </a:p>
          <a:p>
            <a:r>
              <a:rPr lang="en-GB" dirty="0"/>
              <a:t>- </a:t>
            </a:r>
            <a:r>
              <a:rPr lang="en-GB" dirty="0" err="1"/>
              <a:t>Destkop</a:t>
            </a:r>
            <a:r>
              <a:rPr lang="en-GB" dirty="0"/>
              <a:t> and Mobile App for managing partner medical </a:t>
            </a:r>
            <a:r>
              <a:rPr lang="en-GB" dirty="0" err="1"/>
              <a:t>centers</a:t>
            </a:r>
            <a:r>
              <a:rPr lang="en-GB" dirty="0"/>
              <a:t> and vaccine dispensers</a:t>
            </a:r>
          </a:p>
          <a:p>
            <a:r>
              <a:rPr lang="en-GB" dirty="0"/>
              <a:t>- Mobile App for recording patient registration and vaccine/immunization delivery</a:t>
            </a:r>
          </a:p>
          <a:p>
            <a:r>
              <a:rPr lang="en-GB" dirty="0"/>
              <a:t>- Stakeholder dashboard for real-time visibility of immutable vaccine adoption/delivery data</a:t>
            </a:r>
          </a:p>
          <a:p>
            <a:r>
              <a:rPr lang="en-GB" dirty="0"/>
              <a:t>- Ability to track donated/purchased vaccine S/N, </a:t>
            </a:r>
            <a:r>
              <a:rPr lang="en-GB" dirty="0" err="1"/>
              <a:t>transporation</a:t>
            </a:r>
            <a:r>
              <a:rPr lang="en-GB" dirty="0"/>
              <a:t>, and dispensing/delivery to patient.</a:t>
            </a:r>
          </a:p>
        </p:txBody>
      </p:sp>
    </p:spTree>
    <p:extLst>
      <p:ext uri="{BB962C8B-B14F-4D97-AF65-F5344CB8AC3E}">
        <p14:creationId xmlns:p14="http://schemas.microsoft.com/office/powerpoint/2010/main" val="125881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Infrastructure &amp; Connectivity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F937AB-E775-4441-ADEF-294E2831F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8" y="1574469"/>
            <a:ext cx="8410575" cy="528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3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Pilot product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F85B3-4B77-4937-A8FB-C8926BBA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8" y="2390132"/>
            <a:ext cx="5227093" cy="2812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889579-C106-4445-A170-9668709FEF3E}"/>
              </a:ext>
            </a:extLst>
          </p:cNvPr>
          <p:cNvSpPr txBox="1"/>
          <p:nvPr/>
        </p:nvSpPr>
        <p:spPr>
          <a:xfrm>
            <a:off x="1558511" y="5323369"/>
            <a:ext cx="273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Private Ethereum Blockchain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EC7E86-1FD3-425F-BA46-6410061E9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056" y="818193"/>
            <a:ext cx="2865177" cy="4689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5A17-1606-429A-88A6-7FE01642C76F}"/>
              </a:ext>
            </a:extLst>
          </p:cNvPr>
          <p:cNvSpPr txBox="1"/>
          <p:nvPr/>
        </p:nvSpPr>
        <p:spPr>
          <a:xfrm>
            <a:off x="8580711" y="5669864"/>
            <a:ext cx="304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Mobile App to record Patient Vaccination to Blockchain and IPFS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28CBB-1900-4E7D-9176-693939641490}"/>
              </a:ext>
            </a:extLst>
          </p:cNvPr>
          <p:cNvSpPr txBox="1"/>
          <p:nvPr/>
        </p:nvSpPr>
        <p:spPr>
          <a:xfrm>
            <a:off x="6009353" y="5138703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Pinata IPFS Account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50CC53-891E-4958-9A91-C7153B109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370" y="3581929"/>
            <a:ext cx="17049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3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0034" y="5039171"/>
            <a:ext cx="4041806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THANKS YOU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BA21855-2525-4FC0-AC64-1A4E984EA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8105" y="4569094"/>
            <a:ext cx="3354076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VACCBLOCKS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FF084BB-B8EA-4C9D-AE5C-6EC05FE11EE4}"/>
              </a:ext>
            </a:extLst>
          </p:cNvPr>
          <p:cNvSpPr txBox="1">
            <a:spLocks/>
          </p:cNvSpPr>
          <p:nvPr/>
        </p:nvSpPr>
        <p:spPr>
          <a:xfrm>
            <a:off x="5924434" y="5660032"/>
            <a:ext cx="5791200" cy="1269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TEAM:</a:t>
            </a:r>
          </a:p>
          <a:p>
            <a:r>
              <a:rPr lang="en-US" dirty="0">
                <a:solidFill>
                  <a:schemeClr val="tx1"/>
                </a:solidFill>
              </a:rPr>
              <a:t>Taiwo Efunogbon | Abel </a:t>
            </a:r>
            <a:r>
              <a:rPr lang="en-US" dirty="0" err="1">
                <a:solidFill>
                  <a:schemeClr val="tx1"/>
                </a:solidFill>
              </a:rPr>
              <a:t>Obinnaya</a:t>
            </a:r>
            <a:r>
              <a:rPr lang="en-US" dirty="0">
                <a:solidFill>
                  <a:schemeClr val="tx1"/>
                </a:solidFill>
              </a:rPr>
              <a:t> | Benny XXXXXXXX </a:t>
            </a:r>
          </a:p>
        </p:txBody>
      </p:sp>
    </p:spTree>
    <p:extLst>
      <p:ext uri="{BB962C8B-B14F-4D97-AF65-F5344CB8AC3E}">
        <p14:creationId xmlns:p14="http://schemas.microsoft.com/office/powerpoint/2010/main" val="1589122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64</TotalTime>
  <Words>127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VACCBLOCKS</vt:lpstr>
      <vt:lpstr>Introduction/story</vt:lpstr>
      <vt:lpstr>features</vt:lpstr>
      <vt:lpstr>Infrastructure &amp; Connectivity</vt:lpstr>
      <vt:lpstr>Pilot product</vt:lpstr>
      <vt:lpstr>PowerPoint Presentation</vt:lpstr>
      <vt:lpstr>VACCBLOCKS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VACCBLOCKS</dc:title>
  <dc:creator>Taiwo Efunogbon</dc:creator>
  <cp:lastModifiedBy>Taiwo Efunogbon</cp:lastModifiedBy>
  <cp:revision>2</cp:revision>
  <dcterms:created xsi:type="dcterms:W3CDTF">2021-07-26T12:30:54Z</dcterms:created>
  <dcterms:modified xsi:type="dcterms:W3CDTF">2021-07-26T13:35:33Z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