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21" d="100"/>
          <a:sy n="121" d="100"/>
        </p:scale>
        <p:origin x="80"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9DA74E-A506-4284-9927-DC98D0308B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9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9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D9DA74E-A506-4284-9927-DC98D0308B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D9DA74E-A506-4284-9927-DC98D0308B8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0D9DA74E-A506-4284-9927-DC98D0308B86}"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9DA74E-A506-4284-9927-DC98D0308B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0B8F5-1C76-46CF-A3FC-550412E90FD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9DA74E-A506-4284-9927-DC98D0308B86}"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C0B8F5-1C76-46CF-A3FC-550412E90FD5}"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697" y="-1261242"/>
            <a:ext cx="10741573" cy="3242441"/>
          </a:xfrm>
        </p:spPr>
        <p:txBody>
          <a:bodyPr>
            <a:normAutofit/>
          </a:bodyPr>
          <a:lstStyle/>
          <a:p>
            <a:r>
              <a:rPr lang="en-US" sz="2400" dirty="0">
                <a:effectLst/>
                <a:latin typeface="Arial" panose="020B0604020202090204" pitchFamily="34" charset="0"/>
              </a:rPr>
              <a:t>Integrating Microsoft </a:t>
            </a:r>
            <a:r>
              <a:rPr lang="en-US" sz="2200" dirty="0" err="1">
                <a:effectLst/>
                <a:latin typeface="Arial" panose="020B0604020202090204" pitchFamily="34" charset="0"/>
              </a:rPr>
              <a:t>PlayFab</a:t>
            </a:r>
            <a:r>
              <a:rPr lang="en-US" sz="2200" dirty="0">
                <a:effectLst/>
                <a:latin typeface="Arial" panose="020B0604020202090204" pitchFamily="34" charset="0"/>
              </a:rPr>
              <a:t> Services into Vanguard-Outrider Demo Game for</a:t>
            </a:r>
            <a:br>
              <a:rPr lang="en-US" sz="2200" dirty="0"/>
            </a:br>
            <a:r>
              <a:rPr lang="en-US" sz="2200" dirty="0">
                <a:effectLst/>
                <a:latin typeface="Arial" panose="020B0604020202090204" pitchFamily="34" charset="0"/>
              </a:rPr>
              <a:t>Enhanced Player Experience</a:t>
            </a:r>
            <a:endParaRPr lang="en-US" sz="2200" dirty="0"/>
          </a:p>
        </p:txBody>
      </p:sp>
      <p:sp>
        <p:nvSpPr>
          <p:cNvPr id="3" name="Subtitle 2"/>
          <p:cNvSpPr>
            <a:spLocks noGrp="1"/>
          </p:cNvSpPr>
          <p:nvPr>
            <p:ph type="subTitle" idx="1"/>
          </p:nvPr>
        </p:nvSpPr>
        <p:spPr>
          <a:xfrm>
            <a:off x="1155065" y="4777105"/>
            <a:ext cx="9190355" cy="1909445"/>
          </a:xfrm>
        </p:spPr>
        <p:txBody>
          <a:bodyPr>
            <a:normAutofit/>
          </a:bodyPr>
          <a:lstStyle/>
          <a:p>
            <a:r>
              <a:rPr lang="en-US" dirty="0"/>
              <a:t>										  -by</a:t>
            </a:r>
            <a:endParaRPr lang="en-US" dirty="0"/>
          </a:p>
          <a:p>
            <a:r>
              <a:rPr lang="en-US" dirty="0"/>
              <a:t>										Sreeja manikonda</a:t>
            </a:r>
            <a:endParaRPr lang="en-US" dirty="0"/>
          </a:p>
          <a:p>
            <a:r>
              <a:rPr lang="en-US" dirty="0"/>
              <a:t>										Ganggenapalli Utthej Reddy</a:t>
            </a:r>
            <a:endParaRPr lang="en-US" dirty="0"/>
          </a:p>
          <a:p>
            <a:r>
              <a:rPr lang="en-US" dirty="0"/>
              <a:t>										bolledula sai arun reddy</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759" y="1537492"/>
            <a:ext cx="2706130" cy="369332"/>
          </a:xfrm>
          <a:prstGeom prst="rect">
            <a:avLst/>
          </a:prstGeom>
          <a:noFill/>
        </p:spPr>
        <p:txBody>
          <a:bodyPr wrap="square" rtlCol="0">
            <a:spAutoFit/>
          </a:bodyPr>
          <a:lstStyle/>
          <a:p>
            <a:r>
              <a:rPr lang="en-US" dirty="0"/>
              <a:t>Challenges Faced:</a:t>
            </a:r>
            <a:endParaRPr lang="en-US" dirty="0"/>
          </a:p>
        </p:txBody>
      </p:sp>
      <p:sp>
        <p:nvSpPr>
          <p:cNvPr id="3" name="TextBox 2"/>
          <p:cNvSpPr txBox="1"/>
          <p:nvPr/>
        </p:nvSpPr>
        <p:spPr>
          <a:xfrm>
            <a:off x="1533730" y="2500658"/>
            <a:ext cx="10410567" cy="1200329"/>
          </a:xfrm>
          <a:prstGeom prst="rect">
            <a:avLst/>
          </a:prstGeom>
          <a:noFill/>
        </p:spPr>
        <p:txBody>
          <a:bodyPr wrap="square" rtlCol="0">
            <a:spAutoFit/>
          </a:bodyPr>
          <a:lstStyle/>
          <a:p>
            <a:r>
              <a:rPr lang="en-US" b="0" i="0" dirty="0">
                <a:solidFill>
                  <a:srgbClr val="D1D5DB"/>
                </a:solidFill>
                <a:effectLst/>
                <a:latin typeface="Söhne"/>
              </a:rPr>
              <a:t>Implementing </a:t>
            </a:r>
            <a:r>
              <a:rPr lang="en-US" b="0" i="0" dirty="0" err="1">
                <a:solidFill>
                  <a:srgbClr val="D1D5DB"/>
                </a:solidFill>
                <a:effectLst/>
                <a:latin typeface="Söhne"/>
              </a:rPr>
              <a:t>PlayFab</a:t>
            </a:r>
            <a:r>
              <a:rPr lang="en-US" b="0" i="0" dirty="0">
                <a:solidFill>
                  <a:srgbClr val="D1D5DB"/>
                </a:solidFill>
                <a:effectLst/>
                <a:latin typeface="Söhne"/>
              </a:rPr>
              <a:t> can be challenging due to its complex platform, integration requirements, security concerns, cost considerations, and reliance on support resources. However, successful implementation can provide game developers with powerful tools to manage player accounts, virtual currencies, and improve player engagement.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1021" y="2974428"/>
            <a:ext cx="4020207" cy="369332"/>
          </a:xfrm>
          <a:prstGeom prst="rect">
            <a:avLst/>
          </a:prstGeom>
          <a:noFill/>
        </p:spPr>
        <p:txBody>
          <a:bodyPr wrap="square" rtlCol="0">
            <a:spAutoFit/>
          </a:bodyPr>
          <a:lstStyle/>
          <a:p>
            <a:pPr algn="ct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latin typeface="Arial" panose="020B0604020202090204" pitchFamily="34" charset="0"/>
                <a:cs typeface="Arial" panose="020B0604020202090204" pitchFamily="34" charset="0"/>
              </a:rPr>
              <a:t>Microsoft </a:t>
            </a:r>
            <a:r>
              <a:rPr lang="en-US" sz="3200" dirty="0" err="1">
                <a:effectLst/>
                <a:latin typeface="Arial" panose="020B0604020202090204" pitchFamily="34" charset="0"/>
                <a:cs typeface="Arial" panose="020B0604020202090204" pitchFamily="34" charset="0"/>
              </a:rPr>
              <a:t>PlayFab</a:t>
            </a:r>
            <a:endParaRPr lang="en-US" sz="3200" dirty="0">
              <a:latin typeface="Arial" panose="020B0604020202090204" pitchFamily="34" charset="0"/>
              <a:cs typeface="Arial" panose="020B0604020202090204" pitchFamily="34" charset="0"/>
            </a:endParaRPr>
          </a:p>
        </p:txBody>
      </p:sp>
      <p:sp>
        <p:nvSpPr>
          <p:cNvPr id="3" name="Content Placeholder 2"/>
          <p:cNvSpPr>
            <a:spLocks noGrp="1"/>
          </p:cNvSpPr>
          <p:nvPr>
            <p:ph idx="1"/>
          </p:nvPr>
        </p:nvSpPr>
        <p:spPr>
          <a:xfrm>
            <a:off x="1165597" y="2070208"/>
            <a:ext cx="10837217" cy="1645199"/>
          </a:xfrm>
        </p:spPr>
        <p:txBody>
          <a:bodyPr/>
          <a:lstStyle/>
          <a:p>
            <a:r>
              <a:rPr lang="en-US" b="0" i="0" dirty="0">
                <a:solidFill>
                  <a:srgbClr val="D1D5DB"/>
                </a:solidFill>
                <a:effectLst/>
                <a:latin typeface="Söhne"/>
              </a:rPr>
              <a:t>Microsoft </a:t>
            </a:r>
            <a:r>
              <a:rPr lang="en-US" b="0" i="0" dirty="0" err="1">
                <a:solidFill>
                  <a:srgbClr val="D1D5DB"/>
                </a:solidFill>
                <a:effectLst/>
                <a:latin typeface="Söhne"/>
              </a:rPr>
              <a:t>PlayFab</a:t>
            </a:r>
            <a:r>
              <a:rPr lang="en-US" b="0" i="0" dirty="0">
                <a:solidFill>
                  <a:srgbClr val="D1D5DB"/>
                </a:solidFill>
                <a:effectLst/>
                <a:latin typeface="Söhne"/>
              </a:rPr>
              <a:t> is a backend platform for games that provides services such as player authentication, virtual item management, matchmaking, and more. It allows game developers to focus on creating engaging gameplay without worrying about server infrastructure. </a:t>
            </a:r>
            <a:r>
              <a:rPr lang="en-US" b="0" i="0" dirty="0" err="1">
                <a:solidFill>
                  <a:srgbClr val="D1D5DB"/>
                </a:solidFill>
                <a:effectLst/>
                <a:latin typeface="Söhne"/>
              </a:rPr>
              <a:t>PlayFab</a:t>
            </a:r>
            <a:r>
              <a:rPr lang="en-US" b="0" i="0" dirty="0">
                <a:solidFill>
                  <a:srgbClr val="D1D5DB"/>
                </a:solidFill>
                <a:effectLst/>
                <a:latin typeface="Söhne"/>
              </a:rPr>
              <a:t> also offers analytics and live operations tools to help developers understand and optimize their games.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220" y="257503"/>
            <a:ext cx="2585545" cy="369332"/>
          </a:xfrm>
          <a:prstGeom prst="rect">
            <a:avLst/>
          </a:prstGeom>
          <a:noFill/>
        </p:spPr>
        <p:txBody>
          <a:bodyPr wrap="square" rtlCol="0">
            <a:spAutoFit/>
          </a:bodyPr>
          <a:lstStyle/>
          <a:p>
            <a:r>
              <a:rPr lang="en-US" dirty="0"/>
              <a:t>REGISTER PAGE</a:t>
            </a:r>
            <a:endParaRPr lang="en-US" dirty="0"/>
          </a:p>
        </p:txBody>
      </p:sp>
      <p:pic>
        <p:nvPicPr>
          <p:cNvPr id="5" name="Picture 4"/>
          <p:cNvPicPr>
            <a:picLocks noChangeAspect="1"/>
          </p:cNvPicPr>
          <p:nvPr/>
        </p:nvPicPr>
        <p:blipFill>
          <a:blip r:embed="rId1"/>
          <a:stretch>
            <a:fillRect/>
          </a:stretch>
        </p:blipFill>
        <p:spPr>
          <a:xfrm>
            <a:off x="610820" y="754872"/>
            <a:ext cx="10663453" cy="4107512"/>
          </a:xfrm>
          <a:prstGeom prst="rect">
            <a:avLst/>
          </a:prstGeom>
        </p:spPr>
      </p:pic>
      <p:sp>
        <p:nvSpPr>
          <p:cNvPr id="6" name="TextBox 5"/>
          <p:cNvSpPr txBox="1"/>
          <p:nvPr/>
        </p:nvSpPr>
        <p:spPr>
          <a:xfrm>
            <a:off x="741405" y="5128054"/>
            <a:ext cx="10532867" cy="646331"/>
          </a:xfrm>
          <a:prstGeom prst="rect">
            <a:avLst/>
          </a:prstGeom>
          <a:noFill/>
        </p:spPr>
        <p:txBody>
          <a:bodyPr wrap="square" rtlCol="0">
            <a:spAutoFit/>
          </a:bodyPr>
          <a:lstStyle/>
          <a:p>
            <a:r>
              <a:rPr lang="en-US" dirty="0"/>
              <a:t>The above Page is custom page added to the page for Registration of the Player or login to the site.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865" y="851338"/>
            <a:ext cx="2439666" cy="369332"/>
          </a:xfrm>
          <a:prstGeom prst="rect">
            <a:avLst/>
          </a:prstGeom>
          <a:noFill/>
        </p:spPr>
        <p:txBody>
          <a:bodyPr wrap="square" rtlCol="0">
            <a:spAutoFit/>
          </a:bodyPr>
          <a:lstStyle/>
          <a:p>
            <a:r>
              <a:rPr lang="en-US" dirty="0"/>
              <a:t>Games:</a:t>
            </a:r>
            <a:endParaRPr lang="en-US" dirty="0"/>
          </a:p>
        </p:txBody>
      </p:sp>
      <p:sp>
        <p:nvSpPr>
          <p:cNvPr id="2" name="TextBox 1"/>
          <p:cNvSpPr txBox="1"/>
          <p:nvPr/>
        </p:nvSpPr>
        <p:spPr>
          <a:xfrm>
            <a:off x="1359243" y="1822622"/>
            <a:ext cx="10015152" cy="646331"/>
          </a:xfrm>
          <a:prstGeom prst="rect">
            <a:avLst/>
          </a:prstGeom>
          <a:noFill/>
        </p:spPr>
        <p:txBody>
          <a:bodyPr wrap="square" rtlCol="0">
            <a:spAutoFit/>
          </a:bodyPr>
          <a:lstStyle/>
          <a:p>
            <a:r>
              <a:rPr lang="en-US" dirty="0"/>
              <a:t>Once the game is created in the Azure </a:t>
            </a:r>
            <a:r>
              <a:rPr lang="en-US" dirty="0" err="1"/>
              <a:t>PlayFab</a:t>
            </a:r>
            <a:r>
              <a:rPr lang="en-US" dirty="0"/>
              <a:t> then we have to copy the game id to the developed game and should be able to launch the game.</a:t>
            </a:r>
            <a:endParaRPr lang="en-US" dirty="0"/>
          </a:p>
        </p:txBody>
      </p:sp>
      <p:sp>
        <p:nvSpPr>
          <p:cNvPr id="5" name="TextBox 4"/>
          <p:cNvSpPr txBox="1"/>
          <p:nvPr/>
        </p:nvSpPr>
        <p:spPr>
          <a:xfrm>
            <a:off x="1359243" y="2852352"/>
            <a:ext cx="10287000" cy="646331"/>
          </a:xfrm>
          <a:prstGeom prst="rect">
            <a:avLst/>
          </a:prstGeom>
          <a:noFill/>
        </p:spPr>
        <p:txBody>
          <a:bodyPr wrap="square" rtlCol="0">
            <a:spAutoFit/>
          </a:bodyPr>
          <a:lstStyle/>
          <a:p>
            <a:r>
              <a:rPr lang="en-US" dirty="0"/>
              <a:t>Once the player is register then the player will be authenticated to login if the credentials are correct then the player will be logged to the application.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954" y="302384"/>
            <a:ext cx="2454165" cy="369332"/>
          </a:xfrm>
          <a:prstGeom prst="rect">
            <a:avLst/>
          </a:prstGeom>
          <a:noFill/>
        </p:spPr>
        <p:txBody>
          <a:bodyPr wrap="square" rtlCol="0">
            <a:spAutoFit/>
          </a:bodyPr>
          <a:lstStyle/>
          <a:p>
            <a:r>
              <a:rPr lang="en-US"/>
              <a:t>PlayStream:</a:t>
            </a:r>
            <a:endParaRPr lang="en-US" dirty="0"/>
          </a:p>
        </p:txBody>
      </p:sp>
      <p:pic>
        <p:nvPicPr>
          <p:cNvPr id="5" name="Picture 4"/>
          <p:cNvPicPr>
            <a:picLocks noChangeAspect="1"/>
          </p:cNvPicPr>
          <p:nvPr/>
        </p:nvPicPr>
        <p:blipFill>
          <a:blip r:embed="rId1"/>
          <a:stretch>
            <a:fillRect/>
          </a:stretch>
        </p:blipFill>
        <p:spPr>
          <a:xfrm>
            <a:off x="452703" y="862082"/>
            <a:ext cx="10094428" cy="3677341"/>
          </a:xfrm>
          <a:prstGeom prst="rect">
            <a:avLst/>
          </a:prstGeom>
        </p:spPr>
      </p:pic>
      <p:sp>
        <p:nvSpPr>
          <p:cNvPr id="6" name="TextBox 5"/>
          <p:cNvSpPr txBox="1"/>
          <p:nvPr/>
        </p:nvSpPr>
        <p:spPr>
          <a:xfrm>
            <a:off x="452703" y="4729789"/>
            <a:ext cx="10163433" cy="1754326"/>
          </a:xfrm>
          <a:prstGeom prst="rect">
            <a:avLst/>
          </a:prstGeom>
          <a:noFill/>
        </p:spPr>
        <p:txBody>
          <a:bodyPr wrap="square" rtlCol="0">
            <a:spAutoFit/>
          </a:bodyPr>
          <a:lstStyle/>
          <a:p>
            <a:r>
              <a:rPr lang="en-US" b="0" i="0" dirty="0" err="1">
                <a:solidFill>
                  <a:srgbClr val="D1D5DB"/>
                </a:solidFill>
                <a:effectLst/>
                <a:latin typeface="Söhne"/>
              </a:rPr>
              <a:t>PlayStream</a:t>
            </a:r>
            <a:r>
              <a:rPr lang="en-US" b="0" i="0" dirty="0">
                <a:solidFill>
                  <a:srgbClr val="D1D5DB"/>
                </a:solidFill>
                <a:effectLst/>
                <a:latin typeface="Söhne"/>
              </a:rPr>
              <a:t> is a feature of Microsoft </a:t>
            </a:r>
            <a:r>
              <a:rPr lang="en-US" b="0" i="0" dirty="0" err="1">
                <a:solidFill>
                  <a:srgbClr val="D1D5DB"/>
                </a:solidFill>
                <a:effectLst/>
                <a:latin typeface="Söhne"/>
              </a:rPr>
              <a:t>PlayFab</a:t>
            </a:r>
            <a:r>
              <a:rPr lang="en-US" b="0" i="0" dirty="0">
                <a:solidFill>
                  <a:srgbClr val="D1D5DB"/>
                </a:solidFill>
                <a:effectLst/>
                <a:latin typeface="Söhne"/>
              </a:rPr>
              <a:t> that provides real-time analytics and event processing for games. It allows game developers to track player behavior, monitor game performance, and make data-driven decisions to improve the player experience. </a:t>
            </a:r>
            <a:r>
              <a:rPr lang="en-US" b="0" i="0" dirty="0" err="1">
                <a:solidFill>
                  <a:srgbClr val="D1D5DB"/>
                </a:solidFill>
                <a:effectLst/>
                <a:latin typeface="Söhne"/>
              </a:rPr>
              <a:t>PlayStream</a:t>
            </a:r>
            <a:r>
              <a:rPr lang="en-US" b="0" i="0" dirty="0">
                <a:solidFill>
                  <a:srgbClr val="D1D5DB"/>
                </a:solidFill>
                <a:effectLst/>
                <a:latin typeface="Söhne"/>
              </a:rPr>
              <a:t> can capture a wide variety of events, such as player logins, virtual item purchases, and in-game achievements, and provide insights into player engagement and retention. </a:t>
            </a:r>
            <a:r>
              <a:rPr lang="en-US" b="0" i="0" dirty="0" err="1">
                <a:solidFill>
                  <a:srgbClr val="D1D5DB"/>
                </a:solidFill>
                <a:effectLst/>
                <a:latin typeface="Söhne"/>
              </a:rPr>
              <a:t>PlayStream</a:t>
            </a:r>
            <a:r>
              <a:rPr lang="en-US" b="0" i="0" dirty="0">
                <a:solidFill>
                  <a:srgbClr val="D1D5DB"/>
                </a:solidFill>
                <a:effectLst/>
                <a:latin typeface="Söhne"/>
              </a:rPr>
              <a:t> also supports custom event types and can integrate with external analytics platforms.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4305" y="677917"/>
            <a:ext cx="3499944" cy="369332"/>
          </a:xfrm>
          <a:prstGeom prst="rect">
            <a:avLst/>
          </a:prstGeom>
          <a:noFill/>
        </p:spPr>
        <p:txBody>
          <a:bodyPr wrap="square" rtlCol="0">
            <a:spAutoFit/>
          </a:bodyPr>
          <a:lstStyle/>
          <a:p>
            <a:r>
              <a:rPr lang="en-US" dirty="0"/>
              <a:t>Statistics:</a:t>
            </a:r>
            <a:endParaRPr lang="en-US" dirty="0"/>
          </a:p>
        </p:txBody>
      </p:sp>
      <p:pic>
        <p:nvPicPr>
          <p:cNvPr id="5" name="Picture 4"/>
          <p:cNvPicPr>
            <a:picLocks noChangeAspect="1"/>
          </p:cNvPicPr>
          <p:nvPr/>
        </p:nvPicPr>
        <p:blipFill>
          <a:blip r:embed="rId1"/>
          <a:stretch>
            <a:fillRect/>
          </a:stretch>
        </p:blipFill>
        <p:spPr>
          <a:xfrm>
            <a:off x="2313176" y="1126160"/>
            <a:ext cx="9413388" cy="46958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83708" y="1402592"/>
            <a:ext cx="8559196" cy="4801500"/>
          </a:xfrm>
          <a:prstGeom prst="rect">
            <a:avLst/>
          </a:prstGeom>
        </p:spPr>
      </p:pic>
      <p:sp>
        <p:nvSpPr>
          <p:cNvPr id="5" name="TextBox 4"/>
          <p:cNvSpPr txBox="1"/>
          <p:nvPr/>
        </p:nvSpPr>
        <p:spPr>
          <a:xfrm>
            <a:off x="105032" y="926757"/>
            <a:ext cx="3231292" cy="369332"/>
          </a:xfrm>
          <a:prstGeom prst="rect">
            <a:avLst/>
          </a:prstGeom>
          <a:noFill/>
        </p:spPr>
        <p:txBody>
          <a:bodyPr wrap="square" rtlCol="0">
            <a:spAutoFit/>
          </a:bodyPr>
          <a:lstStyle/>
          <a:p>
            <a:r>
              <a:rPr lang="en-US" dirty="0"/>
              <a:t>Uploading Game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1338" y="945931"/>
            <a:ext cx="2517228" cy="369332"/>
          </a:xfrm>
          <a:prstGeom prst="rect">
            <a:avLst/>
          </a:prstGeom>
          <a:noFill/>
        </p:spPr>
        <p:txBody>
          <a:bodyPr wrap="square" rtlCol="0">
            <a:spAutoFit/>
          </a:bodyPr>
          <a:lstStyle/>
          <a:p>
            <a:r>
              <a:rPr lang="en-US" dirty="0"/>
              <a:t>Leader board:</a:t>
            </a:r>
            <a:endParaRPr lang="en-US" dirty="0"/>
          </a:p>
        </p:txBody>
      </p:sp>
      <p:pic>
        <p:nvPicPr>
          <p:cNvPr id="7" name="Picture 6"/>
          <p:cNvPicPr>
            <a:picLocks noChangeAspect="1"/>
          </p:cNvPicPr>
          <p:nvPr/>
        </p:nvPicPr>
        <p:blipFill>
          <a:blip r:embed="rId1"/>
          <a:stretch>
            <a:fillRect/>
          </a:stretch>
        </p:blipFill>
        <p:spPr>
          <a:xfrm>
            <a:off x="2977198" y="1518490"/>
            <a:ext cx="8693759" cy="4959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2206" y="825062"/>
            <a:ext cx="2049517" cy="369332"/>
          </a:xfrm>
          <a:prstGeom prst="rect">
            <a:avLst/>
          </a:prstGeom>
          <a:noFill/>
        </p:spPr>
        <p:txBody>
          <a:bodyPr wrap="square" rtlCol="0">
            <a:spAutoFit/>
          </a:bodyPr>
          <a:lstStyle/>
          <a:p>
            <a:r>
              <a:rPr lang="en-US" dirty="0"/>
              <a:t>Game Play:</a:t>
            </a:r>
            <a:endParaRPr lang="en-US" dirty="0"/>
          </a:p>
        </p:txBody>
      </p:sp>
      <p:pic>
        <p:nvPicPr>
          <p:cNvPr id="5" name="Picture 4"/>
          <p:cNvPicPr>
            <a:picLocks noChangeAspect="1"/>
          </p:cNvPicPr>
          <p:nvPr/>
        </p:nvPicPr>
        <p:blipFill>
          <a:blip r:embed="rId1"/>
          <a:stretch>
            <a:fillRect/>
          </a:stretch>
        </p:blipFill>
        <p:spPr>
          <a:xfrm>
            <a:off x="2875260" y="1324371"/>
            <a:ext cx="7720659" cy="486684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1970</Words>
  <Application>WPS Spreadsheets</Application>
  <PresentationFormat>Widescreen</PresentationFormat>
  <Paragraphs>40</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Arial</vt:lpstr>
      <vt:lpstr>Söhne</vt:lpstr>
      <vt:lpstr>Thonburi</vt:lpstr>
      <vt:lpstr>Century Gothic</vt:lpstr>
      <vt:lpstr>苹方-简</vt:lpstr>
      <vt:lpstr>微软雅黑</vt:lpstr>
      <vt:lpstr>汉仪旗黑</vt:lpstr>
      <vt:lpstr>Arial Unicode MS</vt:lpstr>
      <vt:lpstr>Calibri</vt:lpstr>
      <vt:lpstr>Helvetica Neue</vt:lpstr>
      <vt:lpstr>Ion</vt:lpstr>
      <vt:lpstr>Integrating Microsoft PlayFab Services into Vanguard-Outrider Demo Game for Enhanced Player Experience</vt:lpstr>
      <vt:lpstr>Microsoft PlayFab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Microsoft PlayFab Services into Vanguard-Outrider Demo Game for Enhanced Player Experience</dc:title>
  <dc:creator>Venkat Nithin Atturu</dc:creator>
  <cp:lastModifiedBy>sreejamanikonda</cp:lastModifiedBy>
  <cp:revision>5</cp:revision>
  <dcterms:created xsi:type="dcterms:W3CDTF">2023-04-24T03:41:01Z</dcterms:created>
  <dcterms:modified xsi:type="dcterms:W3CDTF">2023-04-24T03:41:01Z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1033-3.2.0.6442</vt:lpwstr>
  </property>
</Properties>
</file>