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9681-0D58-4D45-A698-E5B0FE58B4B3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70A5-8DA1-45C0-971F-B947570AF97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02" y="0"/>
            <a:ext cx="8323596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828800" y="295276"/>
            <a:ext cx="69532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648075" y="1390651"/>
            <a:ext cx="1019175" cy="27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886076" y="2381251"/>
            <a:ext cx="171450" cy="161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71937" y="2381251"/>
            <a:ext cx="471488" cy="161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357937" y="5124450"/>
            <a:ext cx="395288" cy="247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329487" y="5124449"/>
            <a:ext cx="509588" cy="247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995923" y="5124449"/>
            <a:ext cx="167002" cy="247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8891273" y="5124448"/>
            <a:ext cx="243202" cy="247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42874" y="5676898"/>
            <a:ext cx="414652" cy="1181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67250" y="1121331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40612" y="542926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50213" y="212145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74211" y="212145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65106" y="4766785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⑥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584281" y="4746186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⑦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95923" y="4746186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⑧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856433" y="4766785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⑨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24442" y="4829412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⑩</a:t>
            </a:r>
            <a:r>
              <a:rPr lang="en-US" altLang="ja-JP" dirty="0"/>
              <a:t>~</a:t>
            </a:r>
            <a:r>
              <a:rPr lang="ja-JP" altLang="en-US" dirty="0"/>
              <a:t>⑮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7700"/>
            <a:ext cx="12192000" cy="290619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90525" y="4273034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上記テーブル設計に従う形で、各情報の取得をお願いいたします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350" y="4686835"/>
            <a:ext cx="1062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3location</a:t>
            </a:r>
            <a:r>
              <a:rPr lang="ja-JP" altLang="en-US" dirty="0"/>
              <a:t>については下記指定でお願いいたします</a:t>
            </a:r>
            <a:endParaRPr lang="en-US" altLang="ja-JP" dirty="0"/>
          </a:p>
          <a:p>
            <a:r>
              <a:rPr kumimoji="1" lang="en-US" altLang="ja-JP" dirty="0"/>
              <a:t>1,</a:t>
            </a:r>
            <a:r>
              <a:rPr kumimoji="1" lang="ja-JP" altLang="en-US" dirty="0"/>
              <a:t>桐生 </a:t>
            </a:r>
            <a:r>
              <a:rPr lang="en-US" altLang="ja-JP" dirty="0"/>
              <a:t>2,</a:t>
            </a:r>
            <a:r>
              <a:rPr lang="ja-JP" altLang="en-US" dirty="0"/>
              <a:t>戸田</a:t>
            </a:r>
            <a:r>
              <a:rPr lang="en-US" altLang="ja-JP" dirty="0"/>
              <a:t> 3,</a:t>
            </a:r>
            <a:r>
              <a:rPr lang="ja-JP" altLang="en-US" dirty="0"/>
              <a:t>江戸川</a:t>
            </a:r>
            <a:r>
              <a:rPr lang="en-US" altLang="ja-JP" dirty="0"/>
              <a:t> </a:t>
            </a:r>
            <a:r>
              <a:rPr kumimoji="1" lang="en-US" altLang="ja-JP" dirty="0"/>
              <a:t>4,</a:t>
            </a:r>
            <a:r>
              <a:rPr kumimoji="1" lang="ja-JP" altLang="en-US" dirty="0"/>
              <a:t>平和島</a:t>
            </a:r>
            <a:r>
              <a:rPr lang="en-US" altLang="ja-JP" dirty="0"/>
              <a:t> 5,</a:t>
            </a:r>
            <a:r>
              <a:rPr lang="ja-JP" altLang="en-US" dirty="0"/>
              <a:t>多摩川 </a:t>
            </a:r>
            <a:r>
              <a:rPr lang="en-US" altLang="ja-JP" dirty="0"/>
              <a:t>6,</a:t>
            </a:r>
            <a:r>
              <a:rPr lang="ja-JP" altLang="en-US" dirty="0"/>
              <a:t>浜名湖 </a:t>
            </a:r>
            <a:r>
              <a:rPr lang="en-US" altLang="ja-JP" dirty="0"/>
              <a:t>7,</a:t>
            </a:r>
            <a:r>
              <a:rPr lang="ja-JP" altLang="en-US" dirty="0"/>
              <a:t>蒲郡</a:t>
            </a:r>
            <a:r>
              <a:rPr lang="en-US" altLang="ja-JP" dirty="0"/>
              <a:t> 8,</a:t>
            </a:r>
            <a:r>
              <a:rPr lang="ja-JP" altLang="en-US" dirty="0"/>
              <a:t>常滑 </a:t>
            </a:r>
            <a:r>
              <a:rPr lang="en-US" altLang="ja-JP" dirty="0"/>
              <a:t>9,</a:t>
            </a:r>
            <a:r>
              <a:rPr lang="ja-JP" altLang="en-US" dirty="0"/>
              <a:t>津 </a:t>
            </a:r>
            <a:r>
              <a:rPr lang="en-US" altLang="ja-JP" dirty="0"/>
              <a:t>10,</a:t>
            </a:r>
            <a:r>
              <a:rPr lang="ja-JP" altLang="en-US" dirty="0"/>
              <a:t>三国 </a:t>
            </a:r>
            <a:r>
              <a:rPr lang="en-US" altLang="ja-JP" dirty="0"/>
              <a:t>11,</a:t>
            </a:r>
            <a:r>
              <a:rPr lang="ja-JP" altLang="en-US" dirty="0"/>
              <a:t>びわこ </a:t>
            </a:r>
            <a:r>
              <a:rPr lang="en-US" altLang="ja-JP" dirty="0"/>
              <a:t>12,</a:t>
            </a:r>
            <a:r>
              <a:rPr lang="ja-JP" altLang="en-US" dirty="0"/>
              <a:t>住之江 </a:t>
            </a:r>
            <a:r>
              <a:rPr lang="en-US" altLang="ja-JP" dirty="0"/>
              <a:t>13,</a:t>
            </a:r>
            <a:r>
              <a:rPr lang="ja-JP" altLang="en-US" dirty="0"/>
              <a:t>尼崎 </a:t>
            </a:r>
            <a:r>
              <a:rPr lang="en-US" altLang="ja-JP" dirty="0"/>
              <a:t>14,</a:t>
            </a:r>
            <a:r>
              <a:rPr lang="ja-JP" altLang="en-US" dirty="0"/>
              <a:t>鳴門 </a:t>
            </a:r>
            <a:r>
              <a:rPr lang="en-US" altLang="ja-JP" dirty="0"/>
              <a:t>15,</a:t>
            </a:r>
            <a:r>
              <a:rPr lang="ja-JP" altLang="en-US" dirty="0"/>
              <a:t>丸亀 </a:t>
            </a:r>
            <a:r>
              <a:rPr lang="en-US" altLang="ja-JP" dirty="0"/>
              <a:t>16,</a:t>
            </a:r>
            <a:r>
              <a:rPr lang="ja-JP" altLang="en-US" dirty="0"/>
              <a:t>児島</a:t>
            </a:r>
            <a:r>
              <a:rPr lang="en-US" altLang="ja-JP" dirty="0"/>
              <a:t> 17,</a:t>
            </a:r>
            <a:r>
              <a:rPr lang="ja-JP" altLang="en-US" dirty="0"/>
              <a:t>宮島 </a:t>
            </a:r>
            <a:r>
              <a:rPr lang="en-US" altLang="ja-JP" dirty="0"/>
              <a:t>18,</a:t>
            </a:r>
            <a:r>
              <a:rPr lang="ja-JP" altLang="en-US" dirty="0"/>
              <a:t>徳山 </a:t>
            </a:r>
            <a:r>
              <a:rPr lang="en-US" altLang="ja-JP" dirty="0"/>
              <a:t>19,</a:t>
            </a:r>
            <a:r>
              <a:rPr lang="ja-JP" altLang="en-US" dirty="0"/>
              <a:t>下関 </a:t>
            </a:r>
            <a:r>
              <a:rPr lang="en-US" altLang="ja-JP" dirty="0"/>
              <a:t>20,</a:t>
            </a:r>
            <a:r>
              <a:rPr lang="ja-JP" altLang="en-US" dirty="0"/>
              <a:t>若松 </a:t>
            </a:r>
            <a:r>
              <a:rPr lang="en-US" altLang="ja-JP" dirty="0"/>
              <a:t>21,</a:t>
            </a:r>
            <a:r>
              <a:rPr lang="ja-JP" altLang="en-US" dirty="0"/>
              <a:t>芦屋 </a:t>
            </a:r>
            <a:r>
              <a:rPr lang="en-US" altLang="ja-JP" dirty="0"/>
              <a:t>22,</a:t>
            </a:r>
            <a:r>
              <a:rPr lang="ja-JP" altLang="en-US" dirty="0"/>
              <a:t>福岡 </a:t>
            </a:r>
            <a:r>
              <a:rPr lang="en-US" altLang="ja-JP" dirty="0"/>
              <a:t>23,</a:t>
            </a:r>
            <a:r>
              <a:rPr lang="ja-JP" altLang="en-US" dirty="0"/>
              <a:t>唐津 </a:t>
            </a:r>
            <a:r>
              <a:rPr lang="en-US" altLang="ja-JP" dirty="0"/>
              <a:t>24,</a:t>
            </a:r>
            <a:r>
              <a:rPr lang="ja-JP" altLang="en-US" dirty="0"/>
              <a:t>大村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6weather </a:t>
            </a:r>
            <a:r>
              <a:rPr lang="ja-JP" altLang="en-US" dirty="0"/>
              <a:t>は　</a:t>
            </a:r>
            <a:r>
              <a:rPr lang="en-US" altLang="ja-JP" dirty="0"/>
              <a:t>1,</a:t>
            </a:r>
            <a:r>
              <a:rPr lang="ja-JP" altLang="en-US" dirty="0"/>
              <a:t>晴れ </a:t>
            </a:r>
            <a:r>
              <a:rPr lang="en-US" altLang="ja-JP" dirty="0"/>
              <a:t>2,</a:t>
            </a:r>
            <a:r>
              <a:rPr lang="ja-JP" altLang="en-US" dirty="0"/>
              <a:t>曇り </a:t>
            </a:r>
            <a:r>
              <a:rPr lang="en-US" altLang="ja-JP" dirty="0"/>
              <a:t>3,</a:t>
            </a:r>
            <a:r>
              <a:rPr lang="ja-JP" altLang="en-US" dirty="0"/>
              <a:t>雨　</a:t>
            </a:r>
            <a:r>
              <a:rPr lang="en-US" altLang="ja-JP" dirty="0"/>
              <a:t>4,</a:t>
            </a:r>
            <a:r>
              <a:rPr lang="ja-JP" altLang="en-US" dirty="0"/>
              <a:t>その他で数値の代入</a:t>
            </a:r>
            <a:endParaRPr lang="en-US" altLang="ja-JP" dirty="0"/>
          </a:p>
          <a:p>
            <a:r>
              <a:rPr lang="en-US" altLang="ja-JP" dirty="0"/>
              <a:t>7wind_direction</a:t>
            </a:r>
            <a:r>
              <a:rPr lang="ja-JP" altLang="en-US" dirty="0"/>
              <a:t> は　北から時計回りに</a:t>
            </a:r>
            <a:r>
              <a:rPr lang="en-US" altLang="ja-JP" dirty="0"/>
              <a:t>1</a:t>
            </a:r>
            <a:r>
              <a:rPr lang="ja-JP" altLang="en-US" dirty="0"/>
              <a:t>から指定</a:t>
            </a:r>
            <a:r>
              <a:rPr lang="en-US" altLang="ja-JP" dirty="0"/>
              <a:t>(</a:t>
            </a:r>
            <a:r>
              <a:rPr lang="ja-JP" altLang="en-US" dirty="0"/>
              <a:t>例 </a:t>
            </a:r>
            <a:r>
              <a:rPr lang="en-US" altLang="ja-JP" dirty="0"/>
              <a:t>1,</a:t>
            </a:r>
            <a:r>
              <a:rPr lang="ja-JP" altLang="en-US" dirty="0"/>
              <a:t>北 </a:t>
            </a:r>
            <a:r>
              <a:rPr lang="en-US" altLang="ja-JP" dirty="0"/>
              <a:t>2,</a:t>
            </a:r>
            <a:r>
              <a:rPr lang="ja-JP" altLang="en-US" dirty="0"/>
              <a:t>北東 </a:t>
            </a:r>
            <a:r>
              <a:rPr lang="en-US" altLang="ja-JP" dirty="0"/>
              <a:t>3,</a:t>
            </a:r>
            <a:r>
              <a:rPr lang="ja-JP" altLang="en-US" dirty="0"/>
              <a:t>東 </a:t>
            </a:r>
            <a:r>
              <a:rPr lang="en-US" altLang="ja-JP" dirty="0"/>
              <a:t>4,</a:t>
            </a:r>
            <a:r>
              <a:rPr lang="ja-JP" altLang="en-US" dirty="0"/>
              <a:t>南東・・・</a:t>
            </a:r>
            <a:r>
              <a:rPr lang="en-US" altLang="ja-JP" dirty="0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Presentation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Yu Gothic</vt:lpstr>
      <vt:lpstr>Microsoft YaHei</vt:lpstr>
      <vt:lpstr>Arial Unicode MS</vt:lpstr>
      <vt:lpstr>Yu Gothic Light</vt:lpstr>
      <vt:lpstr>Calibri</vt:lpstr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黒石 悠太</dc:creator>
  <cp:lastModifiedBy>PJ</cp:lastModifiedBy>
  <cp:revision>2</cp:revision>
  <dcterms:created xsi:type="dcterms:W3CDTF">2023-09-14T15:01:00Z</dcterms:created>
  <dcterms:modified xsi:type="dcterms:W3CDTF">2023-11-18T15:07:56Z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67B1458896FD4C27B080CD3CBA7FD592_12</vt:lpwstr>
  </property>
  <property fmtid="{D5CDD505-2E9C-101B-9397-08002B2CF9AE}" pid="3" name="KSOProductBuildVer">
    <vt:lpwstr>1033-12.2.0.13306</vt:lpwstr>
  </property>
</Properties>
</file>