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10"/>
  </p:notesMasterIdLst>
  <p:handoutMasterIdLst>
    <p:handoutMasterId r:id="rId11"/>
  </p:handoutMasterIdLst>
  <p:sldIdLst>
    <p:sldId id="256" r:id="rId3"/>
    <p:sldId id="302" r:id="rId4"/>
    <p:sldId id="258" r:id="rId5"/>
    <p:sldId id="259" r:id="rId6"/>
    <p:sldId id="327" r:id="rId7"/>
    <p:sldId id="260" r:id="rId8"/>
    <p:sldId id="263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D95"/>
    <a:srgbClr val="46A0DC"/>
    <a:srgbClr val="B7A079"/>
    <a:srgbClr val="2C6A8C"/>
    <a:srgbClr val="000000"/>
    <a:srgbClr val="FFFFFF"/>
    <a:srgbClr val="6D6D6D"/>
    <a:srgbClr val="AB192D"/>
    <a:srgbClr val="C4122F"/>
    <a:srgbClr val="B2B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79" autoAdjust="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dirty="0">
                <a:latin typeface="Calibri" pitchFamily="34" charset="0"/>
              </a:rPr>
              <a:t>This PowerPoint</a:t>
            </a:r>
            <a:r>
              <a:rPr lang="en-US" b="0" baseline="0" dirty="0">
                <a:latin typeface="Calibri" pitchFamily="34" charset="0"/>
              </a:rPr>
              <a:t> Template includes a series of slide masters with predefined layouts and color schemes for formatting slides</a:t>
            </a:r>
          </a:p>
          <a:p>
            <a:pPr algn="l">
              <a:buFont typeface="Arial" pitchFamily="34" charset="0"/>
              <a:buChar char="•"/>
            </a:pPr>
            <a:r>
              <a:rPr lang="en-US" b="0" baseline="0" dirty="0">
                <a:latin typeface="Calibri" pitchFamily="34" charset="0"/>
              </a:rPr>
              <a:t> Slide Masters are displayed when you right click on a slide and select </a:t>
            </a:r>
            <a:r>
              <a:rPr lang="en-US" b="1" baseline="0" dirty="0">
                <a:latin typeface="Calibri" pitchFamily="34" charset="0"/>
              </a:rPr>
              <a:t>Layout</a:t>
            </a:r>
            <a:r>
              <a:rPr lang="en-US" b="0" baseline="0" dirty="0">
                <a:latin typeface="Calibri" pitchFamily="34" charset="0"/>
              </a:rPr>
              <a:t> from menu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09BFF-9304-4EE8-967B-56F816FBB8C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6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0F2CE-DAA7-4DEE-8EED-08DDA41E7B9E}" type="slidenum">
              <a:rPr lang="en-US"/>
              <a:pPr/>
              <a:t>3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680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9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47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A5DE6D-E175-4148-9E10-6581D2914173}" type="slidenum">
              <a:rPr lang="en-US"/>
              <a:pPr/>
              <a:t>7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39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795" y="6391657"/>
            <a:ext cx="61239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475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91657"/>
            <a:ext cx="61239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6096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6096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and Ubiquitous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528</a:t>
            </a:r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127242" y="2873828"/>
            <a:ext cx="4204996" cy="8148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WPI Buddy</a:t>
            </a:r>
          </a:p>
        </p:txBody>
      </p:sp>
    </p:spTree>
    <p:extLst>
      <p:ext uri="{BB962C8B-B14F-4D97-AF65-F5344CB8AC3E}">
        <p14:creationId xmlns:p14="http://schemas.microsoft.com/office/powerpoint/2010/main" val="32940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7" name="Rectangle 9"/>
          <p:cNvSpPr>
            <a:spLocks noGrp="1" noChangeArrowheads="1"/>
          </p:cNvSpPr>
          <p:nvPr>
            <p:ph type="title"/>
          </p:nvPr>
        </p:nvSpPr>
        <p:spPr>
          <a:xfrm>
            <a:off x="625475" y="76199"/>
            <a:ext cx="7165586" cy="90351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Identification 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25474" y="1565987"/>
            <a:ext cx="10963145" cy="469485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When new student gets admit from university; he/she wants to explore university in following aspects.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Like cheapest housing near university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 of transport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Temp. accommodation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Selection of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Connecting senior students to discuss about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Finidng</a:t>
            </a:r>
            <a:r>
              <a:rPr lang="en-US" dirty="0"/>
              <a:t> on campus jobs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Different types of clubs/sororities/fraternities to join.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Idea is to develop an app which :</a:t>
            </a:r>
          </a:p>
          <a:p>
            <a:r>
              <a:rPr lang="en-US" dirty="0"/>
              <a:t>Allow students to login using WPI id and connect senior students or upcoming students with different majors like CS, Robotics, ECE etc.(</a:t>
            </a:r>
            <a:r>
              <a:rPr lang="en-US" b="1" dirty="0"/>
              <a:t>Firebase</a:t>
            </a:r>
            <a:r>
              <a:rPr lang="en-US" dirty="0"/>
              <a:t>)</a:t>
            </a:r>
          </a:p>
          <a:p>
            <a:r>
              <a:rPr lang="en-US" dirty="0"/>
              <a:t>Being international students initially they don’t know campus area and google maps show wrong location, for ex. unity hall 5th floor address confused with ground floor </a:t>
            </a:r>
            <a:r>
              <a:rPr lang="en-US" dirty="0" err="1"/>
              <a:t>Bolyston</a:t>
            </a:r>
            <a:r>
              <a:rPr lang="en-US" dirty="0"/>
              <a:t> </a:t>
            </a:r>
            <a:r>
              <a:rPr lang="en-US" dirty="0" err="1"/>
              <a:t>st.</a:t>
            </a:r>
            <a:r>
              <a:rPr lang="en-US" dirty="0"/>
              <a:t> address so we can use </a:t>
            </a:r>
            <a:r>
              <a:rPr lang="en-US" b="1" dirty="0"/>
              <a:t>geofencing</a:t>
            </a:r>
            <a:r>
              <a:rPr lang="en-US" dirty="0"/>
              <a:t> to help students find proper locations for the following cases: finding bursar's office, where to submit </a:t>
            </a:r>
            <a:r>
              <a:rPr lang="en-US" dirty="0" err="1"/>
              <a:t>trascripts</a:t>
            </a:r>
            <a:r>
              <a:rPr lang="en-US" dirty="0"/>
              <a:t>, finding labs etc.</a:t>
            </a:r>
          </a:p>
          <a:p>
            <a:r>
              <a:rPr lang="en-US" dirty="0"/>
              <a:t>to avoid fake profiles, we can use </a:t>
            </a:r>
            <a:r>
              <a:rPr lang="en-US" b="1" dirty="0"/>
              <a:t>selfie segmentation</a:t>
            </a:r>
            <a:r>
              <a:rPr lang="en-US" dirty="0"/>
              <a:t>, </a:t>
            </a:r>
            <a:r>
              <a:rPr lang="en-US" b="1" dirty="0"/>
              <a:t>face detection and recognition</a:t>
            </a:r>
            <a:r>
              <a:rPr lang="en-US" dirty="0"/>
              <a:t>.(we may have to create own database)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2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: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on campus jobs is big task for International students if we simply add one feature saying 'On Campus Jobs' there will be 2 types - jobs posted by professors, jobs posted by other WPI recruiting.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81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to Implement Difficulty Levels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09600" y="1483567"/>
            <a:ext cx="10464800" cy="46886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Difficulty 1-</a:t>
            </a:r>
          </a:p>
          <a:p>
            <a:r>
              <a:rPr lang="en-US" dirty="0"/>
              <a:t>Every 5 Android screens (A maximum of 8 points can be earned for the UI) </a:t>
            </a:r>
          </a:p>
          <a:p>
            <a:r>
              <a:rPr lang="en-US" dirty="0"/>
              <a:t>Playback audio/video (splash screen effect) </a:t>
            </a:r>
          </a:p>
          <a:p>
            <a:r>
              <a:rPr lang="en-US" dirty="0"/>
              <a:t>Maps or Location sensing  (university’s places)</a:t>
            </a:r>
          </a:p>
          <a:p>
            <a:r>
              <a:rPr lang="en-US" dirty="0"/>
              <a:t>Camera (profile picture)</a:t>
            </a:r>
          </a:p>
          <a:p>
            <a:r>
              <a:rPr lang="en-US" dirty="0"/>
              <a:t>SMS: Send/receive SMS (2FA) </a:t>
            </a:r>
          </a:p>
          <a:p>
            <a:r>
              <a:rPr lang="en-US" dirty="0"/>
              <a:t>Adding charts (TBD)</a:t>
            </a:r>
          </a:p>
          <a:p>
            <a:endParaRPr lang="en-US" dirty="0"/>
          </a:p>
          <a:p>
            <a:r>
              <a:rPr lang="en-US" b="1" dirty="0"/>
              <a:t>Difficulty 2,3 (TBD)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4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7416" y="2828687"/>
            <a:ext cx="3617167" cy="786967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57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1425</TotalTime>
  <Words>345</Words>
  <Application>Microsoft Office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Verdana</vt:lpstr>
      <vt:lpstr>Wingdings</vt:lpstr>
      <vt:lpstr>WPI-White</vt:lpstr>
      <vt:lpstr>WPI_Gray</vt:lpstr>
      <vt:lpstr>Mobile and Ubiquitous Computing</vt:lpstr>
      <vt:lpstr>PowerPoint Presentation</vt:lpstr>
      <vt:lpstr>Problem Identification :</vt:lpstr>
      <vt:lpstr>Solution :</vt:lpstr>
      <vt:lpstr>Solution :</vt:lpstr>
      <vt:lpstr>Planning to Implement Difficulty Levels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Melissa</dc:creator>
  <cp:lastModifiedBy>Budukh, Adhiraj</cp:lastModifiedBy>
  <cp:revision>17</cp:revision>
  <dcterms:created xsi:type="dcterms:W3CDTF">2015-05-27T13:16:15Z</dcterms:created>
  <dcterms:modified xsi:type="dcterms:W3CDTF">2023-10-24T18:41:55Z</dcterms:modified>
</cp:coreProperties>
</file>