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7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2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2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9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9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D0FDF-CFFA-B74D-8CC8-F589C3D54B59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8759C-F888-B043-8412-B47CAE16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764352" y="2227921"/>
            <a:ext cx="6178315" cy="14820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Between Students &amp; Professors, we need to model IQPs and MQPs</a:t>
            </a:r>
          </a:p>
          <a:p>
            <a:pPr algn="l"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Each project may involve more than 1 student &amp; more than 1 Prof.</a:t>
            </a:r>
          </a:p>
          <a:p>
            <a:pPr algn="l"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Track the project’s title, term(s), grade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20584514">
            <a:off x="626638" y="1725165"/>
            <a:ext cx="1488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University DB</a:t>
            </a:r>
            <a:endParaRPr lang="en-US" b="1" dirty="0"/>
          </a:p>
        </p:txBody>
      </p:sp>
      <p:sp>
        <p:nvSpPr>
          <p:cNvPr id="2" name="Down Arrow 1"/>
          <p:cNvSpPr/>
          <p:nvPr/>
        </p:nvSpPr>
        <p:spPr>
          <a:xfrm>
            <a:off x="3609879" y="3794607"/>
            <a:ext cx="692727" cy="10929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64061" y="3971637"/>
            <a:ext cx="216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Extend with this additional requirements </a:t>
            </a:r>
            <a:endParaRPr lang="en-US" sz="1400" i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64352" y="4997292"/>
            <a:ext cx="6178315" cy="92937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Each project has one Prof as primary advisor and possibly many co-advisors</a:t>
            </a:r>
          </a:p>
          <a:p>
            <a:pPr algn="l">
              <a:defRPr/>
            </a:pPr>
            <a:endParaRPr lang="en-US" sz="1400" b="1" dirty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Each project can have between 1 and 4 students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66040" y="238606"/>
            <a:ext cx="434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Practice Sheet:  ERD-Part 2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1758" y="1039092"/>
            <a:ext cx="508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an ERD capturing the following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98" y="430555"/>
            <a:ext cx="6703401" cy="1630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98" y="2109504"/>
            <a:ext cx="6495317" cy="10083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07462" y="354474"/>
            <a:ext cx="6975230" cy="276342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7462" y="3878263"/>
            <a:ext cx="5646615" cy="26475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A Hotel has many branches</a:t>
            </a:r>
          </a:p>
          <a:p>
            <a:pPr lvl="1" algn="l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Hotel </a:t>
            </a: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 name, logo, address of HQ, Tel., manager, star rating </a:t>
            </a:r>
          </a:p>
          <a:p>
            <a:pPr lvl="1" algn="l">
              <a:defRPr/>
            </a:pPr>
            <a:r>
              <a:rPr lang="en-US" sz="1200" dirty="0" smtClean="0">
                <a:solidFill>
                  <a:schemeClr val="tx1"/>
                </a:solidFill>
                <a:sym typeface="Wingdings"/>
              </a:rPr>
              <a:t>Branch  Id, address, Tel., Total capacity 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  <a:p>
            <a:pPr algn="l"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Each branch has many rooms with different types and numbers. A room type defines</a:t>
            </a:r>
          </a:p>
          <a:p>
            <a:pPr lvl="1" algn="l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Room size, Number of beds</a:t>
            </a:r>
          </a:p>
          <a:p>
            <a:pPr lvl="1" algn="l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Has TV or not, Has Balcony or not</a:t>
            </a:r>
          </a:p>
          <a:p>
            <a:pPr lvl="1" algn="l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These attributes of the room depend on its type</a:t>
            </a:r>
          </a:p>
          <a:p>
            <a:pPr lvl="1" algn="l"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en-US" sz="1200" b="1" dirty="0" smtClean="0">
                <a:solidFill>
                  <a:schemeClr val="tx1"/>
                </a:solidFill>
              </a:rPr>
              <a:t>Guests can stay in a hotel for a period of time</a:t>
            </a:r>
          </a:p>
          <a:p>
            <a:pPr lvl="1" algn="l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Guests have unique ID, name, address, Tel.</a:t>
            </a:r>
          </a:p>
          <a:p>
            <a:pPr lvl="1" algn="l"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We need to capture, the length of the stay, start date, end date, money paid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584514">
            <a:off x="32100" y="10721"/>
            <a:ext cx="100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Book DB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20584514">
            <a:off x="89975" y="3445514"/>
            <a:ext cx="10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Hotel 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61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189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Rodica Neamtu</cp:lastModifiedBy>
  <cp:revision>8</cp:revision>
  <cp:lastPrinted>2017-01-19T18:08:39Z</cp:lastPrinted>
  <dcterms:created xsi:type="dcterms:W3CDTF">2015-01-18T21:46:27Z</dcterms:created>
  <dcterms:modified xsi:type="dcterms:W3CDTF">2020-01-14T14:10:36Z</dcterms:modified>
</cp:coreProperties>
</file>