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7" r:id="rId5"/>
  </p:sldMasterIdLst>
  <p:notesMasterIdLst>
    <p:notesMasterId r:id="rId12"/>
  </p:notesMasterIdLst>
  <p:handoutMasterIdLst>
    <p:handoutMasterId r:id="rId13"/>
  </p:handoutMasterIdLst>
  <p:sldIdLst>
    <p:sldId id="309" r:id="rId6"/>
    <p:sldId id="311" r:id="rId7"/>
    <p:sldId id="327" r:id="rId8"/>
    <p:sldId id="328" r:id="rId9"/>
    <p:sldId id="329" r:id="rId10"/>
    <p:sldId id="326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7BB"/>
    <a:srgbClr val="FFFFFF"/>
    <a:srgbClr val="AB192D"/>
    <a:srgbClr val="D9CD95"/>
    <a:srgbClr val="46A0DC"/>
    <a:srgbClr val="B7A079"/>
    <a:srgbClr val="2C6A8C"/>
    <a:srgbClr val="000000"/>
    <a:srgbClr val="6D6D6D"/>
    <a:srgbClr val="C41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A6E9B-EB5C-4491-AF1D-66C9F6D74BB8}" v="530" dt="2023-09-27T00:03:00.061"/>
    <p1510:client id="{6ABCAFD0-1D5D-1FC7-4148-648CB279EE55}" v="365" dt="2023-09-27T02:21:39.959"/>
    <p1510:client id="{BFB878A2-B3E0-41A0-8C2A-3B2D6CC9BC60}" v="19" dt="2023-09-27T04:16:57.714"/>
    <p1510:client id="{CFDD5977-F724-44E1-806D-87AFC50A633A}" v="17" dt="2023-09-27T00:04:27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ukh, Adhiraj" userId="S::abudukh@wpi.edu::bf649c34-eead-43a8-87e0-7cfef4f07857" providerId="AD" clId="Web-{260A6E9B-EB5C-4491-AF1D-66C9F6D74BB8}"/>
    <pc:docChg chg="addSld delSld modSld sldOrd">
      <pc:chgData name="Budukh, Adhiraj" userId="S::abudukh@wpi.edu::bf649c34-eead-43a8-87e0-7cfef4f07857" providerId="AD" clId="Web-{260A6E9B-EB5C-4491-AF1D-66C9F6D74BB8}" dt="2023-09-27T00:03:00.061" v="483"/>
      <pc:docMkLst>
        <pc:docMk/>
      </pc:docMkLst>
      <pc:sldChg chg="del">
        <pc:chgData name="Budukh, Adhiraj" userId="S::abudukh@wpi.edu::bf649c34-eead-43a8-87e0-7cfef4f07857" providerId="AD" clId="Web-{260A6E9B-EB5C-4491-AF1D-66C9F6D74BB8}" dt="2023-09-27T00:02:49.014" v="472"/>
        <pc:sldMkLst>
          <pc:docMk/>
          <pc:sldMk cId="4283092735" sldId="256"/>
        </pc:sldMkLst>
      </pc:sldChg>
      <pc:sldChg chg="del">
        <pc:chgData name="Budukh, Adhiraj" userId="S::abudukh@wpi.edu::bf649c34-eead-43a8-87e0-7cfef4f07857" providerId="AD" clId="Web-{260A6E9B-EB5C-4491-AF1D-66C9F6D74BB8}" dt="2023-09-27T00:02:53.483" v="475"/>
        <pc:sldMkLst>
          <pc:docMk/>
          <pc:sldMk cId="1322382369" sldId="258"/>
        </pc:sldMkLst>
      </pc:sldChg>
      <pc:sldChg chg="del">
        <pc:chgData name="Budukh, Adhiraj" userId="S::abudukh@wpi.edu::bf649c34-eead-43a8-87e0-7cfef4f07857" providerId="AD" clId="Web-{260A6E9B-EB5C-4491-AF1D-66C9F6D74BB8}" dt="2023-09-27T00:02:54.717" v="476"/>
        <pc:sldMkLst>
          <pc:docMk/>
          <pc:sldMk cId="564829500" sldId="259"/>
        </pc:sldMkLst>
      </pc:sldChg>
      <pc:sldChg chg="del">
        <pc:chgData name="Budukh, Adhiraj" userId="S::abudukh@wpi.edu::bf649c34-eead-43a8-87e0-7cfef4f07857" providerId="AD" clId="Web-{260A6E9B-EB5C-4491-AF1D-66C9F6D74BB8}" dt="2023-09-27T00:02:55.717" v="477"/>
        <pc:sldMkLst>
          <pc:docMk/>
          <pc:sldMk cId="3917341271" sldId="260"/>
        </pc:sldMkLst>
      </pc:sldChg>
      <pc:sldChg chg="del">
        <pc:chgData name="Budukh, Adhiraj" userId="S::abudukh@wpi.edu::bf649c34-eead-43a8-87e0-7cfef4f07857" providerId="AD" clId="Web-{260A6E9B-EB5C-4491-AF1D-66C9F6D74BB8}" dt="2023-09-27T00:02:56.420" v="478"/>
        <pc:sldMkLst>
          <pc:docMk/>
          <pc:sldMk cId="2703109817" sldId="261"/>
        </pc:sldMkLst>
      </pc:sldChg>
      <pc:sldChg chg="del">
        <pc:chgData name="Budukh, Adhiraj" userId="S::abudukh@wpi.edu::bf649c34-eead-43a8-87e0-7cfef4f07857" providerId="AD" clId="Web-{260A6E9B-EB5C-4491-AF1D-66C9F6D74BB8}" dt="2023-09-27T00:02:57.217" v="479"/>
        <pc:sldMkLst>
          <pc:docMk/>
          <pc:sldMk cId="4031557840" sldId="263"/>
        </pc:sldMkLst>
      </pc:sldChg>
      <pc:sldChg chg="del">
        <pc:chgData name="Budukh, Adhiraj" userId="S::abudukh@wpi.edu::bf649c34-eead-43a8-87e0-7cfef4f07857" providerId="AD" clId="Web-{260A6E9B-EB5C-4491-AF1D-66C9F6D74BB8}" dt="2023-09-27T00:02:57.952" v="480"/>
        <pc:sldMkLst>
          <pc:docMk/>
          <pc:sldMk cId="3533360879" sldId="264"/>
        </pc:sldMkLst>
      </pc:sldChg>
      <pc:sldChg chg="del">
        <pc:chgData name="Budukh, Adhiraj" userId="S::abudukh@wpi.edu::bf649c34-eead-43a8-87e0-7cfef4f07857" providerId="AD" clId="Web-{260A6E9B-EB5C-4491-AF1D-66C9F6D74BB8}" dt="2023-09-27T00:02:59.420" v="482"/>
        <pc:sldMkLst>
          <pc:docMk/>
          <pc:sldMk cId="456514264" sldId="266"/>
        </pc:sldMkLst>
      </pc:sldChg>
      <pc:sldChg chg="del">
        <pc:chgData name="Budukh, Adhiraj" userId="S::abudukh@wpi.edu::bf649c34-eead-43a8-87e0-7cfef4f07857" providerId="AD" clId="Web-{260A6E9B-EB5C-4491-AF1D-66C9F6D74BB8}" dt="2023-09-27T00:03:00.061" v="483"/>
        <pc:sldMkLst>
          <pc:docMk/>
          <pc:sldMk cId="3978472666" sldId="267"/>
        </pc:sldMkLst>
      </pc:sldChg>
      <pc:sldChg chg="del">
        <pc:chgData name="Budukh, Adhiraj" userId="S::abudukh@wpi.edu::bf649c34-eead-43a8-87e0-7cfef4f07857" providerId="AD" clId="Web-{260A6E9B-EB5C-4491-AF1D-66C9F6D74BB8}" dt="2023-09-27T00:02:58.827" v="481"/>
        <pc:sldMkLst>
          <pc:docMk/>
          <pc:sldMk cId="265966058" sldId="284"/>
        </pc:sldMkLst>
      </pc:sldChg>
      <pc:sldChg chg="del">
        <pc:chgData name="Budukh, Adhiraj" userId="S::abudukh@wpi.edu::bf649c34-eead-43a8-87e0-7cfef4f07857" providerId="AD" clId="Web-{260A6E9B-EB5C-4491-AF1D-66C9F6D74BB8}" dt="2023-09-27T00:02:50.139" v="473"/>
        <pc:sldMkLst>
          <pc:docMk/>
          <pc:sldMk cId="3294088976" sldId="302"/>
        </pc:sldMkLst>
      </pc:sldChg>
      <pc:sldChg chg="del">
        <pc:chgData name="Budukh, Adhiraj" userId="S::abudukh@wpi.edu::bf649c34-eead-43a8-87e0-7cfef4f07857" providerId="AD" clId="Web-{260A6E9B-EB5C-4491-AF1D-66C9F6D74BB8}" dt="2023-09-27T00:02:52.514" v="474"/>
        <pc:sldMkLst>
          <pc:docMk/>
          <pc:sldMk cId="2745669262" sldId="306"/>
        </pc:sldMkLst>
      </pc:sldChg>
      <pc:sldChg chg="addSp modSp">
        <pc:chgData name="Budukh, Adhiraj" userId="S::abudukh@wpi.edu::bf649c34-eead-43a8-87e0-7cfef4f07857" providerId="AD" clId="Web-{260A6E9B-EB5C-4491-AF1D-66C9F6D74BB8}" dt="2023-09-26T23:29:52.354" v="294" actId="20577"/>
        <pc:sldMkLst>
          <pc:docMk/>
          <pc:sldMk cId="1766194346" sldId="309"/>
        </pc:sldMkLst>
        <pc:spChg chg="add mod">
          <ac:chgData name="Budukh, Adhiraj" userId="S::abudukh@wpi.edu::bf649c34-eead-43a8-87e0-7cfef4f07857" providerId="AD" clId="Web-{260A6E9B-EB5C-4491-AF1D-66C9F6D74BB8}" dt="2023-09-26T23:29:24.400" v="290" actId="14100"/>
          <ac:spMkLst>
            <pc:docMk/>
            <pc:sldMk cId="1766194346" sldId="309"/>
            <ac:spMk id="2" creationId="{E16F95C3-97D1-E7AD-BB2B-BF9F5888261B}"/>
          </ac:spMkLst>
        </pc:spChg>
        <pc:spChg chg="add mod">
          <ac:chgData name="Budukh, Adhiraj" userId="S::abudukh@wpi.edu::bf649c34-eead-43a8-87e0-7cfef4f07857" providerId="AD" clId="Web-{260A6E9B-EB5C-4491-AF1D-66C9F6D74BB8}" dt="2023-09-26T23:29:45.463" v="293" actId="20577"/>
          <ac:spMkLst>
            <pc:docMk/>
            <pc:sldMk cId="1766194346" sldId="309"/>
            <ac:spMk id="3" creationId="{67F6F6C9-55FA-550B-7E7F-F677C2110BA9}"/>
          </ac:spMkLst>
        </pc:spChg>
        <pc:spChg chg="add mod">
          <ac:chgData name="Budukh, Adhiraj" userId="S::abudukh@wpi.edu::bf649c34-eead-43a8-87e0-7cfef4f07857" providerId="AD" clId="Web-{260A6E9B-EB5C-4491-AF1D-66C9F6D74BB8}" dt="2023-09-26T23:29:28.478" v="291" actId="1076"/>
          <ac:spMkLst>
            <pc:docMk/>
            <pc:sldMk cId="1766194346" sldId="309"/>
            <ac:spMk id="4" creationId="{BBA49348-B480-010C-1F5D-A9FCC3C3549B}"/>
          </ac:spMkLst>
        </pc:spChg>
        <pc:spChg chg="add mod">
          <ac:chgData name="Budukh, Adhiraj" userId="S::abudukh@wpi.edu::bf649c34-eead-43a8-87e0-7cfef4f07857" providerId="AD" clId="Web-{260A6E9B-EB5C-4491-AF1D-66C9F6D74BB8}" dt="2023-09-26T23:29:52.354" v="294" actId="20577"/>
          <ac:spMkLst>
            <pc:docMk/>
            <pc:sldMk cId="1766194346" sldId="309"/>
            <ac:spMk id="5" creationId="{4E878F55-8627-414F-4F49-F6994633E975}"/>
          </ac:spMkLst>
        </pc:spChg>
        <pc:spChg chg="add mod">
          <ac:chgData name="Budukh, Adhiraj" userId="S::abudukh@wpi.edu::bf649c34-eead-43a8-87e0-7cfef4f07857" providerId="AD" clId="Web-{260A6E9B-EB5C-4491-AF1D-66C9F6D74BB8}" dt="2023-09-26T23:28:57.024" v="284" actId="1076"/>
          <ac:spMkLst>
            <pc:docMk/>
            <pc:sldMk cId="1766194346" sldId="309"/>
            <ac:spMk id="6" creationId="{BE4A228A-43D0-6277-42A7-68A0597FC2CE}"/>
          </ac:spMkLst>
        </pc:spChg>
        <pc:spChg chg="add mod">
          <ac:chgData name="Budukh, Adhiraj" userId="S::abudukh@wpi.edu::bf649c34-eead-43a8-87e0-7cfef4f07857" providerId="AD" clId="Web-{260A6E9B-EB5C-4491-AF1D-66C9F6D74BB8}" dt="2023-09-26T23:29:09.431" v="286" actId="1076"/>
          <ac:spMkLst>
            <pc:docMk/>
            <pc:sldMk cId="1766194346" sldId="309"/>
            <ac:spMk id="7" creationId="{60E84C1F-CC8F-8F05-F1B2-CA696D05F49E}"/>
          </ac:spMkLst>
        </pc:spChg>
        <pc:spChg chg="add mod">
          <ac:chgData name="Budukh, Adhiraj" userId="S::abudukh@wpi.edu::bf649c34-eead-43a8-87e0-7cfef4f07857" providerId="AD" clId="Web-{260A6E9B-EB5C-4491-AF1D-66C9F6D74BB8}" dt="2023-09-26T23:29:01.680" v="285" actId="1076"/>
          <ac:spMkLst>
            <pc:docMk/>
            <pc:sldMk cId="1766194346" sldId="309"/>
            <ac:spMk id="8" creationId="{04B859F3-5A71-0565-B5C3-A1DE513EE56A}"/>
          </ac:spMkLst>
        </pc:spChg>
      </pc:sldChg>
      <pc:sldChg chg="addSp delSp modSp ord">
        <pc:chgData name="Budukh, Adhiraj" userId="S::abudukh@wpi.edu::bf649c34-eead-43a8-87e0-7cfef4f07857" providerId="AD" clId="Web-{260A6E9B-EB5C-4491-AF1D-66C9F6D74BB8}" dt="2023-09-26T23:30:36.168" v="295"/>
        <pc:sldMkLst>
          <pc:docMk/>
          <pc:sldMk cId="825021225" sldId="311"/>
        </pc:sldMkLst>
        <pc:spChg chg="del">
          <ac:chgData name="Budukh, Adhiraj" userId="S::abudukh@wpi.edu::bf649c34-eead-43a8-87e0-7cfef4f07857" providerId="AD" clId="Web-{260A6E9B-EB5C-4491-AF1D-66C9F6D74BB8}" dt="2023-09-26T23:30:36.168" v="295"/>
          <ac:spMkLst>
            <pc:docMk/>
            <pc:sldMk cId="825021225" sldId="311"/>
            <ac:spMk id="2" creationId="{00000000-0000-0000-0000-000000000000}"/>
          </ac:spMkLst>
        </pc:spChg>
        <pc:spChg chg="add mod">
          <ac:chgData name="Budukh, Adhiraj" userId="S::abudukh@wpi.edu::bf649c34-eead-43a8-87e0-7cfef4f07857" providerId="AD" clId="Web-{260A6E9B-EB5C-4491-AF1D-66C9F6D74BB8}" dt="2023-09-26T23:25:11.235" v="259" actId="20577"/>
          <ac:spMkLst>
            <pc:docMk/>
            <pc:sldMk cId="825021225" sldId="311"/>
            <ac:spMk id="5" creationId="{F864C693-5A10-4C6F-DC67-A202726D2860}"/>
          </ac:spMkLst>
        </pc:spChg>
        <pc:spChg chg="mod">
          <ac:chgData name="Budukh, Adhiraj" userId="S::abudukh@wpi.edu::bf649c34-eead-43a8-87e0-7cfef4f07857" providerId="AD" clId="Web-{260A6E9B-EB5C-4491-AF1D-66C9F6D74BB8}" dt="2023-09-26T23:13:42.790" v="171" actId="20577"/>
          <ac:spMkLst>
            <pc:docMk/>
            <pc:sldMk cId="825021225" sldId="311"/>
            <ac:spMk id="499718" creationId="{00000000-0000-0000-0000-000000000000}"/>
          </ac:spMkLst>
        </pc:spChg>
        <pc:spChg chg="mod">
          <ac:chgData name="Budukh, Adhiraj" userId="S::abudukh@wpi.edu::bf649c34-eead-43a8-87e0-7cfef4f07857" providerId="AD" clId="Web-{260A6E9B-EB5C-4491-AF1D-66C9F6D74BB8}" dt="2023-09-26T23:27:13.958" v="266" actId="1076"/>
          <ac:spMkLst>
            <pc:docMk/>
            <pc:sldMk cId="825021225" sldId="311"/>
            <ac:spMk id="499719" creationId="{00000000-0000-0000-0000-000000000000}"/>
          </ac:spMkLst>
        </pc:spChg>
        <pc:picChg chg="add mod">
          <ac:chgData name="Budukh, Adhiraj" userId="S::abudukh@wpi.edu::bf649c34-eead-43a8-87e0-7cfef4f07857" providerId="AD" clId="Web-{260A6E9B-EB5C-4491-AF1D-66C9F6D74BB8}" dt="2023-09-26T23:27:22.021" v="268" actId="1076"/>
          <ac:picMkLst>
            <pc:docMk/>
            <pc:sldMk cId="825021225" sldId="311"/>
            <ac:picMk id="6" creationId="{424B18EF-4CAA-AF83-8E57-76C3B19A45D9}"/>
          </ac:picMkLst>
        </pc:picChg>
      </pc:sldChg>
      <pc:sldChg chg="delSp modSp ord">
        <pc:chgData name="Budukh, Adhiraj" userId="S::abudukh@wpi.edu::bf649c34-eead-43a8-87e0-7cfef4f07857" providerId="AD" clId="Web-{260A6E9B-EB5C-4491-AF1D-66C9F6D74BB8}" dt="2023-09-27T00:02:39.560" v="471" actId="1076"/>
        <pc:sldMkLst>
          <pc:docMk/>
          <pc:sldMk cId="726727505" sldId="326"/>
        </pc:sldMkLst>
        <pc:spChg chg="mod">
          <ac:chgData name="Budukh, Adhiraj" userId="S::abudukh@wpi.edu::bf649c34-eead-43a8-87e0-7cfef4f07857" providerId="AD" clId="Web-{260A6E9B-EB5C-4491-AF1D-66C9F6D74BB8}" dt="2023-09-27T00:02:39.560" v="471" actId="1076"/>
          <ac:spMkLst>
            <pc:docMk/>
            <pc:sldMk cId="726727505" sldId="326"/>
            <ac:spMk id="5" creationId="{00000000-0000-0000-0000-000000000000}"/>
          </ac:spMkLst>
        </pc:spChg>
        <pc:spChg chg="del mod">
          <ac:chgData name="Budukh, Adhiraj" userId="S::abudukh@wpi.edu::bf649c34-eead-43a8-87e0-7cfef4f07857" providerId="AD" clId="Web-{260A6E9B-EB5C-4491-AF1D-66C9F6D74BB8}" dt="2023-09-27T00:02:16.278" v="464"/>
          <ac:spMkLst>
            <pc:docMk/>
            <pc:sldMk cId="726727505" sldId="326"/>
            <ac:spMk id="6" creationId="{00000000-0000-0000-0000-000000000000}"/>
          </ac:spMkLst>
        </pc:spChg>
      </pc:sldChg>
      <pc:sldChg chg="addSp delSp modSp add replId">
        <pc:chgData name="Budukh, Adhiraj" userId="S::abudukh@wpi.edu::bf649c34-eead-43a8-87e0-7cfef4f07857" providerId="AD" clId="Web-{260A6E9B-EB5C-4491-AF1D-66C9F6D74BB8}" dt="2023-09-26T23:35:20.615" v="355" actId="20577"/>
        <pc:sldMkLst>
          <pc:docMk/>
          <pc:sldMk cId="830798686" sldId="327"/>
        </pc:sldMkLst>
        <pc:spChg chg="mod">
          <ac:chgData name="Budukh, Adhiraj" userId="S::abudukh@wpi.edu::bf649c34-eead-43a8-87e0-7cfef4f07857" providerId="AD" clId="Web-{260A6E9B-EB5C-4491-AF1D-66C9F6D74BB8}" dt="2023-09-26T23:32:45.985" v="302" actId="20577"/>
          <ac:spMkLst>
            <pc:docMk/>
            <pc:sldMk cId="830798686" sldId="327"/>
            <ac:spMk id="499718" creationId="{00000000-0000-0000-0000-000000000000}"/>
          </ac:spMkLst>
        </pc:spChg>
        <pc:spChg chg="mod">
          <ac:chgData name="Budukh, Adhiraj" userId="S::abudukh@wpi.edu::bf649c34-eead-43a8-87e0-7cfef4f07857" providerId="AD" clId="Web-{260A6E9B-EB5C-4491-AF1D-66C9F6D74BB8}" dt="2023-09-26T23:35:20.615" v="355" actId="20577"/>
          <ac:spMkLst>
            <pc:docMk/>
            <pc:sldMk cId="830798686" sldId="327"/>
            <ac:spMk id="499719" creationId="{00000000-0000-0000-0000-000000000000}"/>
          </ac:spMkLst>
        </pc:spChg>
        <pc:picChg chg="add mod">
          <ac:chgData name="Budukh, Adhiraj" userId="S::abudukh@wpi.edu::bf649c34-eead-43a8-87e0-7cfef4f07857" providerId="AD" clId="Web-{260A6E9B-EB5C-4491-AF1D-66C9F6D74BB8}" dt="2023-09-26T23:32:59.876" v="307" actId="1076"/>
          <ac:picMkLst>
            <pc:docMk/>
            <pc:sldMk cId="830798686" sldId="327"/>
            <ac:picMk id="2" creationId="{E10E3850-8125-6247-0D5F-AF459BCF044F}"/>
          </ac:picMkLst>
        </pc:picChg>
        <pc:picChg chg="del">
          <ac:chgData name="Budukh, Adhiraj" userId="S::abudukh@wpi.edu::bf649c34-eead-43a8-87e0-7cfef4f07857" providerId="AD" clId="Web-{260A6E9B-EB5C-4491-AF1D-66C9F6D74BB8}" dt="2023-09-26T23:32:47.625" v="303"/>
          <ac:picMkLst>
            <pc:docMk/>
            <pc:sldMk cId="830798686" sldId="327"/>
            <ac:picMk id="6" creationId="{424B18EF-4CAA-AF83-8E57-76C3B19A45D9}"/>
          </ac:picMkLst>
        </pc:picChg>
      </pc:sldChg>
      <pc:sldChg chg="addSp delSp modSp add replId">
        <pc:chgData name="Budukh, Adhiraj" userId="S::abudukh@wpi.edu::bf649c34-eead-43a8-87e0-7cfef4f07857" providerId="AD" clId="Web-{260A6E9B-EB5C-4491-AF1D-66C9F6D74BB8}" dt="2023-09-26T23:39:27.186" v="387" actId="1076"/>
        <pc:sldMkLst>
          <pc:docMk/>
          <pc:sldMk cId="3127810143" sldId="328"/>
        </pc:sldMkLst>
        <pc:spChg chg="mod">
          <ac:chgData name="Budukh, Adhiraj" userId="S::abudukh@wpi.edu::bf649c34-eead-43a8-87e0-7cfef4f07857" providerId="AD" clId="Web-{260A6E9B-EB5C-4491-AF1D-66C9F6D74BB8}" dt="2023-09-26T23:36:32.008" v="363" actId="20577"/>
          <ac:spMkLst>
            <pc:docMk/>
            <pc:sldMk cId="3127810143" sldId="328"/>
            <ac:spMk id="499718" creationId="{00000000-0000-0000-0000-000000000000}"/>
          </ac:spMkLst>
        </pc:spChg>
        <pc:spChg chg="del mod">
          <ac:chgData name="Budukh, Adhiraj" userId="S::abudukh@wpi.edu::bf649c34-eead-43a8-87e0-7cfef4f07857" providerId="AD" clId="Web-{260A6E9B-EB5C-4491-AF1D-66C9F6D74BB8}" dt="2023-09-26T23:38:20.699" v="368"/>
          <ac:spMkLst>
            <pc:docMk/>
            <pc:sldMk cId="3127810143" sldId="328"/>
            <ac:spMk id="499719" creationId="{00000000-0000-0000-0000-000000000000}"/>
          </ac:spMkLst>
        </pc:spChg>
        <pc:picChg chg="del">
          <ac:chgData name="Budukh, Adhiraj" userId="S::abudukh@wpi.edu::bf649c34-eead-43a8-87e0-7cfef4f07857" providerId="AD" clId="Web-{260A6E9B-EB5C-4491-AF1D-66C9F6D74BB8}" dt="2023-09-26T23:36:33.383" v="364"/>
          <ac:picMkLst>
            <pc:docMk/>
            <pc:sldMk cId="3127810143" sldId="328"/>
            <ac:picMk id="2" creationId="{E10E3850-8125-6247-0D5F-AF459BCF044F}"/>
          </ac:picMkLst>
        </pc:picChg>
        <pc:picChg chg="add mod">
          <ac:chgData name="Budukh, Adhiraj" userId="S::abudukh@wpi.edu::bf649c34-eead-43a8-87e0-7cfef4f07857" providerId="AD" clId="Web-{260A6E9B-EB5C-4491-AF1D-66C9F6D74BB8}" dt="2023-09-26T23:39:09.763" v="379" actId="14100"/>
          <ac:picMkLst>
            <pc:docMk/>
            <pc:sldMk cId="3127810143" sldId="328"/>
            <ac:picMk id="3" creationId="{4EF371B6-E3C0-2C18-D58A-3A39F8F24AA1}"/>
          </ac:picMkLst>
        </pc:picChg>
        <pc:picChg chg="add mod">
          <ac:chgData name="Budukh, Adhiraj" userId="S::abudukh@wpi.edu::bf649c34-eead-43a8-87e0-7cfef4f07857" providerId="AD" clId="Web-{260A6E9B-EB5C-4491-AF1D-66C9F6D74BB8}" dt="2023-09-26T23:39:27.186" v="387" actId="1076"/>
          <ac:picMkLst>
            <pc:docMk/>
            <pc:sldMk cId="3127810143" sldId="328"/>
            <ac:picMk id="6" creationId="{DD054402-33A9-366D-903E-58F6F43C3668}"/>
          </ac:picMkLst>
        </pc:picChg>
      </pc:sldChg>
      <pc:sldChg chg="addSp delSp modSp add ord replId">
        <pc:chgData name="Budukh, Adhiraj" userId="S::abudukh@wpi.edu::bf649c34-eead-43a8-87e0-7cfef4f07857" providerId="AD" clId="Web-{260A6E9B-EB5C-4491-AF1D-66C9F6D74BB8}" dt="2023-09-27T00:01:30.652" v="455" actId="1076"/>
        <pc:sldMkLst>
          <pc:docMk/>
          <pc:sldMk cId="4126707737" sldId="329"/>
        </pc:sldMkLst>
        <pc:spChg chg="del">
          <ac:chgData name="Budukh, Adhiraj" userId="S::abudukh@wpi.edu::bf649c34-eead-43a8-87e0-7cfef4f07857" providerId="AD" clId="Web-{260A6E9B-EB5C-4491-AF1D-66C9F6D74BB8}" dt="2023-09-26T23:42:52.489" v="401"/>
          <ac:spMkLst>
            <pc:docMk/>
            <pc:sldMk cId="4126707737" sldId="329"/>
            <ac:spMk id="5" creationId="{F864C693-5A10-4C6F-DC67-A202726D2860}"/>
          </ac:spMkLst>
        </pc:spChg>
        <pc:spChg chg="mod">
          <ac:chgData name="Budukh, Adhiraj" userId="S::abudukh@wpi.edu::bf649c34-eead-43a8-87e0-7cfef4f07857" providerId="AD" clId="Web-{260A6E9B-EB5C-4491-AF1D-66C9F6D74BB8}" dt="2023-09-26T23:42:41.255" v="398" actId="20577"/>
          <ac:spMkLst>
            <pc:docMk/>
            <pc:sldMk cId="4126707737" sldId="329"/>
            <ac:spMk id="499718" creationId="{00000000-0000-0000-0000-000000000000}"/>
          </ac:spMkLst>
        </pc:spChg>
        <pc:spChg chg="del mod">
          <ac:chgData name="Budukh, Adhiraj" userId="S::abudukh@wpi.edu::bf649c34-eead-43a8-87e0-7cfef4f07857" providerId="AD" clId="Web-{260A6E9B-EB5C-4491-AF1D-66C9F6D74BB8}" dt="2023-09-26T23:43:02.021" v="403"/>
          <ac:spMkLst>
            <pc:docMk/>
            <pc:sldMk cId="4126707737" sldId="329"/>
            <ac:spMk id="499719" creationId="{00000000-0000-0000-0000-000000000000}"/>
          </ac:spMkLst>
        </pc:spChg>
        <pc:picChg chg="del">
          <ac:chgData name="Budukh, Adhiraj" userId="S::abudukh@wpi.edu::bf649c34-eead-43a8-87e0-7cfef4f07857" providerId="AD" clId="Web-{260A6E9B-EB5C-4491-AF1D-66C9F6D74BB8}" dt="2023-09-26T23:43:03.630" v="404"/>
          <ac:picMkLst>
            <pc:docMk/>
            <pc:sldMk cId="4126707737" sldId="329"/>
            <ac:picMk id="2" creationId="{E10E3850-8125-6247-0D5F-AF459BCF044F}"/>
          </ac:picMkLst>
        </pc:picChg>
        <pc:picChg chg="add del mod">
          <ac:chgData name="Budukh, Adhiraj" userId="S::abudukh@wpi.edu::bf649c34-eead-43a8-87e0-7cfef4f07857" providerId="AD" clId="Web-{260A6E9B-EB5C-4491-AF1D-66C9F6D74BB8}" dt="2023-09-26T23:57:00.408" v="442"/>
          <ac:picMkLst>
            <pc:docMk/>
            <pc:sldMk cId="4126707737" sldId="329"/>
            <ac:picMk id="3" creationId="{3B0FBD62-1D08-85B6-4B7E-8E8C6EDE5C98}"/>
          </ac:picMkLst>
        </pc:picChg>
        <pc:picChg chg="add del mod">
          <ac:chgData name="Budukh, Adhiraj" userId="S::abudukh@wpi.edu::bf649c34-eead-43a8-87e0-7cfef4f07857" providerId="AD" clId="Web-{260A6E9B-EB5C-4491-AF1D-66C9F6D74BB8}" dt="2023-09-26T23:57:01.174" v="443"/>
          <ac:picMkLst>
            <pc:docMk/>
            <pc:sldMk cId="4126707737" sldId="329"/>
            <ac:picMk id="6" creationId="{58F000A2-087F-9BA3-AAD6-AEBEB469B44E}"/>
          </ac:picMkLst>
        </pc:picChg>
        <pc:picChg chg="add del mod">
          <ac:chgData name="Budukh, Adhiraj" userId="S::abudukh@wpi.edu::bf649c34-eead-43a8-87e0-7cfef4f07857" providerId="AD" clId="Web-{260A6E9B-EB5C-4491-AF1D-66C9F6D74BB8}" dt="2023-09-26T23:57:01.612" v="444"/>
          <ac:picMkLst>
            <pc:docMk/>
            <pc:sldMk cId="4126707737" sldId="329"/>
            <ac:picMk id="7" creationId="{5ABF41E9-A8AD-C85E-100C-AA4B001A051F}"/>
          </ac:picMkLst>
        </pc:picChg>
        <pc:picChg chg="add del mod">
          <ac:chgData name="Budukh, Adhiraj" userId="S::abudukh@wpi.edu::bf649c34-eead-43a8-87e0-7cfef4f07857" providerId="AD" clId="Web-{260A6E9B-EB5C-4491-AF1D-66C9F6D74BB8}" dt="2023-09-26T23:57:02.362" v="445"/>
          <ac:picMkLst>
            <pc:docMk/>
            <pc:sldMk cId="4126707737" sldId="329"/>
            <ac:picMk id="8" creationId="{493CD96D-71B0-7ACD-BF41-0AAAD9005966}"/>
          </ac:picMkLst>
        </pc:picChg>
        <pc:picChg chg="add del mod">
          <ac:chgData name="Budukh, Adhiraj" userId="S::abudukh@wpi.edu::bf649c34-eead-43a8-87e0-7cfef4f07857" providerId="AD" clId="Web-{260A6E9B-EB5C-4491-AF1D-66C9F6D74BB8}" dt="2023-09-26T23:57:21.347" v="451"/>
          <ac:picMkLst>
            <pc:docMk/>
            <pc:sldMk cId="4126707737" sldId="329"/>
            <ac:picMk id="9" creationId="{F5710671-4F96-B98D-75B0-66666237FF7E}"/>
          </ac:picMkLst>
        </pc:picChg>
        <pc:picChg chg="add mod">
          <ac:chgData name="Budukh, Adhiraj" userId="S::abudukh@wpi.edu::bf649c34-eead-43a8-87e0-7cfef4f07857" providerId="AD" clId="Web-{260A6E9B-EB5C-4491-AF1D-66C9F6D74BB8}" dt="2023-09-27T00:01:30.652" v="455" actId="1076"/>
          <ac:picMkLst>
            <pc:docMk/>
            <pc:sldMk cId="4126707737" sldId="329"/>
            <ac:picMk id="10" creationId="{42A5A077-938D-2CA3-A081-8EAC9AA9AF28}"/>
          </ac:picMkLst>
        </pc:picChg>
      </pc:sldChg>
    </pc:docChg>
  </pc:docChgLst>
  <pc:docChgLst>
    <pc:chgData name="Budukh, Adhiraj" userId="S::abudukh@wpi.edu::bf649c34-eead-43a8-87e0-7cfef4f07857" providerId="AD" clId="Web-{CFDD5977-F724-44E1-806D-87AFC50A633A}"/>
    <pc:docChg chg="delSld">
      <pc:chgData name="Budukh, Adhiraj" userId="S::abudukh@wpi.edu::bf649c34-eead-43a8-87e0-7cfef4f07857" providerId="AD" clId="Web-{CFDD5977-F724-44E1-806D-87AFC50A633A}" dt="2023-09-27T00:04:27.962" v="16"/>
      <pc:docMkLst>
        <pc:docMk/>
      </pc:docMkLst>
      <pc:sldChg chg="del">
        <pc:chgData name="Budukh, Adhiraj" userId="S::abudukh@wpi.edu::bf649c34-eead-43a8-87e0-7cfef4f07857" providerId="AD" clId="Web-{CFDD5977-F724-44E1-806D-87AFC50A633A}" dt="2023-09-27T00:04:12.320" v="0"/>
        <pc:sldMkLst>
          <pc:docMk/>
          <pc:sldMk cId="195598340" sldId="268"/>
        </pc:sldMkLst>
      </pc:sldChg>
      <pc:sldChg chg="del">
        <pc:chgData name="Budukh, Adhiraj" userId="S::abudukh@wpi.edu::bf649c34-eead-43a8-87e0-7cfef4f07857" providerId="AD" clId="Web-{CFDD5977-F724-44E1-806D-87AFC50A633A}" dt="2023-09-27T00:04:14.211" v="1"/>
        <pc:sldMkLst>
          <pc:docMk/>
          <pc:sldMk cId="903579007" sldId="269"/>
        </pc:sldMkLst>
      </pc:sldChg>
      <pc:sldChg chg="del">
        <pc:chgData name="Budukh, Adhiraj" userId="S::abudukh@wpi.edu::bf649c34-eead-43a8-87e0-7cfef4f07857" providerId="AD" clId="Web-{CFDD5977-F724-44E1-806D-87AFC50A633A}" dt="2023-09-27T00:04:15.227" v="2"/>
        <pc:sldMkLst>
          <pc:docMk/>
          <pc:sldMk cId="3109287708" sldId="270"/>
        </pc:sldMkLst>
      </pc:sldChg>
      <pc:sldChg chg="del">
        <pc:chgData name="Budukh, Adhiraj" userId="S::abudukh@wpi.edu::bf649c34-eead-43a8-87e0-7cfef4f07857" providerId="AD" clId="Web-{CFDD5977-F724-44E1-806D-87AFC50A633A}" dt="2023-09-27T00:04:16.211" v="3"/>
        <pc:sldMkLst>
          <pc:docMk/>
          <pc:sldMk cId="3547490271" sldId="271"/>
        </pc:sldMkLst>
      </pc:sldChg>
      <pc:sldChg chg="del">
        <pc:chgData name="Budukh, Adhiraj" userId="S::abudukh@wpi.edu::bf649c34-eead-43a8-87e0-7cfef4f07857" providerId="AD" clId="Web-{CFDD5977-F724-44E1-806D-87AFC50A633A}" dt="2023-09-27T00:04:27.962" v="16"/>
        <pc:sldMkLst>
          <pc:docMk/>
          <pc:sldMk cId="3542426602" sldId="310"/>
        </pc:sldMkLst>
      </pc:sldChg>
      <pc:sldChg chg="del">
        <pc:chgData name="Budukh, Adhiraj" userId="S::abudukh@wpi.edu::bf649c34-eead-43a8-87e0-7cfef4f07857" providerId="AD" clId="Web-{CFDD5977-F724-44E1-806D-87AFC50A633A}" dt="2023-09-27T00:04:27.259" v="15"/>
        <pc:sldMkLst>
          <pc:docMk/>
          <pc:sldMk cId="2374720939" sldId="312"/>
        </pc:sldMkLst>
      </pc:sldChg>
      <pc:sldChg chg="del">
        <pc:chgData name="Budukh, Adhiraj" userId="S::abudukh@wpi.edu::bf649c34-eead-43a8-87e0-7cfef4f07857" providerId="AD" clId="Web-{CFDD5977-F724-44E1-806D-87AFC50A633A}" dt="2023-09-27T00:04:26.696" v="14"/>
        <pc:sldMkLst>
          <pc:docMk/>
          <pc:sldMk cId="2115572504" sldId="313"/>
        </pc:sldMkLst>
      </pc:sldChg>
      <pc:sldChg chg="del">
        <pc:chgData name="Budukh, Adhiraj" userId="S::abudukh@wpi.edu::bf649c34-eead-43a8-87e0-7cfef4f07857" providerId="AD" clId="Web-{CFDD5977-F724-44E1-806D-87AFC50A633A}" dt="2023-09-27T00:04:24.743" v="11"/>
        <pc:sldMkLst>
          <pc:docMk/>
          <pc:sldMk cId="3331064790" sldId="316"/>
        </pc:sldMkLst>
      </pc:sldChg>
      <pc:sldChg chg="del">
        <pc:chgData name="Budukh, Adhiraj" userId="S::abudukh@wpi.edu::bf649c34-eead-43a8-87e0-7cfef4f07857" providerId="AD" clId="Web-{CFDD5977-F724-44E1-806D-87AFC50A633A}" dt="2023-09-27T00:04:24.180" v="10"/>
        <pc:sldMkLst>
          <pc:docMk/>
          <pc:sldMk cId="4136855969" sldId="317"/>
        </pc:sldMkLst>
      </pc:sldChg>
      <pc:sldChg chg="del">
        <pc:chgData name="Budukh, Adhiraj" userId="S::abudukh@wpi.edu::bf649c34-eead-43a8-87e0-7cfef4f07857" providerId="AD" clId="Web-{CFDD5977-F724-44E1-806D-87AFC50A633A}" dt="2023-09-27T00:04:23.540" v="9"/>
        <pc:sldMkLst>
          <pc:docMk/>
          <pc:sldMk cId="2527246535" sldId="318"/>
        </pc:sldMkLst>
      </pc:sldChg>
      <pc:sldChg chg="del">
        <pc:chgData name="Budukh, Adhiraj" userId="S::abudukh@wpi.edu::bf649c34-eead-43a8-87e0-7cfef4f07857" providerId="AD" clId="Web-{CFDD5977-F724-44E1-806D-87AFC50A633A}" dt="2023-09-27T00:04:22.930" v="8"/>
        <pc:sldMkLst>
          <pc:docMk/>
          <pc:sldMk cId="3383971355" sldId="319"/>
        </pc:sldMkLst>
      </pc:sldChg>
      <pc:sldChg chg="del">
        <pc:chgData name="Budukh, Adhiraj" userId="S::abudukh@wpi.edu::bf649c34-eead-43a8-87e0-7cfef4f07857" providerId="AD" clId="Web-{CFDD5977-F724-44E1-806D-87AFC50A633A}" dt="2023-09-27T00:04:22.180" v="7"/>
        <pc:sldMkLst>
          <pc:docMk/>
          <pc:sldMk cId="1560762499" sldId="320"/>
        </pc:sldMkLst>
      </pc:sldChg>
      <pc:sldChg chg="del">
        <pc:chgData name="Budukh, Adhiraj" userId="S::abudukh@wpi.edu::bf649c34-eead-43a8-87e0-7cfef4f07857" providerId="AD" clId="Web-{CFDD5977-F724-44E1-806D-87AFC50A633A}" dt="2023-09-27T00:04:21.602" v="6"/>
        <pc:sldMkLst>
          <pc:docMk/>
          <pc:sldMk cId="823750864" sldId="321"/>
        </pc:sldMkLst>
      </pc:sldChg>
      <pc:sldChg chg="del">
        <pc:chgData name="Budukh, Adhiraj" userId="S::abudukh@wpi.edu::bf649c34-eead-43a8-87e0-7cfef4f07857" providerId="AD" clId="Web-{CFDD5977-F724-44E1-806D-87AFC50A633A}" dt="2023-09-27T00:04:20.414" v="5"/>
        <pc:sldMkLst>
          <pc:docMk/>
          <pc:sldMk cId="4291852635" sldId="322"/>
        </pc:sldMkLst>
      </pc:sldChg>
      <pc:sldChg chg="del">
        <pc:chgData name="Budukh, Adhiraj" userId="S::abudukh@wpi.edu::bf649c34-eead-43a8-87e0-7cfef4f07857" providerId="AD" clId="Web-{CFDD5977-F724-44E1-806D-87AFC50A633A}" dt="2023-09-27T00:04:26.118" v="13"/>
        <pc:sldMkLst>
          <pc:docMk/>
          <pc:sldMk cId="2822926742" sldId="323"/>
        </pc:sldMkLst>
      </pc:sldChg>
      <pc:sldChg chg="del">
        <pc:chgData name="Budukh, Adhiraj" userId="S::abudukh@wpi.edu::bf649c34-eead-43a8-87e0-7cfef4f07857" providerId="AD" clId="Web-{CFDD5977-F724-44E1-806D-87AFC50A633A}" dt="2023-09-27T00:04:25.446" v="12"/>
        <pc:sldMkLst>
          <pc:docMk/>
          <pc:sldMk cId="3186158394" sldId="324"/>
        </pc:sldMkLst>
      </pc:sldChg>
      <pc:sldChg chg="del">
        <pc:chgData name="Budukh, Adhiraj" userId="S::abudukh@wpi.edu::bf649c34-eead-43a8-87e0-7cfef4f07857" providerId="AD" clId="Web-{CFDD5977-F724-44E1-806D-87AFC50A633A}" dt="2023-09-27T00:04:16.727" v="4"/>
        <pc:sldMkLst>
          <pc:docMk/>
          <pc:sldMk cId="3239868348" sldId="325"/>
        </pc:sldMkLst>
      </pc:sldChg>
    </pc:docChg>
  </pc:docChgLst>
  <pc:docChgLst>
    <pc:chgData name="Vieira, Julie" userId="S::javieira@wpi.edu::68fb2e4e-ca33-4144-bc4d-ad894f40e059" providerId="AD" clId="Web-{BFB878A2-B3E0-41A0-8C2A-3B2D6CC9BC60}"/>
    <pc:docChg chg="modSld">
      <pc:chgData name="Vieira, Julie" userId="S::javieira@wpi.edu::68fb2e4e-ca33-4144-bc4d-ad894f40e059" providerId="AD" clId="Web-{BFB878A2-B3E0-41A0-8C2A-3B2D6CC9BC60}" dt="2023-09-27T04:16:57.714" v="17" actId="1076"/>
      <pc:docMkLst>
        <pc:docMk/>
      </pc:docMkLst>
      <pc:sldChg chg="addSp modSp">
        <pc:chgData name="Vieira, Julie" userId="S::javieira@wpi.edu::68fb2e4e-ca33-4144-bc4d-ad894f40e059" providerId="AD" clId="Web-{BFB878A2-B3E0-41A0-8C2A-3B2D6CC9BC60}" dt="2023-09-27T04:16:57.714" v="17" actId="1076"/>
        <pc:sldMkLst>
          <pc:docMk/>
          <pc:sldMk cId="4126707737" sldId="329"/>
        </pc:sldMkLst>
        <pc:picChg chg="add mod">
          <ac:chgData name="Vieira, Julie" userId="S::javieira@wpi.edu::68fb2e4e-ca33-4144-bc4d-ad894f40e059" providerId="AD" clId="Web-{BFB878A2-B3E0-41A0-8C2A-3B2D6CC9BC60}" dt="2023-09-27T04:15:44.759" v="10" actId="1076"/>
          <ac:picMkLst>
            <pc:docMk/>
            <pc:sldMk cId="4126707737" sldId="329"/>
            <ac:picMk id="2" creationId="{B0051AA0-3BD0-0B21-F496-36C91C5539B3}"/>
          </ac:picMkLst>
        </pc:picChg>
        <pc:picChg chg="add mod modCrop">
          <ac:chgData name="Vieira, Julie" userId="S::javieira@wpi.edu::68fb2e4e-ca33-4144-bc4d-ad894f40e059" providerId="AD" clId="Web-{BFB878A2-B3E0-41A0-8C2A-3B2D6CC9BC60}" dt="2023-09-27T04:16:57.714" v="17" actId="1076"/>
          <ac:picMkLst>
            <pc:docMk/>
            <pc:sldMk cId="4126707737" sldId="329"/>
            <ac:picMk id="3" creationId="{383F0A27-98F0-8213-CC1D-3297256314F4}"/>
          </ac:picMkLst>
        </pc:picChg>
        <pc:picChg chg="mod">
          <ac:chgData name="Vieira, Julie" userId="S::javieira@wpi.edu::68fb2e4e-ca33-4144-bc4d-ad894f40e059" providerId="AD" clId="Web-{BFB878A2-B3E0-41A0-8C2A-3B2D6CC9BC60}" dt="2023-09-27T04:15:38.634" v="8" actId="14100"/>
          <ac:picMkLst>
            <pc:docMk/>
            <pc:sldMk cId="4126707737" sldId="329"/>
            <ac:picMk id="10" creationId="{42A5A077-938D-2CA3-A081-8EAC9AA9AF28}"/>
          </ac:picMkLst>
        </pc:picChg>
      </pc:sldChg>
    </pc:docChg>
  </pc:docChgLst>
  <pc:docChgLst>
    <pc:chgData name="Porto, Juliana" userId="S::jvporto@wpi.edu::126d39b5-1f27-4b9c-b902-ec91b408d364" providerId="AD" clId="Web-{6ABCAFD0-1D5D-1FC7-4148-648CB279EE55}"/>
    <pc:docChg chg="modSld">
      <pc:chgData name="Porto, Juliana" userId="S::jvporto@wpi.edu::126d39b5-1f27-4b9c-b902-ec91b408d364" providerId="AD" clId="Web-{6ABCAFD0-1D5D-1FC7-4148-648CB279EE55}" dt="2023-09-27T02:21:39.959" v="352" actId="1076"/>
      <pc:docMkLst>
        <pc:docMk/>
      </pc:docMkLst>
      <pc:sldChg chg="delSp modSp">
        <pc:chgData name="Porto, Juliana" userId="S::jvporto@wpi.edu::126d39b5-1f27-4b9c-b902-ec91b408d364" providerId="AD" clId="Web-{6ABCAFD0-1D5D-1FC7-4148-648CB279EE55}" dt="2023-09-27T02:20:13.094" v="341" actId="14100"/>
        <pc:sldMkLst>
          <pc:docMk/>
          <pc:sldMk cId="825021225" sldId="311"/>
        </pc:sldMkLst>
        <pc:spChg chg="del">
          <ac:chgData name="Porto, Juliana" userId="S::jvporto@wpi.edu::126d39b5-1f27-4b9c-b902-ec91b408d364" providerId="AD" clId="Web-{6ABCAFD0-1D5D-1FC7-4148-648CB279EE55}" dt="2023-09-27T01:34:35.548" v="30"/>
          <ac:spMkLst>
            <pc:docMk/>
            <pc:sldMk cId="825021225" sldId="311"/>
            <ac:spMk id="5" creationId="{F864C693-5A10-4C6F-DC67-A202726D2860}"/>
          </ac:spMkLst>
        </pc:spChg>
        <pc:spChg chg="mod">
          <ac:chgData name="Porto, Juliana" userId="S::jvporto@wpi.edu::126d39b5-1f27-4b9c-b902-ec91b408d364" providerId="AD" clId="Web-{6ABCAFD0-1D5D-1FC7-4148-648CB279EE55}" dt="2023-09-27T02:20:13.094" v="341" actId="14100"/>
          <ac:spMkLst>
            <pc:docMk/>
            <pc:sldMk cId="825021225" sldId="311"/>
            <ac:spMk id="499719" creationId="{00000000-0000-0000-0000-000000000000}"/>
          </ac:spMkLst>
        </pc:spChg>
      </pc:sldChg>
      <pc:sldChg chg="delSp modSp">
        <pc:chgData name="Porto, Juliana" userId="S::jvporto@wpi.edu::126d39b5-1f27-4b9c-b902-ec91b408d364" providerId="AD" clId="Web-{6ABCAFD0-1D5D-1FC7-4148-648CB279EE55}" dt="2023-09-27T02:20:34.674" v="345" actId="1076"/>
        <pc:sldMkLst>
          <pc:docMk/>
          <pc:sldMk cId="830798686" sldId="327"/>
        </pc:sldMkLst>
        <pc:spChg chg="del">
          <ac:chgData name="Porto, Juliana" userId="S::jvporto@wpi.edu::126d39b5-1f27-4b9c-b902-ec91b408d364" providerId="AD" clId="Web-{6ABCAFD0-1D5D-1FC7-4148-648CB279EE55}" dt="2023-09-27T01:36:39.695" v="113"/>
          <ac:spMkLst>
            <pc:docMk/>
            <pc:sldMk cId="830798686" sldId="327"/>
            <ac:spMk id="5" creationId="{F864C693-5A10-4C6F-DC67-A202726D2860}"/>
          </ac:spMkLst>
        </pc:spChg>
        <pc:spChg chg="mod">
          <ac:chgData name="Porto, Juliana" userId="S::jvporto@wpi.edu::126d39b5-1f27-4b9c-b902-ec91b408d364" providerId="AD" clId="Web-{6ABCAFD0-1D5D-1FC7-4148-648CB279EE55}" dt="2023-09-27T02:20:34.674" v="345" actId="1076"/>
          <ac:spMkLst>
            <pc:docMk/>
            <pc:sldMk cId="830798686" sldId="327"/>
            <ac:spMk id="499719" creationId="{00000000-0000-0000-0000-000000000000}"/>
          </ac:spMkLst>
        </pc:spChg>
      </pc:sldChg>
      <pc:sldChg chg="addSp delSp modSp">
        <pc:chgData name="Porto, Juliana" userId="S::jvporto@wpi.edu::126d39b5-1f27-4b9c-b902-ec91b408d364" providerId="AD" clId="Web-{6ABCAFD0-1D5D-1FC7-4148-648CB279EE55}" dt="2023-09-27T02:21:39.959" v="352" actId="1076"/>
        <pc:sldMkLst>
          <pc:docMk/>
          <pc:sldMk cId="3127810143" sldId="328"/>
        </pc:sldMkLst>
        <pc:spChg chg="add del mod">
          <ac:chgData name="Porto, Juliana" userId="S::jvporto@wpi.edu::126d39b5-1f27-4b9c-b902-ec91b408d364" providerId="AD" clId="Web-{6ABCAFD0-1D5D-1FC7-4148-648CB279EE55}" dt="2023-09-27T01:40:21.035" v="211"/>
          <ac:spMkLst>
            <pc:docMk/>
            <pc:sldMk cId="3127810143" sldId="328"/>
            <ac:spMk id="2" creationId="{5E6A9C13-8AFD-4B65-B4E5-507F8E09A893}"/>
          </ac:spMkLst>
        </pc:spChg>
        <pc:spChg chg="add mod">
          <ac:chgData name="Porto, Juliana" userId="S::jvporto@wpi.edu::126d39b5-1f27-4b9c-b902-ec91b408d364" providerId="AD" clId="Web-{6ABCAFD0-1D5D-1FC7-4148-648CB279EE55}" dt="2023-09-27T01:46:43.868" v="294" actId="14100"/>
          <ac:spMkLst>
            <pc:docMk/>
            <pc:sldMk cId="3127810143" sldId="328"/>
            <ac:spMk id="8" creationId="{D30DD350-841B-8CDA-2D13-A52302C9C018}"/>
          </ac:spMkLst>
        </pc:spChg>
        <pc:spChg chg="add mod">
          <ac:chgData name="Porto, Juliana" userId="S::jvporto@wpi.edu::126d39b5-1f27-4b9c-b902-ec91b408d364" providerId="AD" clId="Web-{6ABCAFD0-1D5D-1FC7-4148-648CB279EE55}" dt="2023-09-27T02:21:39.959" v="352" actId="1076"/>
          <ac:spMkLst>
            <pc:docMk/>
            <pc:sldMk cId="3127810143" sldId="328"/>
            <ac:spMk id="11" creationId="{2F5DFC41-4EAF-B99D-4933-BB1283598DBF}"/>
          </ac:spMkLst>
        </pc:spChg>
        <pc:picChg chg="mod">
          <ac:chgData name="Porto, Juliana" userId="S::jvporto@wpi.edu::126d39b5-1f27-4b9c-b902-ec91b408d364" providerId="AD" clId="Web-{6ABCAFD0-1D5D-1FC7-4148-648CB279EE55}" dt="2023-09-27T01:39:06.156" v="202" actId="14100"/>
          <ac:picMkLst>
            <pc:docMk/>
            <pc:sldMk cId="3127810143" sldId="328"/>
            <ac:picMk id="3" creationId="{4EF371B6-E3C0-2C18-D58A-3A39F8F24AA1}"/>
          </ac:picMkLst>
        </pc:picChg>
        <pc:picChg chg="mod">
          <ac:chgData name="Porto, Juliana" userId="S::jvporto@wpi.edu::126d39b5-1f27-4b9c-b902-ec91b408d364" providerId="AD" clId="Web-{6ABCAFD0-1D5D-1FC7-4148-648CB279EE55}" dt="2023-09-27T01:39:08.953" v="203" actId="14100"/>
          <ac:picMkLst>
            <pc:docMk/>
            <pc:sldMk cId="3127810143" sldId="328"/>
            <ac:picMk id="6" creationId="{DD054402-33A9-366D-903E-58F6F43C3668}"/>
          </ac:picMkLst>
        </pc:picChg>
        <pc:picChg chg="add mod">
          <ac:chgData name="Porto, Juliana" userId="S::jvporto@wpi.edu::126d39b5-1f27-4b9c-b902-ec91b408d364" providerId="AD" clId="Web-{6ABCAFD0-1D5D-1FC7-4148-648CB279EE55}" dt="2023-09-27T01:45:47.693" v="288" actId="1076"/>
          <ac:picMkLst>
            <pc:docMk/>
            <pc:sldMk cId="3127810143" sldId="328"/>
            <ac:picMk id="9" creationId="{B839E591-04E9-2501-53A9-506077586E7E}"/>
          </ac:picMkLst>
        </pc:picChg>
        <pc:cxnChg chg="add del mod">
          <ac:chgData name="Porto, Juliana" userId="S::jvporto@wpi.edu::126d39b5-1f27-4b9c-b902-ec91b408d364" providerId="AD" clId="Web-{6ABCAFD0-1D5D-1FC7-4148-648CB279EE55}" dt="2023-09-27T01:40:41.130" v="215"/>
          <ac:cxnSpMkLst>
            <pc:docMk/>
            <pc:sldMk cId="3127810143" sldId="328"/>
            <ac:cxnSpMk id="7" creationId="{B22FB933-518A-B231-A6C2-6DA27BD6ACB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28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9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89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>
                <a:latin typeface="Calibri" pitchFamily="34" charset="0"/>
              </a:rPr>
              <a:t>This PowerPoint</a:t>
            </a:r>
            <a:r>
              <a:rPr lang="en-US" b="0" baseline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>
                <a:latin typeface="Calibri" pitchFamily="34" charset="0"/>
              </a:rPr>
              <a:t>Layout</a:t>
            </a:r>
            <a:r>
              <a:rPr lang="en-US" b="0" baseline="0">
                <a:latin typeface="Calibri" pitchFamily="34" charset="0"/>
              </a:rPr>
              <a:t> from menu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33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7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2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795" y="6391657"/>
            <a:ext cx="61239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4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7920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475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91657"/>
            <a:ext cx="61239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6096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6096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F95C3-97D1-E7AD-BB2B-BF9F5888261B}"/>
              </a:ext>
            </a:extLst>
          </p:cNvPr>
          <p:cNvSpPr txBox="1"/>
          <p:nvPr/>
        </p:nvSpPr>
        <p:spPr>
          <a:xfrm>
            <a:off x="222739" y="480647"/>
            <a:ext cx="120438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CS </a:t>
            </a:r>
            <a:r>
              <a:rPr lang="en-US" sz="4000" b="1">
                <a:ea typeface="Verdana"/>
              </a:rPr>
              <a:t>542 : Database Management Systems ​</a:t>
            </a:r>
            <a:endParaRPr lang="en-US" b="1">
              <a:ea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6F6C9-55FA-550B-7E7F-F677C2110BA9}"/>
              </a:ext>
            </a:extLst>
          </p:cNvPr>
          <p:cNvSpPr txBox="1"/>
          <p:nvPr/>
        </p:nvSpPr>
        <p:spPr>
          <a:xfrm>
            <a:off x="4818183" y="2321169"/>
            <a:ext cx="24080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solidFill>
                  <a:schemeClr val="bg2"/>
                </a:solidFill>
              </a:rPr>
              <a:t>Rootz</a:t>
            </a:r>
            <a:endParaRPr lang="en-US" sz="540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49348-B480-010C-1F5D-A9FCC3C3549B}"/>
              </a:ext>
            </a:extLst>
          </p:cNvPr>
          <p:cNvSpPr txBox="1"/>
          <p:nvPr/>
        </p:nvSpPr>
        <p:spPr>
          <a:xfrm>
            <a:off x="8675078" y="1488831"/>
            <a:ext cx="33427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Prof. Rodica Neamtu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78F55-8627-414F-4F49-F6994633E975}"/>
              </a:ext>
            </a:extLst>
          </p:cNvPr>
          <p:cNvSpPr txBox="1"/>
          <p:nvPr/>
        </p:nvSpPr>
        <p:spPr>
          <a:xfrm>
            <a:off x="644770" y="4044462"/>
            <a:ext cx="31956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2"/>
                </a:solidFill>
              </a:rPr>
              <a:t>Adhiraj Budukh</a:t>
            </a:r>
            <a:endParaRPr lang="en-US">
              <a:solidFill>
                <a:schemeClr val="bg2"/>
              </a:solidFill>
              <a:ea typeface="Verdan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A228A-43D0-6277-42A7-68A0597FC2CE}"/>
              </a:ext>
            </a:extLst>
          </p:cNvPr>
          <p:cNvSpPr txBox="1"/>
          <p:nvPr/>
        </p:nvSpPr>
        <p:spPr>
          <a:xfrm>
            <a:off x="8675078" y="4044461"/>
            <a:ext cx="27799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Khushita Joshi</a:t>
            </a:r>
            <a:endParaRPr lang="en-US" sz="2800">
              <a:ea typeface="Verdan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84C1F-CC8F-8F05-F1B2-CA696D05F49E}"/>
              </a:ext>
            </a:extLst>
          </p:cNvPr>
          <p:cNvSpPr txBox="1"/>
          <p:nvPr/>
        </p:nvSpPr>
        <p:spPr>
          <a:xfrm>
            <a:off x="644769" y="5638800"/>
            <a:ext cx="24970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Juliana </a:t>
            </a:r>
            <a:r>
              <a:rPr lang="en-US" sz="2800">
                <a:ea typeface="Verdana"/>
              </a:rPr>
              <a:t>Porto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859F3-5A71-0565-B5C3-A1DE513EE56A}"/>
              </a:ext>
            </a:extLst>
          </p:cNvPr>
          <p:cNvSpPr txBox="1"/>
          <p:nvPr/>
        </p:nvSpPr>
        <p:spPr>
          <a:xfrm>
            <a:off x="9308123" y="5638801"/>
            <a:ext cx="20314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Verdana"/>
              </a:rPr>
              <a:t>Julie Viera</a:t>
            </a:r>
          </a:p>
        </p:txBody>
      </p:sp>
    </p:spTree>
    <p:extLst>
      <p:ext uri="{BB962C8B-B14F-4D97-AF65-F5344CB8AC3E}">
        <p14:creationId xmlns:p14="http://schemas.microsoft.com/office/powerpoint/2010/main" val="176619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</a:rPr>
              <a:t>Introduction</a:t>
            </a:r>
            <a:endParaRPr lang="en-US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5650524" y="1524000"/>
            <a:ext cx="5834639" cy="47185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  <a:latin typeface="Verdana"/>
                <a:ea typeface="Verdana"/>
              </a:rPr>
              <a:t>A website where users can find plants of their choice by using </a:t>
            </a:r>
            <a:r>
              <a:rPr lang="en-US">
                <a:solidFill>
                  <a:schemeClr val="bg2"/>
                </a:solidFill>
                <a:latin typeface="Verdana"/>
                <a:ea typeface="Calibri"/>
                <a:cs typeface="Calibri"/>
              </a:rPr>
              <a:t>various filter options</a:t>
            </a:r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  <a:latin typeface="Calibri"/>
              <a:ea typeface="Calibri"/>
              <a:cs typeface="Calibri"/>
            </a:endParaRPr>
          </a:p>
          <a:p>
            <a:r>
              <a:rPr lang="en-US">
                <a:solidFill>
                  <a:schemeClr val="bg2"/>
                </a:solidFill>
                <a:latin typeface="Verdana"/>
                <a:ea typeface="Calibri"/>
                <a:cs typeface="Calibri"/>
              </a:rPr>
              <a:t>Main application feature focuses on showing different plants to users as per their requirements</a:t>
            </a:r>
            <a:endParaRPr lang="en-US">
              <a:solidFill>
                <a:schemeClr val="bg2"/>
              </a:solidFill>
              <a:cs typeface="Calibri"/>
            </a:endParaRPr>
          </a:p>
          <a:p>
            <a:pPr marL="0" indent="0">
              <a:buNone/>
            </a:pPr>
            <a:endParaRPr lang="en-US">
              <a:solidFill>
                <a:schemeClr val="bg2"/>
              </a:solidFill>
              <a:cs typeface="Calibri"/>
            </a:endParaRPr>
          </a:p>
          <a:p>
            <a:r>
              <a:rPr lang="en-US">
                <a:solidFill>
                  <a:schemeClr val="bg2"/>
                </a:solidFill>
                <a:latin typeface="Verdana"/>
                <a:ea typeface="Calibri"/>
                <a:cs typeface="Calibri"/>
              </a:rPr>
              <a:t>Example: Indoor plants for an offices based on room lighting (bright, medium, low, direct, etc.)</a:t>
            </a:r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  <a:latin typeface="Verdana"/>
              <a:ea typeface="Calibri"/>
              <a:cs typeface="Calibri"/>
            </a:endParaRPr>
          </a:p>
          <a:p>
            <a:endParaRPr lang="en-US">
              <a:solidFill>
                <a:schemeClr val="bg2"/>
              </a:solidFill>
              <a:latin typeface="Verdana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A statue of a baby groot&#10;&#10;Description automatically generated">
            <a:extLst>
              <a:ext uri="{FF2B5EF4-FFF2-40B4-BE49-F238E27FC236}">
                <a16:creationId xmlns:a16="http://schemas.microsoft.com/office/drawing/2014/main" id="{424B18EF-4CAA-AF83-8E57-76C3B19A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82969"/>
            <a:ext cx="4794738" cy="47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2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</a:rPr>
              <a:t>Features</a:t>
            </a:r>
            <a:endParaRPr lang="en-US"/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4964724" y="1620982"/>
            <a:ext cx="5580185" cy="4524575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  <a:latin typeface="Verdana"/>
                <a:ea typeface="Verdana"/>
              </a:rPr>
              <a:t>Filter &amp; Search Option</a:t>
            </a:r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  <a:latin typeface="Verdana"/>
              <a:ea typeface="Verdana"/>
              <a:cs typeface="Calibri"/>
            </a:endParaRPr>
          </a:p>
          <a:p>
            <a:r>
              <a:rPr lang="en-US">
                <a:solidFill>
                  <a:schemeClr val="bg2"/>
                </a:solidFill>
                <a:latin typeface="Verdana"/>
                <a:ea typeface="Verdana"/>
                <a:cs typeface="Calibri"/>
              </a:rPr>
              <a:t>User Login</a:t>
            </a:r>
          </a:p>
          <a:p>
            <a:endParaRPr lang="en-US">
              <a:solidFill>
                <a:schemeClr val="bg2"/>
              </a:solidFill>
              <a:latin typeface="Verdana"/>
              <a:ea typeface="Verdana"/>
              <a:cs typeface="Calibri"/>
            </a:endParaRPr>
          </a:p>
          <a:p>
            <a:r>
              <a:rPr lang="en-US">
                <a:solidFill>
                  <a:schemeClr val="bg2"/>
                </a:solidFill>
                <a:latin typeface="Verdana"/>
                <a:ea typeface="Verdana"/>
                <a:cs typeface="Calibri"/>
              </a:rPr>
              <a:t>Favorite Plants</a:t>
            </a:r>
          </a:p>
          <a:p>
            <a:endParaRPr lang="en-US">
              <a:solidFill>
                <a:schemeClr val="bg2"/>
              </a:solidFill>
              <a:latin typeface="Verdana"/>
              <a:ea typeface="Verdana"/>
              <a:cs typeface="Calibri"/>
            </a:endParaRPr>
          </a:p>
          <a:p>
            <a:r>
              <a:rPr lang="en-US">
                <a:solidFill>
                  <a:schemeClr val="bg2"/>
                </a:solidFill>
                <a:latin typeface="Verdana"/>
                <a:ea typeface="Verdana"/>
                <a:cs typeface="Calibri"/>
              </a:rPr>
              <a:t>Comment on / Review Plants</a:t>
            </a:r>
          </a:p>
          <a:p>
            <a:endParaRPr lang="en-US">
              <a:solidFill>
                <a:schemeClr val="bg2"/>
              </a:solidFill>
              <a:latin typeface="Verdana"/>
              <a:ea typeface="Verdana"/>
              <a:cs typeface="Calibri"/>
            </a:endParaRPr>
          </a:p>
          <a:p>
            <a:r>
              <a:rPr lang="en-US">
                <a:solidFill>
                  <a:schemeClr val="bg2"/>
                </a:solidFill>
                <a:latin typeface="Verdana"/>
                <a:ea typeface="Verdana"/>
                <a:cs typeface="Calibri"/>
              </a:rPr>
              <a:t>Where to Purchase</a:t>
            </a:r>
          </a:p>
          <a:p>
            <a:endParaRPr lang="en-US">
              <a:solidFill>
                <a:schemeClr val="bg2"/>
              </a:solidFill>
              <a:latin typeface="Verdana"/>
              <a:ea typeface="Calibri"/>
              <a:cs typeface="Calibri"/>
            </a:endParaRPr>
          </a:p>
          <a:p>
            <a:endParaRPr lang="en-US">
              <a:solidFill>
                <a:schemeClr val="bg2"/>
              </a:solidFill>
              <a:latin typeface="Verdana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 descr="A toy sitting in front of a computer&#10;&#10;Description automatically generated">
            <a:extLst>
              <a:ext uri="{FF2B5EF4-FFF2-40B4-BE49-F238E27FC236}">
                <a16:creationId xmlns:a16="http://schemas.microsoft.com/office/drawing/2014/main" id="{E10E3850-8125-6247-0D5F-AF459BCF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19965"/>
            <a:ext cx="3622430" cy="45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</a:rPr>
              <a:t>Dataset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864C693-5A10-4C6F-DC67-A202726D2860}"/>
              </a:ext>
            </a:extLst>
          </p:cNvPr>
          <p:cNvSpPr txBox="1">
            <a:spLocks noChangeArrowheads="1"/>
          </p:cNvSpPr>
          <p:nvPr/>
        </p:nvSpPr>
        <p:spPr>
          <a:xfrm>
            <a:off x="6271846" y="1524000"/>
            <a:ext cx="5580185" cy="471853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2"/>
              </a:solidFill>
              <a:latin typeface="Verdana"/>
              <a:ea typeface="Calibri"/>
              <a:cs typeface="Calibri"/>
            </a:endParaRPr>
          </a:p>
          <a:p>
            <a:endParaRPr lang="en-US">
              <a:solidFill>
                <a:schemeClr val="bg2"/>
              </a:solidFill>
              <a:latin typeface="Verdana"/>
              <a:ea typeface="Calibri"/>
              <a:cs typeface="Calibri"/>
            </a:endParaRPr>
          </a:p>
        </p:txBody>
      </p:sp>
      <p:pic>
        <p:nvPicPr>
          <p:cNvPr id="3" name="Picture 2" descr="A screenshot of a data set&#10;&#10;Description automatically generated">
            <a:extLst>
              <a:ext uri="{FF2B5EF4-FFF2-40B4-BE49-F238E27FC236}">
                <a16:creationId xmlns:a16="http://schemas.microsoft.com/office/drawing/2014/main" id="{4EF371B6-E3C0-2C18-D58A-3A39F8F24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8" y="1574906"/>
            <a:ext cx="3739567" cy="219821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054402-33A9-366D-903E-58F6F43C3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45" y="3990905"/>
            <a:ext cx="3743815" cy="24004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0DD350-841B-8CDA-2D13-A52302C9C018}"/>
              </a:ext>
            </a:extLst>
          </p:cNvPr>
          <p:cNvSpPr/>
          <p:nvPr/>
        </p:nvSpPr>
        <p:spPr bwMode="auto">
          <a:xfrm>
            <a:off x="4698546" y="3334434"/>
            <a:ext cx="1638408" cy="1090632"/>
          </a:xfrm>
          <a:prstGeom prst="rightArrow">
            <a:avLst/>
          </a:prstGeom>
          <a:solidFill>
            <a:srgbClr val="B2B7BB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839E591-04E9-2501-53A9-506077586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400" y="2779187"/>
            <a:ext cx="5191200" cy="3189626"/>
          </a:xfrm>
          <a:prstGeom prst="rect">
            <a:avLst/>
          </a:prstGeo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2F5DFC41-4EAF-B99D-4933-BB1283598D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08524" y="1873364"/>
            <a:ext cx="5280185" cy="8005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2"/>
                </a:solidFill>
                <a:latin typeface="Verdana"/>
                <a:ea typeface="Calibri"/>
                <a:cs typeface="Calibri"/>
              </a:rPr>
              <a:t>13 columns (brightness, image </a:t>
            </a:r>
            <a:r>
              <a:rPr lang="en-US" sz="2000" err="1">
                <a:solidFill>
                  <a:schemeClr val="bg2"/>
                </a:solidFill>
                <a:latin typeface="Verdana"/>
                <a:ea typeface="Calibri"/>
                <a:cs typeface="Calibri"/>
              </a:rPr>
              <a:t>url</a:t>
            </a:r>
            <a:r>
              <a:rPr lang="en-US" sz="2000">
                <a:solidFill>
                  <a:schemeClr val="bg2"/>
                </a:solidFill>
                <a:latin typeface="Verdana"/>
                <a:ea typeface="Calibri"/>
                <a:cs typeface="Calibri"/>
              </a:rPr>
              <a:t>, etc.)</a:t>
            </a:r>
          </a:p>
          <a:p>
            <a:pPr marL="0" indent="0">
              <a:buNone/>
            </a:pPr>
            <a:r>
              <a:rPr lang="en-US" sz="2000">
                <a:solidFill>
                  <a:schemeClr val="bg2"/>
                </a:solidFill>
                <a:latin typeface="Verdana"/>
                <a:ea typeface="Calibri"/>
                <a:cs typeface="Calibri"/>
              </a:rPr>
              <a:t>62 records</a:t>
            </a:r>
          </a:p>
        </p:txBody>
      </p:sp>
    </p:spTree>
    <p:extLst>
      <p:ext uri="{BB962C8B-B14F-4D97-AF65-F5344CB8AC3E}">
        <p14:creationId xmlns:p14="http://schemas.microsoft.com/office/powerpoint/2010/main" val="312781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/>
                <a:ea typeface="Verdana"/>
              </a:rPr>
              <a:t>Architecture and Enviornmental Setup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diagram of a computer&#10;&#10;Description automatically generated">
            <a:extLst>
              <a:ext uri="{FF2B5EF4-FFF2-40B4-BE49-F238E27FC236}">
                <a16:creationId xmlns:a16="http://schemas.microsoft.com/office/drawing/2014/main" id="{42A5A077-938D-2CA3-A081-8EAC9AA9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3" y="1455674"/>
            <a:ext cx="5092627" cy="25491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051AA0-3BD0-0B21-F496-36C91C55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25" y="4132839"/>
            <a:ext cx="7519916" cy="2123681"/>
          </a:xfrm>
          <a:prstGeom prst="rect">
            <a:avLst/>
          </a:prstGeom>
        </p:spPr>
      </p:pic>
      <p:pic>
        <p:nvPicPr>
          <p:cNvPr id="3" name="Picture 2" descr="A diagram of a server&#10;&#10;Description automatically generated">
            <a:extLst>
              <a:ext uri="{FF2B5EF4-FFF2-40B4-BE49-F238E27FC236}">
                <a16:creationId xmlns:a16="http://schemas.microsoft.com/office/drawing/2014/main" id="{383F0A27-98F0-8213-CC1D-3297256314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27" b="-302"/>
          <a:stretch/>
        </p:blipFill>
        <p:spPr>
          <a:xfrm>
            <a:off x="5830313" y="2000282"/>
            <a:ext cx="5994033" cy="200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0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950677" y="3282461"/>
            <a:ext cx="3739662" cy="1137139"/>
          </a:xfrm>
        </p:spPr>
        <p:txBody>
          <a:bodyPr/>
          <a:lstStyle/>
          <a:p>
            <a:r>
              <a:rPr lang="en-US" sz="5400">
                <a:latin typeface="Calibri"/>
                <a:ea typeface="Verdana"/>
              </a:rPr>
              <a:t>THANK YOU</a:t>
            </a:r>
            <a:endParaRPr lang="en-US" sz="54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727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AA5C3A40A7154791C38B19A95489D4" ma:contentTypeVersion="3" ma:contentTypeDescription="Create a new document." ma:contentTypeScope="" ma:versionID="e326e0a773b256393a6f9a41289b5891">
  <xsd:schema xmlns:xsd="http://www.w3.org/2001/XMLSchema" xmlns:xs="http://www.w3.org/2001/XMLSchema" xmlns:p="http://schemas.microsoft.com/office/2006/metadata/properties" xmlns:ns2="9910b2bc-ab7e-4603-aa71-60f1de7b6e6d" targetNamespace="http://schemas.microsoft.com/office/2006/metadata/properties" ma:root="true" ma:fieldsID="83db9032f18ba8903fdabb8d1d34f87e" ns2:_="">
    <xsd:import namespace="9910b2bc-ab7e-4603-aa71-60f1de7b6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10b2bc-ab7e-4603-aa71-60f1de7b6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C170A4-FAD3-4602-96AF-72846B424562}">
  <ds:schemaRefs>
    <ds:schemaRef ds:uri="9910b2bc-ab7e-4603-aa71-60f1de7b6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2CD672D-37F5-42D3-90DA-466CFAC995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FC0439-5D17-4CBC-AF33-DA6138CC10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WPI-White</vt:lpstr>
      <vt:lpstr>WPI_Gray</vt:lpstr>
      <vt:lpstr>PowerPoint Presentation</vt:lpstr>
      <vt:lpstr>Introduction</vt:lpstr>
      <vt:lpstr>Features</vt:lpstr>
      <vt:lpstr>Dataset</vt:lpstr>
      <vt:lpstr>Architecture and Enviornmental Setup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Melissa</dc:creator>
  <cp:revision>1</cp:revision>
  <dcterms:created xsi:type="dcterms:W3CDTF">2015-05-27T13:16:15Z</dcterms:created>
  <dcterms:modified xsi:type="dcterms:W3CDTF">2023-09-27T04:17:36Z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0x01010010AA5C3A40A7154791C38B19A95489D4</vt:lpwstr>
  </property>
</Properties>
</file>