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904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6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4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5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4147E-FDB8-014A-804C-C7C872CA2A27}" type="datetimeFigureOut">
              <a:rPr lang="en-US" smtClean="0"/>
              <a:t>11/30/15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5BB2A-EEF9-5844-BDC1-AC372540D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86266"/>
            <a:ext cx="6396567" cy="6187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u="sng" dirty="0" smtClean="0">
                <a:latin typeface="Times New Roman"/>
                <a:cs typeface="Times New Roman"/>
              </a:rPr>
              <a:t>Example 1:</a:t>
            </a:r>
            <a:r>
              <a:rPr lang="en-US" sz="1200" dirty="0" smtClean="0">
                <a:latin typeface="Times New Roman"/>
                <a:cs typeface="Times New Roman"/>
              </a:rPr>
              <a:t>Assume </a:t>
            </a:r>
            <a:r>
              <a:rPr lang="en-US" sz="1200" dirty="0" smtClean="0">
                <a:latin typeface="Times New Roman"/>
                <a:cs typeface="Times New Roman"/>
              </a:rPr>
              <a:t>relation R(x, y, z), </a:t>
            </a:r>
            <a:r>
              <a:rPr lang="en-US" sz="1200" b="1" u="sng" dirty="0" smtClean="0">
                <a:latin typeface="Times New Roman"/>
                <a:cs typeface="Times New Roman"/>
              </a:rPr>
              <a:t>Constraint:</a:t>
            </a:r>
            <a:r>
              <a:rPr lang="en-US" sz="1200" dirty="0" smtClean="0">
                <a:latin typeface="Times New Roman"/>
                <a:cs typeface="Times New Roman"/>
              </a:rPr>
              <a:t> The Sum of the values in </a:t>
            </a:r>
            <a:r>
              <a:rPr lang="en-US" sz="1200" dirty="0" err="1" smtClean="0">
                <a:latin typeface="Times New Roman"/>
                <a:cs typeface="Times New Roman"/>
              </a:rPr>
              <a:t>R.x</a:t>
            </a:r>
            <a:r>
              <a:rPr lang="en-US" sz="1200" dirty="0" smtClean="0">
                <a:latin typeface="Times New Roman"/>
                <a:cs typeface="Times New Roman"/>
              </a:rPr>
              <a:t> is always &lt; </a:t>
            </a:r>
            <a:r>
              <a:rPr lang="en-US" sz="1200" dirty="0" smtClean="0">
                <a:latin typeface="Times New Roman"/>
                <a:cs typeface="Times New Roman"/>
              </a:rPr>
              <a:t>1000.</a:t>
            </a:r>
            <a:endParaRPr lang="en-US" sz="1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b="1" dirty="0" smtClean="0">
                <a:latin typeface="Times New Roman"/>
                <a:cs typeface="Times New Roman"/>
              </a:rPr>
              <a:t>Write a trigger(s) to enforce this constraint </a:t>
            </a:r>
            <a:endParaRPr lang="en-US" sz="1200" b="1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b="1" u="sng" dirty="0">
                <a:latin typeface="Times New Roman"/>
                <a:cs typeface="Times New Roman"/>
              </a:rPr>
              <a:t>Example </a:t>
            </a:r>
            <a:r>
              <a:rPr lang="en-US" sz="1200" b="1" u="sng" dirty="0" smtClean="0">
                <a:latin typeface="Times New Roman"/>
                <a:cs typeface="Times New Roman"/>
              </a:rPr>
              <a:t>2:</a:t>
            </a:r>
            <a:r>
              <a:rPr lang="en-US" sz="1200" dirty="0">
                <a:latin typeface="Times New Roman"/>
                <a:cs typeface="Times New Roman"/>
              </a:rPr>
              <a:t>Assume relation R(x, y, z), </a:t>
            </a:r>
            <a:r>
              <a:rPr lang="en-US" sz="1200" b="1" u="sng" dirty="0">
                <a:latin typeface="Times New Roman"/>
                <a:cs typeface="Times New Roman"/>
              </a:rPr>
              <a:t>Constraint: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If x = y, then the record cannot be deleted.</a:t>
            </a:r>
            <a:endParaRPr lang="en-US" sz="1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b="1" dirty="0">
                <a:latin typeface="Times New Roman"/>
                <a:cs typeface="Times New Roman"/>
              </a:rPr>
              <a:t>Write a </a:t>
            </a:r>
            <a:r>
              <a:rPr lang="en-US" sz="1200" b="1" dirty="0" smtClean="0">
                <a:latin typeface="Times New Roman"/>
                <a:cs typeface="Times New Roman"/>
              </a:rPr>
              <a:t>trigger(s) </a:t>
            </a:r>
            <a:r>
              <a:rPr lang="en-US" sz="1200" b="1" dirty="0">
                <a:latin typeface="Times New Roman"/>
                <a:cs typeface="Times New Roman"/>
              </a:rPr>
              <a:t>to enforce this constraint </a:t>
            </a:r>
          </a:p>
          <a:p>
            <a:pPr marL="0" indent="0">
              <a:buNone/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200" dirty="0" smtClean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200" b="1" u="sng" dirty="0" smtClean="0">
                <a:latin typeface="Times New Roman"/>
                <a:cs typeface="Times New Roman"/>
              </a:rPr>
              <a:t>Example 3:</a:t>
            </a:r>
            <a:r>
              <a:rPr lang="en-US" sz="1200" dirty="0">
                <a:latin typeface="Times New Roman"/>
                <a:cs typeface="Times New Roman"/>
              </a:rPr>
              <a:t>Assume </a:t>
            </a:r>
            <a:r>
              <a:rPr lang="en-US" sz="1200" dirty="0" smtClean="0">
                <a:latin typeface="Times New Roman"/>
                <a:cs typeface="Times New Roman"/>
              </a:rPr>
              <a:t>relations </a:t>
            </a:r>
            <a:r>
              <a:rPr lang="en-US" sz="1200" dirty="0">
                <a:latin typeface="Times New Roman"/>
                <a:cs typeface="Times New Roman"/>
              </a:rPr>
              <a:t>R(x, y, z</a:t>
            </a:r>
            <a:r>
              <a:rPr lang="en-US" sz="1200" dirty="0" smtClean="0">
                <a:latin typeface="Times New Roman"/>
                <a:cs typeface="Times New Roman"/>
              </a:rPr>
              <a:t>) and S(x, w), </a:t>
            </a:r>
            <a:r>
              <a:rPr lang="en-US" sz="1200" b="1" u="sng" dirty="0">
                <a:latin typeface="Times New Roman"/>
                <a:cs typeface="Times New Roman"/>
              </a:rPr>
              <a:t>Constraint: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 Do not allow a record </a:t>
            </a:r>
            <a:r>
              <a:rPr lang="en-US" sz="1200" i="1" dirty="0" smtClean="0">
                <a:latin typeface="Times New Roman"/>
                <a:cs typeface="Times New Roman"/>
              </a:rPr>
              <a:t>r</a:t>
            </a:r>
            <a:r>
              <a:rPr lang="en-US" sz="1200" dirty="0" smtClean="0">
                <a:latin typeface="Times New Roman"/>
                <a:cs typeface="Times New Roman"/>
              </a:rPr>
              <a:t> in R to have a value </a:t>
            </a:r>
            <a:r>
              <a:rPr lang="en-US" sz="1200" i="1" dirty="0" err="1" smtClean="0">
                <a:latin typeface="Times New Roman"/>
                <a:cs typeface="Times New Roman"/>
              </a:rPr>
              <a:t>r</a:t>
            </a:r>
            <a:r>
              <a:rPr lang="en-US" sz="1200" dirty="0" err="1" smtClean="0">
                <a:latin typeface="Times New Roman"/>
                <a:cs typeface="Times New Roman"/>
              </a:rPr>
              <a:t>.x</a:t>
            </a:r>
            <a:r>
              <a:rPr lang="en-US" sz="1200" dirty="0" smtClean="0">
                <a:latin typeface="Times New Roman"/>
                <a:cs typeface="Times New Roman"/>
              </a:rPr>
              <a:t>, which is present in </a:t>
            </a:r>
            <a:r>
              <a:rPr lang="en-US" sz="1200" dirty="0" err="1" smtClean="0">
                <a:latin typeface="Times New Roman"/>
                <a:cs typeface="Times New Roman"/>
              </a:rPr>
              <a:t>S.x</a:t>
            </a:r>
            <a:r>
              <a:rPr lang="en-US" sz="1200" dirty="0" smtClean="0">
                <a:latin typeface="Times New Roman"/>
                <a:cs typeface="Times New Roman"/>
              </a:rPr>
              <a:t>.</a:t>
            </a:r>
          </a:p>
          <a:p>
            <a:pPr marL="0" indent="0">
              <a:buNone/>
            </a:pPr>
            <a:r>
              <a:rPr lang="en-US" sz="1200" b="1" dirty="0" smtClean="0">
                <a:latin typeface="Times New Roman"/>
                <a:cs typeface="Times New Roman"/>
              </a:rPr>
              <a:t>Write </a:t>
            </a:r>
            <a:r>
              <a:rPr lang="en-US" sz="1200" b="1" dirty="0">
                <a:latin typeface="Times New Roman"/>
                <a:cs typeface="Times New Roman"/>
              </a:rPr>
              <a:t>a </a:t>
            </a:r>
            <a:r>
              <a:rPr lang="en-US" sz="1200" b="1" dirty="0" smtClean="0">
                <a:latin typeface="Times New Roman"/>
                <a:cs typeface="Times New Roman"/>
              </a:rPr>
              <a:t>trigger(s) </a:t>
            </a:r>
            <a:r>
              <a:rPr lang="en-US" sz="1200" b="1" dirty="0">
                <a:latin typeface="Times New Roman"/>
                <a:cs typeface="Times New Roman"/>
              </a:rPr>
              <a:t>to enforce this constraint </a:t>
            </a:r>
          </a:p>
          <a:p>
            <a:pPr marL="0" indent="0">
              <a:buNone/>
            </a:pPr>
            <a:endParaRPr lang="en-US" sz="1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578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129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WPI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Eltabakh</dc:creator>
  <cp:lastModifiedBy>Mohamed Eltabakh</cp:lastModifiedBy>
  <cp:revision>9</cp:revision>
  <cp:lastPrinted>2015-12-01T01:00:43Z</cp:lastPrinted>
  <dcterms:created xsi:type="dcterms:W3CDTF">2015-02-20T12:39:57Z</dcterms:created>
  <dcterms:modified xsi:type="dcterms:W3CDTF">2015-12-01T01:00:58Z</dcterms:modified>
</cp:coreProperties>
</file>