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688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6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9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41D0-8012-694B-8F4E-DCCBC982673B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B086-047F-684F-9CB1-ACF79402E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2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6231" y="3544440"/>
            <a:ext cx="1081148" cy="3603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Plane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5826" y="4057236"/>
            <a:ext cx="1081148" cy="3603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1466" y="5965146"/>
            <a:ext cx="1081148" cy="3603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Passenger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3375" y="1944289"/>
            <a:ext cx="1081148" cy="36039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46231" y="2845100"/>
            <a:ext cx="737927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rgbClr val="000000"/>
                </a:solidFill>
              </a:rPr>
              <a:t>ID</a:t>
            </a:r>
            <a:endParaRPr lang="en-US" sz="1100" u="sng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818" y="3602451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Built Year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49911" y="6623196"/>
            <a:ext cx="1207501" cy="351816"/>
          </a:xfrm>
          <a:prstGeom prst="ellipse">
            <a:avLst/>
          </a:prstGeom>
          <a:noFill/>
          <a:ln w="3810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Citizenship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8489" y="2905703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model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>
            <a:stCxn id="4" idx="0"/>
            <a:endCxn id="11" idx="4"/>
          </p:cNvCxnSpPr>
          <p:nvPr/>
        </p:nvCxnSpPr>
        <p:spPr>
          <a:xfrm flipH="1" flipV="1">
            <a:off x="1615195" y="3196916"/>
            <a:ext cx="171610" cy="34752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5"/>
          </p:cNvCxnSpPr>
          <p:nvPr/>
        </p:nvCxnSpPr>
        <p:spPr>
          <a:xfrm flipH="1" flipV="1">
            <a:off x="917023" y="3205997"/>
            <a:ext cx="500818" cy="33844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1"/>
            <a:endCxn id="12" idx="7"/>
          </p:cNvCxnSpPr>
          <p:nvPr/>
        </p:nvCxnSpPr>
        <p:spPr>
          <a:xfrm flipH="1" flipV="1">
            <a:off x="847352" y="3653973"/>
            <a:ext cx="398879" cy="7066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806396" y="6561517"/>
            <a:ext cx="737927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rgbClr val="000000"/>
                </a:solidFill>
              </a:rPr>
              <a:t>ID</a:t>
            </a:r>
            <a:endParaRPr lang="en-US" sz="1100" u="sng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15852" y="4767933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rgbClr val="000000"/>
                </a:solidFill>
              </a:rPr>
              <a:t>Number</a:t>
            </a:r>
            <a:endParaRPr lang="en-US" sz="1050" u="sng" dirty="0">
              <a:solidFill>
                <a:srgbClr val="0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895087" y="5267142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rgbClr val="000000"/>
                </a:solidFill>
              </a:rPr>
              <a:t>Date</a:t>
            </a:r>
            <a:endParaRPr lang="en-US" sz="1050" u="sng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98561" y="6924687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FName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>
            <a:endCxn id="26" idx="0"/>
          </p:cNvCxnSpPr>
          <p:nvPr/>
        </p:nvCxnSpPr>
        <p:spPr>
          <a:xfrm flipH="1">
            <a:off x="2175360" y="6325543"/>
            <a:ext cx="171610" cy="23597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2616040" y="6325543"/>
            <a:ext cx="162007" cy="59914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1"/>
          </p:cNvCxnSpPr>
          <p:nvPr/>
        </p:nvCxnSpPr>
        <p:spPr>
          <a:xfrm flipH="1" flipV="1">
            <a:off x="5205398" y="4417635"/>
            <a:ext cx="550892" cy="4018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28" idx="1"/>
          </p:cNvCxnSpPr>
          <p:nvPr/>
        </p:nvCxnSpPr>
        <p:spPr>
          <a:xfrm>
            <a:off x="4676400" y="4417633"/>
            <a:ext cx="359125" cy="90103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315551" y="6919058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</a:t>
            </a:r>
            <a:r>
              <a:rPr lang="en-US" sz="1050" dirty="0" err="1" smtClean="0">
                <a:solidFill>
                  <a:srgbClr val="000000"/>
                </a:solidFill>
              </a:rPr>
              <a:t>Name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39" name="Straight Connector 38"/>
          <p:cNvCxnSpPr>
            <a:endCxn id="38" idx="0"/>
          </p:cNvCxnSpPr>
          <p:nvPr/>
        </p:nvCxnSpPr>
        <p:spPr>
          <a:xfrm>
            <a:off x="3315551" y="6319914"/>
            <a:ext cx="479486" cy="59914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2"/>
          </p:cNvCxnSpPr>
          <p:nvPr/>
        </p:nvCxnSpPr>
        <p:spPr>
          <a:xfrm>
            <a:off x="3422614" y="6325543"/>
            <a:ext cx="727297" cy="4735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726528" y="4264325"/>
            <a:ext cx="903007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hours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58" name="Straight Connector 57"/>
          <p:cNvCxnSpPr>
            <a:endCxn id="50" idx="2"/>
          </p:cNvCxnSpPr>
          <p:nvPr/>
        </p:nvCxnSpPr>
        <p:spPr>
          <a:xfrm>
            <a:off x="5199816" y="4286291"/>
            <a:ext cx="526712" cy="15394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2981939" y="4971102"/>
            <a:ext cx="1130198" cy="45478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0"/>
          </p:cNvCxnSpPr>
          <p:nvPr/>
        </p:nvCxnSpPr>
        <p:spPr>
          <a:xfrm flipV="1">
            <a:off x="3547038" y="4417634"/>
            <a:ext cx="856836" cy="55346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0"/>
            <a:endCxn id="61" idx="2"/>
          </p:cNvCxnSpPr>
          <p:nvPr/>
        </p:nvCxnSpPr>
        <p:spPr>
          <a:xfrm flipV="1">
            <a:off x="2882040" y="5425888"/>
            <a:ext cx="664998" cy="53925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69645" y="5208868"/>
            <a:ext cx="737927" cy="23418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Price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724692" y="4795194"/>
            <a:ext cx="1061941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Seat </a:t>
            </a:r>
            <a:r>
              <a:rPr lang="en-US" sz="1050" dirty="0" err="1" smtClean="0">
                <a:solidFill>
                  <a:srgbClr val="000000"/>
                </a:solidFill>
              </a:rPr>
              <a:t>Num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72" name="Straight Connector 71"/>
          <p:cNvCxnSpPr>
            <a:stCxn id="69" idx="6"/>
          </p:cNvCxnSpPr>
          <p:nvPr/>
        </p:nvCxnSpPr>
        <p:spPr>
          <a:xfrm flipV="1">
            <a:off x="2507572" y="5312102"/>
            <a:ext cx="749961" cy="1385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761913" y="4979600"/>
            <a:ext cx="553638" cy="9447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332712" y="5063256"/>
            <a:ext cx="4982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takes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2048706" y="1487265"/>
            <a:ext cx="737927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rgbClr val="000000"/>
                </a:solidFill>
              </a:rPr>
              <a:t>code</a:t>
            </a:r>
            <a:endParaRPr lang="en-US" sz="1100" u="sng" dirty="0">
              <a:solidFill>
                <a:srgbClr val="00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853397" y="1955643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name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81" name="Straight Connector 80"/>
          <p:cNvCxnSpPr>
            <a:stCxn id="80" idx="6"/>
          </p:cNvCxnSpPr>
          <p:nvPr/>
        </p:nvCxnSpPr>
        <p:spPr>
          <a:xfrm>
            <a:off x="2812369" y="2131551"/>
            <a:ext cx="391162" cy="3821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6"/>
          </p:cNvCxnSpPr>
          <p:nvPr/>
        </p:nvCxnSpPr>
        <p:spPr>
          <a:xfrm>
            <a:off x="2786633" y="1663173"/>
            <a:ext cx="470900" cy="29247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2658946" y="3909486"/>
            <a:ext cx="806574" cy="45478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900613" y="4001640"/>
            <a:ext cx="329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fly</a:t>
            </a:r>
            <a:endParaRPr lang="en-US" sz="1100" b="1" dirty="0">
              <a:solidFill>
                <a:srgbClr val="800000"/>
              </a:solidFill>
            </a:endParaRPr>
          </a:p>
        </p:txBody>
      </p:sp>
      <p:cxnSp>
        <p:nvCxnSpPr>
          <p:cNvPr id="90" name="Straight Connector 89"/>
          <p:cNvCxnSpPr>
            <a:stCxn id="86" idx="3"/>
          </p:cNvCxnSpPr>
          <p:nvPr/>
        </p:nvCxnSpPr>
        <p:spPr>
          <a:xfrm>
            <a:off x="3465520" y="4136879"/>
            <a:ext cx="670306" cy="8343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" idx="3"/>
          </p:cNvCxnSpPr>
          <p:nvPr/>
        </p:nvCxnSpPr>
        <p:spPr>
          <a:xfrm flipH="1" flipV="1">
            <a:off x="2327379" y="3724639"/>
            <a:ext cx="554661" cy="277001"/>
          </a:xfrm>
          <a:prstGeom prst="line">
            <a:avLst/>
          </a:prstGeom>
          <a:ln w="127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Diamond 96"/>
          <p:cNvSpPr/>
          <p:nvPr/>
        </p:nvSpPr>
        <p:spPr>
          <a:xfrm>
            <a:off x="3332712" y="2802733"/>
            <a:ext cx="1130198" cy="45478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428007" y="2636661"/>
            <a:ext cx="1013859" cy="23418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duration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0" name="Straight Connector 99"/>
          <p:cNvCxnSpPr>
            <a:stCxn id="98" idx="5"/>
          </p:cNvCxnSpPr>
          <p:nvPr/>
        </p:nvCxnSpPr>
        <p:spPr>
          <a:xfrm>
            <a:off x="3293390" y="2836548"/>
            <a:ext cx="287972" cy="9489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649161" y="2894887"/>
            <a:ext cx="568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transit</a:t>
            </a:r>
            <a:endParaRPr lang="en-US" sz="1100" b="1" dirty="0">
              <a:solidFill>
                <a:srgbClr val="800000"/>
              </a:solidFill>
            </a:endParaRPr>
          </a:p>
        </p:txBody>
      </p:sp>
      <p:cxnSp>
        <p:nvCxnSpPr>
          <p:cNvPr id="103" name="Straight Connector 102"/>
          <p:cNvCxnSpPr>
            <a:endCxn id="97" idx="2"/>
          </p:cNvCxnSpPr>
          <p:nvPr/>
        </p:nvCxnSpPr>
        <p:spPr>
          <a:xfrm flipH="1" flipV="1">
            <a:off x="3897811" y="3257519"/>
            <a:ext cx="376712" cy="79971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7" idx="0"/>
            <a:endCxn id="10" idx="2"/>
          </p:cNvCxnSpPr>
          <p:nvPr/>
        </p:nvCxnSpPr>
        <p:spPr>
          <a:xfrm flipH="1" flipV="1">
            <a:off x="3733949" y="2304686"/>
            <a:ext cx="163862" cy="49804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710" y="377558"/>
            <a:ext cx="396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Convert this ERD to the relational model</a:t>
            </a:r>
            <a:endParaRPr lang="en-US" sz="1100" dirty="0"/>
          </a:p>
        </p:txBody>
      </p:sp>
      <p:sp>
        <p:nvSpPr>
          <p:cNvPr id="63" name="Diamond 62"/>
          <p:cNvSpPr/>
          <p:nvPr/>
        </p:nvSpPr>
        <p:spPr>
          <a:xfrm>
            <a:off x="4478100" y="3043679"/>
            <a:ext cx="1130198" cy="45478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8" idx="0"/>
            <a:endCxn id="63" idx="2"/>
          </p:cNvCxnSpPr>
          <p:nvPr/>
        </p:nvCxnSpPr>
        <p:spPr>
          <a:xfrm flipV="1">
            <a:off x="4676400" y="3498465"/>
            <a:ext cx="366799" cy="55877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3" idx="0"/>
          </p:cNvCxnSpPr>
          <p:nvPr/>
        </p:nvCxnSpPr>
        <p:spPr>
          <a:xfrm flipH="1" flipV="1">
            <a:off x="4274523" y="2307459"/>
            <a:ext cx="768676" cy="736220"/>
          </a:xfrm>
          <a:prstGeom prst="line">
            <a:avLst/>
          </a:prstGeom>
          <a:ln w="127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751088" y="3126714"/>
            <a:ext cx="572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source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68" name="Diamond 67"/>
          <p:cNvSpPr/>
          <p:nvPr/>
        </p:nvSpPr>
        <p:spPr>
          <a:xfrm>
            <a:off x="5357412" y="2802733"/>
            <a:ext cx="1130198" cy="454786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endCxn id="68" idx="2"/>
          </p:cNvCxnSpPr>
          <p:nvPr/>
        </p:nvCxnSpPr>
        <p:spPr>
          <a:xfrm flipV="1">
            <a:off x="5216974" y="3257519"/>
            <a:ext cx="705537" cy="79971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8" idx="0"/>
            <a:endCxn id="10" idx="3"/>
          </p:cNvCxnSpPr>
          <p:nvPr/>
        </p:nvCxnSpPr>
        <p:spPr>
          <a:xfrm flipH="1" flipV="1">
            <a:off x="4274523" y="2124488"/>
            <a:ext cx="1647988" cy="678245"/>
          </a:xfrm>
          <a:prstGeom prst="line">
            <a:avLst/>
          </a:prstGeom>
          <a:ln w="1270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44590" y="2885768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800000"/>
                </a:solidFill>
              </a:rPr>
              <a:t>Destination</a:t>
            </a:r>
            <a:endParaRPr lang="en-US" sz="1100" b="1" dirty="0">
              <a:solidFill>
                <a:srgbClr val="8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053740" y="1292247"/>
            <a:ext cx="958972" cy="3518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Country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57" idx="4"/>
            <a:endCxn id="10" idx="0"/>
          </p:cNvCxnSpPr>
          <p:nvPr/>
        </p:nvCxnSpPr>
        <p:spPr>
          <a:xfrm>
            <a:off x="3533226" y="1644063"/>
            <a:ext cx="200723" cy="30022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2363905" y="3126714"/>
            <a:ext cx="1234392" cy="234182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Maintenance 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76" name="Straight Connector 75"/>
          <p:cNvCxnSpPr>
            <a:stCxn id="60" idx="6"/>
          </p:cNvCxnSpPr>
          <p:nvPr/>
        </p:nvCxnSpPr>
        <p:spPr>
          <a:xfrm flipV="1">
            <a:off x="3598297" y="3205997"/>
            <a:ext cx="152586" cy="3780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9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21</cp:revision>
  <dcterms:created xsi:type="dcterms:W3CDTF">2013-11-03T21:25:37Z</dcterms:created>
  <dcterms:modified xsi:type="dcterms:W3CDTF">2017-01-23T23:33:05Z</dcterms:modified>
</cp:coreProperties>
</file>