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>
        <p:scale>
          <a:sx n="100" d="100"/>
          <a:sy n="100" d="100"/>
        </p:scale>
        <p:origin x="2680" y="-8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5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8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BD81-D370-EB43-8429-84CC56676ED5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6CB70-5078-D04F-8020-A5B58D2EB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2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5778" y="3169915"/>
            <a:ext cx="3788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Write the algebraic expression for the following queries: 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8044" y="3667550"/>
            <a:ext cx="5891889" cy="341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ships (all info) built between year 1990 and 2000</a:t>
            </a:r>
          </a:p>
          <a:p>
            <a:pPr marL="228600" indent="-228600">
              <a:buFont typeface="+mj-lt"/>
              <a:buAutoNum type="arabicParenR"/>
            </a:pPr>
            <a:endParaRPr lang="en-US" sz="1200" dirty="0" smtClean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ship names that weigh 2000 tons</a:t>
            </a:r>
          </a:p>
          <a:p>
            <a:pPr marL="228600" indent="-228600">
              <a:buFont typeface="+mj-lt"/>
              <a:buAutoNum type="arabicParenR"/>
            </a:pPr>
            <a:endParaRPr lang="en-US" sz="1200" dirty="0" smtClean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class name for which ships have been built in 2011 but not in 2012</a:t>
            </a:r>
          </a:p>
          <a:p>
            <a:pPr marL="228600" indent="-228600">
              <a:buFont typeface="+mj-lt"/>
              <a:buAutoNum type="arabicParenR"/>
            </a:pPr>
            <a:endParaRPr lang="en-US" sz="1200" dirty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class names for which no ships participated in missions</a:t>
            </a:r>
          </a:p>
          <a:p>
            <a:pPr marL="228600" indent="-228600">
              <a:buFont typeface="+mj-lt"/>
              <a:buAutoNum type="arabicParenR"/>
            </a:pPr>
            <a:endParaRPr lang="en-US" sz="1200" dirty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unique </a:t>
            </a:r>
            <a:r>
              <a:rPr lang="en-US" sz="1200" dirty="0" err="1" smtClean="0"/>
              <a:t>designYear</a:t>
            </a:r>
            <a:r>
              <a:rPr lang="en-US" sz="1200" dirty="0" smtClean="0"/>
              <a:t> for the shipment classes. </a:t>
            </a:r>
            <a:endParaRPr lang="en-US" sz="1200" dirty="0"/>
          </a:p>
          <a:p>
            <a:pPr marL="228600" indent="-228600">
              <a:buFont typeface="+mj-lt"/>
              <a:buAutoNum type="arabicParenR"/>
            </a:pPr>
            <a:endParaRPr lang="en-US" sz="1200" dirty="0" smtClean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name of each mission, and the number of ships participated in that mission (do not include those missions with count 0)</a:t>
            </a:r>
          </a:p>
          <a:p>
            <a:pPr marL="228600" indent="-228600">
              <a:buFont typeface="+mj-lt"/>
              <a:buAutoNum type="arabicParenR"/>
            </a:pPr>
            <a:endParaRPr lang="en-US" sz="1200" dirty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name of each mission, and the number of ships participated in that mission.(include those missions with count 0)</a:t>
            </a:r>
          </a:p>
          <a:p>
            <a:pPr marL="228600" indent="-228600">
              <a:buFont typeface="+mj-lt"/>
              <a:buAutoNum type="arabicParenR"/>
            </a:pPr>
            <a:endParaRPr lang="en-US" sz="1200" dirty="0"/>
          </a:p>
          <a:p>
            <a:pPr marL="228600" indent="-228600">
              <a:buFont typeface="+mj-lt"/>
              <a:buAutoNum type="arabicParenR"/>
            </a:pPr>
            <a:r>
              <a:rPr lang="en-US" sz="1200" dirty="0" smtClean="0"/>
              <a:t>Report the class info (all attributes) for the one(s) having the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largest weight.</a:t>
            </a:r>
          </a:p>
          <a:p>
            <a:r>
              <a:rPr lang="en-US" sz="1200" dirty="0" smtClean="0"/>
              <a:t>   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5778" y="1337739"/>
            <a:ext cx="5537200" cy="15155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dirty="0" err="1">
                <a:solidFill>
                  <a:schemeClr val="tx1"/>
                </a:solidFill>
              </a:rPr>
              <a:t>ShipClass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u="sng" dirty="0">
                <a:solidFill>
                  <a:schemeClr val="tx1"/>
                </a:solidFill>
              </a:rPr>
              <a:t>name</a:t>
            </a:r>
            <a:r>
              <a:rPr lang="en-US" sz="1200" dirty="0">
                <a:solidFill>
                  <a:schemeClr val="tx1"/>
                </a:solidFill>
              </a:rPr>
              <a:t>, type, country, </a:t>
            </a:r>
            <a:r>
              <a:rPr lang="en-US" sz="1200" dirty="0" err="1">
                <a:solidFill>
                  <a:schemeClr val="tx1"/>
                </a:solidFill>
              </a:rPr>
              <a:t>numGuns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designYear</a:t>
            </a:r>
            <a:r>
              <a:rPr lang="en-US" sz="1200" dirty="0">
                <a:solidFill>
                  <a:schemeClr val="tx1"/>
                </a:solidFill>
              </a:rPr>
              <a:t>, weight</a:t>
            </a:r>
            <a:r>
              <a:rPr lang="en-US" sz="1200" dirty="0" smtClean="0">
                <a:solidFill>
                  <a:schemeClr val="tx1"/>
                </a:solidFill>
              </a:rPr>
              <a:t>) 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1200" dirty="0" err="1" smtClean="0">
                <a:solidFill>
                  <a:schemeClr val="tx1"/>
                </a:solidFill>
                <a:sym typeface="Wingdings"/>
              </a:rPr>
              <a:t>ShortName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 “C”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Ships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u="sng" dirty="0" err="1">
                <a:solidFill>
                  <a:schemeClr val="tx1"/>
                </a:solidFill>
              </a:rPr>
              <a:t>shipName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className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builtYear</a:t>
            </a:r>
            <a:r>
              <a:rPr lang="en-US" sz="1200" dirty="0">
                <a:solidFill>
                  <a:schemeClr val="tx1"/>
                </a:solidFill>
              </a:rPr>
              <a:t>) 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sym typeface="Wingdings"/>
              </a:rPr>
              <a:t>ShortName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“S”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Missions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u="sng" dirty="0" err="1">
                <a:solidFill>
                  <a:schemeClr val="tx1"/>
                </a:solidFill>
              </a:rPr>
              <a:t>missionName</a:t>
            </a:r>
            <a:r>
              <a:rPr lang="en-US" sz="1200" dirty="0">
                <a:solidFill>
                  <a:schemeClr val="tx1"/>
                </a:solidFill>
              </a:rPr>
              <a:t>, date) 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sym typeface="Wingdings"/>
              </a:rPr>
              <a:t>ShortName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“M”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sz="12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</a:rPr>
              <a:t>Results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u="sng" dirty="0" err="1">
                <a:solidFill>
                  <a:schemeClr val="tx1"/>
                </a:solidFill>
              </a:rPr>
              <a:t>shipName</a:t>
            </a:r>
            <a:r>
              <a:rPr lang="en-US" sz="1200" u="sng" dirty="0">
                <a:solidFill>
                  <a:schemeClr val="tx1"/>
                </a:solidFill>
              </a:rPr>
              <a:t>, </a:t>
            </a:r>
            <a:r>
              <a:rPr lang="en-US" sz="1200" u="sng" dirty="0" err="1">
                <a:solidFill>
                  <a:schemeClr val="tx1"/>
                </a:solidFill>
              </a:rPr>
              <a:t>missionName</a:t>
            </a:r>
            <a:r>
              <a:rPr lang="en-US" sz="1200" dirty="0">
                <a:solidFill>
                  <a:schemeClr val="tx1"/>
                </a:solidFill>
              </a:rPr>
              <a:t>, status</a:t>
            </a:r>
            <a:r>
              <a:rPr lang="en-US" sz="1200" dirty="0" smtClean="0">
                <a:solidFill>
                  <a:schemeClr val="tx1"/>
                </a:solidFill>
              </a:rPr>
              <a:t>) 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 </a:t>
            </a:r>
            <a:r>
              <a:rPr lang="en-US" sz="1200" dirty="0" err="1">
                <a:solidFill>
                  <a:schemeClr val="tx1"/>
                </a:solidFill>
                <a:sym typeface="Wingdings"/>
              </a:rPr>
              <a:t>ShortName</a:t>
            </a:r>
            <a:r>
              <a:rPr lang="en-US" sz="1200" dirty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“R”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78" y="451474"/>
            <a:ext cx="667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Database describing “ships” that participate in wars. Each ship belongs to a specific “class”. 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For each </a:t>
            </a:r>
            <a:r>
              <a:rPr lang="en-US" sz="1100" dirty="0" err="1" smtClean="0">
                <a:latin typeface="Times New Roman"/>
                <a:cs typeface="Times New Roman"/>
              </a:rPr>
              <a:t>ShipClass</a:t>
            </a:r>
            <a:r>
              <a:rPr lang="en-US" sz="1100" dirty="0" smtClean="0">
                <a:latin typeface="Times New Roman"/>
                <a:cs typeface="Times New Roman"/>
              </a:rPr>
              <a:t>, we maintain some basic information. Then, there are many “missions” stored in the database.</a:t>
            </a:r>
          </a:p>
          <a:p>
            <a:r>
              <a:rPr lang="en-US" sz="1100" dirty="0" smtClean="0">
                <a:latin typeface="Times New Roman"/>
                <a:cs typeface="Times New Roman"/>
              </a:rPr>
              <a:t>We store in “Results”, which ship participated in which mission, and what was the ship’s status, i.e., OK, Damaged, or Sunk.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02489" y="2053398"/>
            <a:ext cx="11278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Primary keys are underlined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5508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257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Company>WPI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Rodica Neamtu</cp:lastModifiedBy>
  <cp:revision>9</cp:revision>
  <dcterms:created xsi:type="dcterms:W3CDTF">2015-02-03T02:14:41Z</dcterms:created>
  <dcterms:modified xsi:type="dcterms:W3CDTF">2020-09-17T13:03:20Z</dcterms:modified>
</cp:coreProperties>
</file>