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Bebas Neue"/>
      <p:regular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64e545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64e545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ec61ca6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ec61ca6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ec61ca6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ec61ca6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6462b2b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6462b2b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ec61ca6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ec61ca6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2ec61ca6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2ec61ca6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2ec61ca6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2ec61ca6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96425" y="1323925"/>
            <a:ext cx="46308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45650" y="3522022"/>
            <a:ext cx="39513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subTitle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734475" y="2261031"/>
            <a:ext cx="42687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subTitle"/>
          </p:nvPr>
        </p:nvSpPr>
        <p:spPr>
          <a:xfrm>
            <a:off x="3734475" y="3685110"/>
            <a:ext cx="42687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subTitle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3" type="subTitle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941846" y="1288891"/>
            <a:ext cx="1914000" cy="9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2" type="title"/>
          </p:nvPr>
        </p:nvSpPr>
        <p:spPr>
          <a:xfrm>
            <a:off x="718500" y="1626425"/>
            <a:ext cx="79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97884" y="2186963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6068097" y="1285704"/>
            <a:ext cx="19140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4" type="title"/>
          </p:nvPr>
        </p:nvSpPr>
        <p:spPr>
          <a:xfrm>
            <a:off x="4840925" y="1626425"/>
            <a:ext cx="79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5" type="subTitle"/>
          </p:nvPr>
        </p:nvSpPr>
        <p:spPr>
          <a:xfrm>
            <a:off x="5520309" y="21869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title"/>
          </p:nvPr>
        </p:nvSpPr>
        <p:spPr>
          <a:xfrm>
            <a:off x="1941850" y="2895590"/>
            <a:ext cx="19140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7" type="title"/>
          </p:nvPr>
        </p:nvSpPr>
        <p:spPr>
          <a:xfrm>
            <a:off x="718500" y="3233925"/>
            <a:ext cx="79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1397884" y="37944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3" type="title"/>
          </p:nvPr>
        </p:nvSpPr>
        <p:spPr>
          <a:xfrm>
            <a:off x="6068097" y="2893204"/>
            <a:ext cx="2118600" cy="9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4" type="title"/>
          </p:nvPr>
        </p:nvSpPr>
        <p:spPr>
          <a:xfrm>
            <a:off x="4840925" y="3233925"/>
            <a:ext cx="798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5" type="subTitle"/>
          </p:nvPr>
        </p:nvSpPr>
        <p:spPr>
          <a:xfrm>
            <a:off x="5520309" y="379447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75400" y="3480213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875400" y="1656288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14"/>
          <p:cNvSpPr txBox="1"/>
          <p:nvPr>
            <p:ph idx="2" type="subTitle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618993" y="3554713"/>
            <a:ext cx="29076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619000" y="2048324"/>
            <a:ext cx="3803100" cy="15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721900" y="2601400"/>
            <a:ext cx="32907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1900" y="1642650"/>
            <a:ext cx="3290700" cy="9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720000" y="28744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720000" y="3308606"/>
            <a:ext cx="2336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title"/>
          </p:nvPr>
        </p:nvSpPr>
        <p:spPr>
          <a:xfrm>
            <a:off x="3403800" y="28744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3403800" y="3308606"/>
            <a:ext cx="2336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4" type="title"/>
          </p:nvPr>
        </p:nvSpPr>
        <p:spPr>
          <a:xfrm>
            <a:off x="6087600" y="287446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1" name="Google Shape;81;p17"/>
          <p:cNvSpPr txBox="1"/>
          <p:nvPr>
            <p:ph idx="5" type="subTitle"/>
          </p:nvPr>
        </p:nvSpPr>
        <p:spPr>
          <a:xfrm>
            <a:off x="6087600" y="3308606"/>
            <a:ext cx="2336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24995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20000" y="2935889"/>
            <a:ext cx="2336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title"/>
          </p:nvPr>
        </p:nvSpPr>
        <p:spPr>
          <a:xfrm>
            <a:off x="3403800" y="34139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8"/>
          <p:cNvSpPr txBox="1"/>
          <p:nvPr>
            <p:ph idx="3" type="subTitle"/>
          </p:nvPr>
        </p:nvSpPr>
        <p:spPr>
          <a:xfrm>
            <a:off x="3403800" y="3850289"/>
            <a:ext cx="2336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4" type="title"/>
          </p:nvPr>
        </p:nvSpPr>
        <p:spPr>
          <a:xfrm>
            <a:off x="6087600" y="24995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8"/>
          <p:cNvSpPr txBox="1"/>
          <p:nvPr>
            <p:ph idx="5" type="subTitle"/>
          </p:nvPr>
        </p:nvSpPr>
        <p:spPr>
          <a:xfrm>
            <a:off x="6087600" y="2935889"/>
            <a:ext cx="2336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185700" y="3095440"/>
            <a:ext cx="201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2185700" y="3529563"/>
            <a:ext cx="201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title"/>
          </p:nvPr>
        </p:nvSpPr>
        <p:spPr>
          <a:xfrm>
            <a:off x="5916938" y="3095440"/>
            <a:ext cx="201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5916938" y="3529575"/>
            <a:ext cx="201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4" type="title"/>
          </p:nvPr>
        </p:nvSpPr>
        <p:spPr>
          <a:xfrm>
            <a:off x="2185700" y="1713215"/>
            <a:ext cx="201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7" name="Google Shape;97;p19"/>
          <p:cNvSpPr txBox="1"/>
          <p:nvPr>
            <p:ph idx="5" type="subTitle"/>
          </p:nvPr>
        </p:nvSpPr>
        <p:spPr>
          <a:xfrm>
            <a:off x="2185700" y="2147350"/>
            <a:ext cx="201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6" type="title"/>
          </p:nvPr>
        </p:nvSpPr>
        <p:spPr>
          <a:xfrm>
            <a:off x="5916938" y="1713215"/>
            <a:ext cx="201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19"/>
          <p:cNvSpPr txBox="1"/>
          <p:nvPr>
            <p:ph idx="7" type="subTitle"/>
          </p:nvPr>
        </p:nvSpPr>
        <p:spPr>
          <a:xfrm>
            <a:off x="5916938" y="2147363"/>
            <a:ext cx="2010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978038" y="1987650"/>
            <a:ext cx="17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978038" y="2347811"/>
            <a:ext cx="1789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title"/>
          </p:nvPr>
        </p:nvSpPr>
        <p:spPr>
          <a:xfrm>
            <a:off x="3677324" y="1987650"/>
            <a:ext cx="17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0"/>
          <p:cNvSpPr txBox="1"/>
          <p:nvPr>
            <p:ph idx="3" type="subTitle"/>
          </p:nvPr>
        </p:nvSpPr>
        <p:spPr>
          <a:xfrm>
            <a:off x="3677324" y="2347811"/>
            <a:ext cx="1789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4" type="title"/>
          </p:nvPr>
        </p:nvSpPr>
        <p:spPr>
          <a:xfrm>
            <a:off x="978038" y="3735500"/>
            <a:ext cx="17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0"/>
          <p:cNvSpPr txBox="1"/>
          <p:nvPr>
            <p:ph idx="5" type="subTitle"/>
          </p:nvPr>
        </p:nvSpPr>
        <p:spPr>
          <a:xfrm>
            <a:off x="978038" y="4095661"/>
            <a:ext cx="1789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6" type="title"/>
          </p:nvPr>
        </p:nvSpPr>
        <p:spPr>
          <a:xfrm>
            <a:off x="3677324" y="3735500"/>
            <a:ext cx="17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0"/>
          <p:cNvSpPr txBox="1"/>
          <p:nvPr>
            <p:ph idx="7" type="subTitle"/>
          </p:nvPr>
        </p:nvSpPr>
        <p:spPr>
          <a:xfrm>
            <a:off x="3677324" y="4095661"/>
            <a:ext cx="1789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8" type="title"/>
          </p:nvPr>
        </p:nvSpPr>
        <p:spPr>
          <a:xfrm>
            <a:off x="6376636" y="1987650"/>
            <a:ext cx="17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20"/>
          <p:cNvSpPr txBox="1"/>
          <p:nvPr>
            <p:ph idx="9" type="subTitle"/>
          </p:nvPr>
        </p:nvSpPr>
        <p:spPr>
          <a:xfrm>
            <a:off x="6376636" y="2347811"/>
            <a:ext cx="1789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3" type="title"/>
          </p:nvPr>
        </p:nvSpPr>
        <p:spPr>
          <a:xfrm>
            <a:off x="6376636" y="3735500"/>
            <a:ext cx="17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20"/>
          <p:cNvSpPr txBox="1"/>
          <p:nvPr>
            <p:ph idx="14" type="subTitle"/>
          </p:nvPr>
        </p:nvSpPr>
        <p:spPr>
          <a:xfrm>
            <a:off x="6376636" y="4095661"/>
            <a:ext cx="1789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1900" y="1955300"/>
            <a:ext cx="3831000" cy="15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21900" y="788288"/>
            <a:ext cx="1468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204700" y="4054913"/>
            <a:ext cx="39486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hasCustomPrompt="1" type="title"/>
          </p:nvPr>
        </p:nvSpPr>
        <p:spPr>
          <a:xfrm>
            <a:off x="715100" y="1076589"/>
            <a:ext cx="3771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715100" y="1912366"/>
            <a:ext cx="37713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hasCustomPrompt="1" idx="2" type="title"/>
          </p:nvPr>
        </p:nvSpPr>
        <p:spPr>
          <a:xfrm>
            <a:off x="4657600" y="1076581"/>
            <a:ext cx="3771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4657600" y="1912359"/>
            <a:ext cx="37713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hasCustomPrompt="1" idx="4" type="title"/>
          </p:nvPr>
        </p:nvSpPr>
        <p:spPr>
          <a:xfrm>
            <a:off x="2686350" y="2774361"/>
            <a:ext cx="37713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" name="Google Shape;121;p21"/>
          <p:cNvSpPr txBox="1"/>
          <p:nvPr>
            <p:ph idx="5" type="subTitle"/>
          </p:nvPr>
        </p:nvSpPr>
        <p:spPr>
          <a:xfrm>
            <a:off x="2686350" y="3632669"/>
            <a:ext cx="37713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715100" y="535000"/>
            <a:ext cx="33828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715100" y="1569725"/>
            <a:ext cx="33906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2"/>
          <p:cNvSpPr txBox="1"/>
          <p:nvPr/>
        </p:nvSpPr>
        <p:spPr>
          <a:xfrm>
            <a:off x="715100" y="3548325"/>
            <a:ext cx="37728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290769" y="2796075"/>
            <a:ext cx="29076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945644" y="2796075"/>
            <a:ext cx="2907600" cy="4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290769" y="3206586"/>
            <a:ext cx="2907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945644" y="3206586"/>
            <a:ext cx="2907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715100" y="784375"/>
            <a:ext cx="3607800" cy="10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715100" y="1949525"/>
            <a:ext cx="3607800" cy="24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21900" y="1033800"/>
            <a:ext cx="7702200" cy="9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761063" y="17781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3761063" y="2656938"/>
            <a:ext cx="46611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subTitle"/>
          </p:nvPr>
        </p:nvSpPr>
        <p:spPr>
          <a:xfrm>
            <a:off x="717925" y="145850"/>
            <a:ext cx="12105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3" type="subTitle"/>
          </p:nvPr>
        </p:nvSpPr>
        <p:spPr>
          <a:xfrm>
            <a:off x="6194775" y="145850"/>
            <a:ext cx="2227200" cy="2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1" sz="10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721800" y="537575"/>
            <a:ext cx="7700400" cy="60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/>
        </p:nvSpPr>
        <p:spPr>
          <a:xfrm>
            <a:off x="8702699" y="0"/>
            <a:ext cx="441300" cy="26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-1" y="2523600"/>
            <a:ext cx="441300" cy="26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Black"/>
              <a:buNone/>
              <a:defRPr sz="3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11039" l="65744" r="214" t="7606"/>
          <a:stretch/>
        </p:blipFill>
        <p:spPr>
          <a:xfrm>
            <a:off x="5596800" y="-35025"/>
            <a:ext cx="3263575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 rot="-5400000">
            <a:off x="6318700" y="2323025"/>
            <a:ext cx="5183400" cy="4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type="ctrTitle"/>
          </p:nvPr>
        </p:nvSpPr>
        <p:spPr>
          <a:xfrm>
            <a:off x="1101225" y="1323925"/>
            <a:ext cx="37017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FARM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845650" y="3448350"/>
            <a:ext cx="3951300" cy="880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Adhiraj Budukh, Lydia Fecker, Quinn Ferguson, Maddie Rennie, Bettina Valentiner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1487075" y="1945625"/>
            <a:ext cx="32637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MICROGRID PROJECT</a:t>
            </a:r>
            <a:endParaRPr/>
          </a:p>
        </p:txBody>
      </p:sp>
      <p:grpSp>
        <p:nvGrpSpPr>
          <p:cNvPr id="136" name="Google Shape;136;p24"/>
          <p:cNvGrpSpPr/>
          <p:nvPr/>
        </p:nvGrpSpPr>
        <p:grpSpPr>
          <a:xfrm>
            <a:off x="4498075" y="124025"/>
            <a:ext cx="877925" cy="1793725"/>
            <a:chOff x="5215075" y="854050"/>
            <a:chExt cx="877925" cy="1793725"/>
          </a:xfrm>
        </p:grpSpPr>
        <p:cxnSp>
          <p:nvCxnSpPr>
            <p:cNvPr id="137" name="Google Shape;137;p24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4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4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4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4"/>
            <p:cNvCxnSpPr/>
            <p:nvPr/>
          </p:nvCxnSpPr>
          <p:spPr>
            <a:xfrm flipH="1" rot="10800000">
              <a:off x="5453468" y="1831350"/>
              <a:ext cx="574800" cy="5748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2" name="Google Shape;142;p24"/>
          <p:cNvCxnSpPr/>
          <p:nvPr/>
        </p:nvCxnSpPr>
        <p:spPr>
          <a:xfrm rot="10800000">
            <a:off x="914525" y="3114650"/>
            <a:ext cx="1044900" cy="1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" name="Google Shape;143;p24"/>
          <p:cNvGrpSpPr/>
          <p:nvPr/>
        </p:nvGrpSpPr>
        <p:grpSpPr>
          <a:xfrm>
            <a:off x="297250" y="4329175"/>
            <a:ext cx="544500" cy="553500"/>
            <a:chOff x="449650" y="4329175"/>
            <a:chExt cx="544500" cy="553500"/>
          </a:xfrm>
        </p:grpSpPr>
        <p:cxnSp>
          <p:nvCxnSpPr>
            <p:cNvPr id="144" name="Google Shape;144;p24"/>
            <p:cNvCxnSpPr/>
            <p:nvPr/>
          </p:nvCxnSpPr>
          <p:spPr>
            <a:xfrm>
              <a:off x="721900" y="4329175"/>
              <a:ext cx="0" cy="553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24"/>
            <p:cNvCxnSpPr/>
            <p:nvPr/>
          </p:nvCxnSpPr>
          <p:spPr>
            <a:xfrm flipH="1">
              <a:off x="449650" y="4604350"/>
              <a:ext cx="544500" cy="2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6" name="Google Shape;146;p24"/>
          <p:cNvSpPr/>
          <p:nvPr/>
        </p:nvSpPr>
        <p:spPr>
          <a:xfrm>
            <a:off x="5583525" y="2296325"/>
            <a:ext cx="482400" cy="287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 flipH="1" rot="5400000">
            <a:off x="-2303100" y="2303100"/>
            <a:ext cx="5183400" cy="57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612" l="25369" r="34521" t="622"/>
          <a:stretch/>
        </p:blipFill>
        <p:spPr>
          <a:xfrm flipH="1">
            <a:off x="283627" y="100"/>
            <a:ext cx="3167498" cy="5202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type="title"/>
          </p:nvPr>
        </p:nvSpPr>
        <p:spPr>
          <a:xfrm>
            <a:off x="3761063" y="35676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3761075" y="1073025"/>
            <a:ext cx="5196300" cy="3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Location:</a:t>
            </a:r>
            <a:r>
              <a:rPr lang="en"/>
              <a:t> 75-77 Reed Road, Hudson, MA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r>
              <a:rPr lang="en"/>
              <a:t>To establish a sustainable solar farm and microgrid that provides reliable, renewable energy for 800 homes while reducing greenhouse gas emissions.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Environmental Benefits: </a:t>
            </a:r>
            <a:r>
              <a:rPr lang="en"/>
              <a:t>Decrease greenhouse gas emissions by substituting traditional power sources with solar energy, contributing to broader sustainability goals.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create a resilient solar microgrid that supports the Hudson community's energy needs while promoting environmental sustainability and reducing overall reliance on fossil fuels.</a:t>
            </a:r>
            <a:endParaRPr/>
          </a:p>
        </p:txBody>
      </p:sp>
      <p:grpSp>
        <p:nvGrpSpPr>
          <p:cNvPr id="155" name="Google Shape;155;p25"/>
          <p:cNvGrpSpPr/>
          <p:nvPr/>
        </p:nvGrpSpPr>
        <p:grpSpPr>
          <a:xfrm rot="5400000">
            <a:off x="6894950" y="-377225"/>
            <a:ext cx="877925" cy="1793725"/>
            <a:chOff x="5215075" y="854050"/>
            <a:chExt cx="877925" cy="1793725"/>
          </a:xfrm>
        </p:grpSpPr>
        <p:cxnSp>
          <p:nvCxnSpPr>
            <p:cNvPr id="156" name="Google Shape;156;p25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5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5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5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5"/>
            <p:cNvCxnSpPr/>
            <p:nvPr/>
          </p:nvCxnSpPr>
          <p:spPr>
            <a:xfrm flipH="1" rot="10800000">
              <a:off x="5453468" y="1831350"/>
              <a:ext cx="574800" cy="5748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654625" y="1911450"/>
            <a:ext cx="197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Solar Panel Installation</a:t>
            </a:r>
            <a:endParaRPr sz="2000"/>
          </a:p>
        </p:txBody>
      </p:sp>
      <p:sp>
        <p:nvSpPr>
          <p:cNvPr id="166" name="Google Shape;166;p26"/>
          <p:cNvSpPr txBox="1"/>
          <p:nvPr>
            <p:ph idx="1" type="subTitle"/>
          </p:nvPr>
        </p:nvSpPr>
        <p:spPr>
          <a:xfrm>
            <a:off x="749450" y="2500175"/>
            <a:ext cx="1789800" cy="12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operational photovoltaic array designed to harness solar energy efficiently</a:t>
            </a:r>
            <a:endParaRPr/>
          </a:p>
        </p:txBody>
      </p:sp>
      <p:sp>
        <p:nvSpPr>
          <p:cNvPr id="167" name="Google Shape;167;p26"/>
          <p:cNvSpPr txBox="1"/>
          <p:nvPr>
            <p:ph idx="2" type="title"/>
          </p:nvPr>
        </p:nvSpPr>
        <p:spPr>
          <a:xfrm>
            <a:off x="3554150" y="1911450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Battery Storage System</a:t>
            </a:r>
            <a:endParaRPr sz="2000"/>
          </a:p>
        </p:txBody>
      </p:sp>
      <p:sp>
        <p:nvSpPr>
          <p:cNvPr id="168" name="Google Shape;168;p26"/>
          <p:cNvSpPr txBox="1"/>
          <p:nvPr>
            <p:ph idx="3" type="subTitle"/>
          </p:nvPr>
        </p:nvSpPr>
        <p:spPr>
          <a:xfrm>
            <a:off x="3677325" y="2484726"/>
            <a:ext cx="17898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surplus solar energy to ensure uninterrupted power supply during low solar periods.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4" type="title"/>
          </p:nvPr>
        </p:nvSpPr>
        <p:spPr>
          <a:xfrm>
            <a:off x="2043302" y="3765400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Grid Integration</a:t>
            </a:r>
            <a:endParaRPr sz="2000"/>
          </a:p>
        </p:txBody>
      </p:sp>
      <p:sp>
        <p:nvSpPr>
          <p:cNvPr id="170" name="Google Shape;170;p26"/>
          <p:cNvSpPr txBox="1"/>
          <p:nvPr>
            <p:ph idx="5" type="subTitle"/>
          </p:nvPr>
        </p:nvSpPr>
        <p:spPr>
          <a:xfrm>
            <a:off x="2043350" y="4223800"/>
            <a:ext cx="2097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Seamless connection to Hudson Light &amp; Power’s grid for added reliability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6" type="title"/>
          </p:nvPr>
        </p:nvSpPr>
        <p:spPr>
          <a:xfrm>
            <a:off x="4925038" y="3767288"/>
            <a:ext cx="2342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Backup Generator</a:t>
            </a:r>
            <a:endParaRPr sz="2000"/>
          </a:p>
        </p:txBody>
      </p:sp>
      <p:sp>
        <p:nvSpPr>
          <p:cNvPr id="172" name="Google Shape;172;p26"/>
          <p:cNvSpPr txBox="1"/>
          <p:nvPr>
            <p:ph idx="7" type="subTitle"/>
          </p:nvPr>
        </p:nvSpPr>
        <p:spPr>
          <a:xfrm>
            <a:off x="4925050" y="4223800"/>
            <a:ext cx="23424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gasoline-powered system to provide additional power during emergencies.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Project Components</a:t>
            </a:r>
            <a:endParaRPr/>
          </a:p>
        </p:txBody>
      </p:sp>
      <p:sp>
        <p:nvSpPr>
          <p:cNvPr id="174" name="Google Shape;174;p26"/>
          <p:cNvSpPr txBox="1"/>
          <p:nvPr>
            <p:ph idx="8" type="title"/>
          </p:nvPr>
        </p:nvSpPr>
        <p:spPr>
          <a:xfrm>
            <a:off x="6481925" y="1911450"/>
            <a:ext cx="209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Microgrid Control System</a:t>
            </a:r>
            <a:endParaRPr sz="2000"/>
          </a:p>
        </p:txBody>
      </p:sp>
      <p:sp>
        <p:nvSpPr>
          <p:cNvPr id="175" name="Google Shape;175;p26"/>
          <p:cNvSpPr txBox="1"/>
          <p:nvPr>
            <p:ph idx="9" type="subTitle"/>
          </p:nvPr>
        </p:nvSpPr>
        <p:spPr>
          <a:xfrm>
            <a:off x="6605199" y="2513625"/>
            <a:ext cx="1884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Manages energy distribution, monitors performance, and ensures optimal efficiency.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2782538" y="3118815"/>
            <a:ext cx="619200" cy="61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5786624" y="3118815"/>
            <a:ext cx="619200" cy="61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1334738" y="1157355"/>
            <a:ext cx="619200" cy="61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4262624" y="1157355"/>
            <a:ext cx="619200" cy="61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7190536" y="1157355"/>
            <a:ext cx="619200" cy="61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6"/>
          <p:cNvCxnSpPr/>
          <p:nvPr/>
        </p:nvCxnSpPr>
        <p:spPr>
          <a:xfrm flipH="1">
            <a:off x="5341825" y="858850"/>
            <a:ext cx="3093900" cy="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" name="Google Shape;182;p26"/>
          <p:cNvGrpSpPr/>
          <p:nvPr/>
        </p:nvGrpSpPr>
        <p:grpSpPr>
          <a:xfrm>
            <a:off x="5907464" y="3251460"/>
            <a:ext cx="377547" cy="376711"/>
            <a:chOff x="6422021" y="3586465"/>
            <a:chExt cx="377547" cy="376711"/>
          </a:xfrm>
        </p:grpSpPr>
        <p:sp>
          <p:nvSpPr>
            <p:cNvPr id="183" name="Google Shape;183;p26"/>
            <p:cNvSpPr/>
            <p:nvPr/>
          </p:nvSpPr>
          <p:spPr>
            <a:xfrm>
              <a:off x="6436242" y="3643889"/>
              <a:ext cx="305551" cy="261512"/>
            </a:xfrm>
            <a:custGeom>
              <a:rect b="b" l="l" r="r" t="t"/>
              <a:pathLst>
                <a:path extrusionOk="0" h="9691" w="11323">
                  <a:moveTo>
                    <a:pt x="6484" y="540"/>
                  </a:moveTo>
                  <a:cubicBezTo>
                    <a:pt x="8841" y="540"/>
                    <a:pt x="10765" y="2463"/>
                    <a:pt x="10765" y="4852"/>
                  </a:cubicBezTo>
                  <a:cubicBezTo>
                    <a:pt x="10765" y="7452"/>
                    <a:pt x="8653" y="9159"/>
                    <a:pt x="6441" y="9159"/>
                  </a:cubicBezTo>
                  <a:cubicBezTo>
                    <a:pt x="5381" y="9159"/>
                    <a:pt x="4298" y="8766"/>
                    <a:pt x="3413" y="7892"/>
                  </a:cubicBezTo>
                  <a:cubicBezTo>
                    <a:pt x="714" y="5193"/>
                    <a:pt x="2638" y="540"/>
                    <a:pt x="6484" y="540"/>
                  </a:cubicBezTo>
                  <a:close/>
                  <a:moveTo>
                    <a:pt x="6435" y="0"/>
                  </a:moveTo>
                  <a:cubicBezTo>
                    <a:pt x="5242" y="0"/>
                    <a:pt x="4026" y="445"/>
                    <a:pt x="3041" y="1440"/>
                  </a:cubicBezTo>
                  <a:cubicBezTo>
                    <a:pt x="1" y="4480"/>
                    <a:pt x="2141" y="9691"/>
                    <a:pt x="6484" y="9691"/>
                  </a:cubicBezTo>
                  <a:cubicBezTo>
                    <a:pt x="9152" y="9691"/>
                    <a:pt x="11323" y="7519"/>
                    <a:pt x="11323" y="4852"/>
                  </a:cubicBezTo>
                  <a:cubicBezTo>
                    <a:pt x="11323" y="1937"/>
                    <a:pt x="8927" y="0"/>
                    <a:pt x="6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6422021" y="3586465"/>
              <a:ext cx="377547" cy="376711"/>
            </a:xfrm>
            <a:custGeom>
              <a:rect b="b" l="l" r="r" t="t"/>
              <a:pathLst>
                <a:path extrusionOk="0" h="13960" w="13991">
                  <a:moveTo>
                    <a:pt x="6980" y="683"/>
                  </a:moveTo>
                  <a:cubicBezTo>
                    <a:pt x="7469" y="1384"/>
                    <a:pt x="8249" y="1780"/>
                    <a:pt x="9051" y="1780"/>
                  </a:cubicBezTo>
                  <a:cubicBezTo>
                    <a:pt x="9419" y="1780"/>
                    <a:pt x="9792" y="1696"/>
                    <a:pt x="10144" y="1520"/>
                  </a:cubicBezTo>
                  <a:cubicBezTo>
                    <a:pt x="10237" y="2761"/>
                    <a:pt x="11199" y="3754"/>
                    <a:pt x="12439" y="3847"/>
                  </a:cubicBezTo>
                  <a:cubicBezTo>
                    <a:pt x="11912" y="4933"/>
                    <a:pt x="12253" y="6297"/>
                    <a:pt x="13277" y="6980"/>
                  </a:cubicBezTo>
                  <a:cubicBezTo>
                    <a:pt x="12253" y="7662"/>
                    <a:pt x="11912" y="9027"/>
                    <a:pt x="12439" y="10113"/>
                  </a:cubicBezTo>
                  <a:cubicBezTo>
                    <a:pt x="11199" y="10206"/>
                    <a:pt x="10237" y="11198"/>
                    <a:pt x="10144" y="12439"/>
                  </a:cubicBezTo>
                  <a:cubicBezTo>
                    <a:pt x="9792" y="12263"/>
                    <a:pt x="9419" y="12180"/>
                    <a:pt x="9051" y="12180"/>
                  </a:cubicBezTo>
                  <a:cubicBezTo>
                    <a:pt x="8249" y="12180"/>
                    <a:pt x="7469" y="12575"/>
                    <a:pt x="6980" y="13277"/>
                  </a:cubicBezTo>
                  <a:cubicBezTo>
                    <a:pt x="6639" y="12780"/>
                    <a:pt x="6142" y="12439"/>
                    <a:pt x="5584" y="12253"/>
                  </a:cubicBezTo>
                  <a:cubicBezTo>
                    <a:pt x="5398" y="12222"/>
                    <a:pt x="5181" y="12191"/>
                    <a:pt x="4995" y="12191"/>
                  </a:cubicBezTo>
                  <a:cubicBezTo>
                    <a:pt x="4591" y="12191"/>
                    <a:pt x="4219" y="12284"/>
                    <a:pt x="3847" y="12439"/>
                  </a:cubicBezTo>
                  <a:cubicBezTo>
                    <a:pt x="3754" y="11198"/>
                    <a:pt x="2792" y="10206"/>
                    <a:pt x="1552" y="10113"/>
                  </a:cubicBezTo>
                  <a:cubicBezTo>
                    <a:pt x="2079" y="9027"/>
                    <a:pt x="1738" y="7662"/>
                    <a:pt x="714" y="6980"/>
                  </a:cubicBezTo>
                  <a:cubicBezTo>
                    <a:pt x="1738" y="6297"/>
                    <a:pt x="2079" y="4933"/>
                    <a:pt x="1552" y="3847"/>
                  </a:cubicBezTo>
                  <a:cubicBezTo>
                    <a:pt x="2792" y="3754"/>
                    <a:pt x="3754" y="2761"/>
                    <a:pt x="3847" y="1520"/>
                  </a:cubicBezTo>
                  <a:cubicBezTo>
                    <a:pt x="4199" y="1696"/>
                    <a:pt x="4572" y="1780"/>
                    <a:pt x="4939" y="1780"/>
                  </a:cubicBezTo>
                  <a:cubicBezTo>
                    <a:pt x="5739" y="1780"/>
                    <a:pt x="6512" y="1384"/>
                    <a:pt x="6980" y="683"/>
                  </a:cubicBezTo>
                  <a:close/>
                  <a:moveTo>
                    <a:pt x="7011" y="0"/>
                  </a:moveTo>
                  <a:cubicBezTo>
                    <a:pt x="6918" y="0"/>
                    <a:pt x="6856" y="31"/>
                    <a:pt x="6794" y="94"/>
                  </a:cubicBezTo>
                  <a:lnTo>
                    <a:pt x="6670" y="249"/>
                  </a:lnTo>
                  <a:cubicBezTo>
                    <a:pt x="6267" y="714"/>
                    <a:pt x="5987" y="1024"/>
                    <a:pt x="5429" y="1179"/>
                  </a:cubicBezTo>
                  <a:cubicBezTo>
                    <a:pt x="5285" y="1213"/>
                    <a:pt x="5152" y="1228"/>
                    <a:pt x="5023" y="1228"/>
                  </a:cubicBezTo>
                  <a:cubicBezTo>
                    <a:pt x="4680" y="1228"/>
                    <a:pt x="4360" y="1120"/>
                    <a:pt x="3909" y="962"/>
                  </a:cubicBezTo>
                  <a:lnTo>
                    <a:pt x="3723" y="900"/>
                  </a:lnTo>
                  <a:cubicBezTo>
                    <a:pt x="3661" y="900"/>
                    <a:pt x="3568" y="900"/>
                    <a:pt x="3506" y="931"/>
                  </a:cubicBezTo>
                  <a:cubicBezTo>
                    <a:pt x="3444" y="962"/>
                    <a:pt x="3382" y="1055"/>
                    <a:pt x="3382" y="1117"/>
                  </a:cubicBezTo>
                  <a:cubicBezTo>
                    <a:pt x="3351" y="1179"/>
                    <a:pt x="3351" y="1241"/>
                    <a:pt x="3351" y="1303"/>
                  </a:cubicBezTo>
                  <a:cubicBezTo>
                    <a:pt x="3227" y="1924"/>
                    <a:pt x="3134" y="2327"/>
                    <a:pt x="2730" y="2730"/>
                  </a:cubicBezTo>
                  <a:cubicBezTo>
                    <a:pt x="2327" y="3133"/>
                    <a:pt x="1924" y="3195"/>
                    <a:pt x="1334" y="3320"/>
                  </a:cubicBezTo>
                  <a:lnTo>
                    <a:pt x="1148" y="3351"/>
                  </a:lnTo>
                  <a:cubicBezTo>
                    <a:pt x="1055" y="3382"/>
                    <a:pt x="993" y="3413"/>
                    <a:pt x="962" y="3506"/>
                  </a:cubicBezTo>
                  <a:cubicBezTo>
                    <a:pt x="900" y="3568"/>
                    <a:pt x="900" y="3630"/>
                    <a:pt x="931" y="3723"/>
                  </a:cubicBezTo>
                  <a:cubicBezTo>
                    <a:pt x="962" y="3785"/>
                    <a:pt x="993" y="3847"/>
                    <a:pt x="993" y="3909"/>
                  </a:cubicBezTo>
                  <a:cubicBezTo>
                    <a:pt x="1179" y="4498"/>
                    <a:pt x="1334" y="4870"/>
                    <a:pt x="1179" y="5429"/>
                  </a:cubicBezTo>
                  <a:cubicBezTo>
                    <a:pt x="1024" y="5987"/>
                    <a:pt x="714" y="6235"/>
                    <a:pt x="249" y="6639"/>
                  </a:cubicBezTo>
                  <a:lnTo>
                    <a:pt x="125" y="6763"/>
                  </a:lnTo>
                  <a:cubicBezTo>
                    <a:pt x="63" y="6825"/>
                    <a:pt x="32" y="6887"/>
                    <a:pt x="32" y="6980"/>
                  </a:cubicBezTo>
                  <a:cubicBezTo>
                    <a:pt x="1" y="7073"/>
                    <a:pt x="32" y="7135"/>
                    <a:pt x="125" y="7197"/>
                  </a:cubicBezTo>
                  <a:lnTo>
                    <a:pt x="249" y="7321"/>
                  </a:lnTo>
                  <a:cubicBezTo>
                    <a:pt x="714" y="7724"/>
                    <a:pt x="1024" y="8003"/>
                    <a:pt x="1179" y="8562"/>
                  </a:cubicBezTo>
                  <a:cubicBezTo>
                    <a:pt x="1334" y="9120"/>
                    <a:pt x="1210" y="9492"/>
                    <a:pt x="993" y="10082"/>
                  </a:cubicBezTo>
                  <a:cubicBezTo>
                    <a:pt x="962" y="10144"/>
                    <a:pt x="962" y="10206"/>
                    <a:pt x="931" y="10268"/>
                  </a:cubicBezTo>
                  <a:cubicBezTo>
                    <a:pt x="900" y="10330"/>
                    <a:pt x="900" y="10423"/>
                    <a:pt x="962" y="10485"/>
                  </a:cubicBezTo>
                  <a:cubicBezTo>
                    <a:pt x="993" y="10547"/>
                    <a:pt x="1055" y="10609"/>
                    <a:pt x="1148" y="10609"/>
                  </a:cubicBezTo>
                  <a:lnTo>
                    <a:pt x="1334" y="10671"/>
                  </a:lnTo>
                  <a:cubicBezTo>
                    <a:pt x="1924" y="10764"/>
                    <a:pt x="2327" y="10857"/>
                    <a:pt x="2730" y="11260"/>
                  </a:cubicBezTo>
                  <a:cubicBezTo>
                    <a:pt x="3134" y="11664"/>
                    <a:pt x="3227" y="12036"/>
                    <a:pt x="3351" y="12687"/>
                  </a:cubicBezTo>
                  <a:lnTo>
                    <a:pt x="3382" y="12873"/>
                  </a:lnTo>
                  <a:cubicBezTo>
                    <a:pt x="3382" y="12936"/>
                    <a:pt x="3444" y="12998"/>
                    <a:pt x="3506" y="13060"/>
                  </a:cubicBezTo>
                  <a:cubicBezTo>
                    <a:pt x="3537" y="13075"/>
                    <a:pt x="3576" y="13083"/>
                    <a:pt x="3614" y="13083"/>
                  </a:cubicBezTo>
                  <a:cubicBezTo>
                    <a:pt x="3653" y="13083"/>
                    <a:pt x="3692" y="13075"/>
                    <a:pt x="3723" y="13060"/>
                  </a:cubicBezTo>
                  <a:lnTo>
                    <a:pt x="3909" y="12998"/>
                  </a:lnTo>
                  <a:cubicBezTo>
                    <a:pt x="4332" y="12842"/>
                    <a:pt x="4660" y="12718"/>
                    <a:pt x="5006" y="12718"/>
                  </a:cubicBezTo>
                  <a:cubicBezTo>
                    <a:pt x="5142" y="12718"/>
                    <a:pt x="5280" y="12737"/>
                    <a:pt x="5429" y="12780"/>
                  </a:cubicBezTo>
                  <a:cubicBezTo>
                    <a:pt x="5987" y="12936"/>
                    <a:pt x="6236" y="13246"/>
                    <a:pt x="6670" y="13711"/>
                  </a:cubicBezTo>
                  <a:lnTo>
                    <a:pt x="6794" y="13866"/>
                  </a:lnTo>
                  <a:cubicBezTo>
                    <a:pt x="6856" y="13928"/>
                    <a:pt x="6918" y="13959"/>
                    <a:pt x="7011" y="13959"/>
                  </a:cubicBezTo>
                  <a:lnTo>
                    <a:pt x="7011" y="13928"/>
                  </a:lnTo>
                  <a:cubicBezTo>
                    <a:pt x="7073" y="13928"/>
                    <a:pt x="7135" y="13897"/>
                    <a:pt x="7197" y="13835"/>
                  </a:cubicBezTo>
                  <a:lnTo>
                    <a:pt x="7321" y="13711"/>
                  </a:lnTo>
                  <a:cubicBezTo>
                    <a:pt x="7755" y="13215"/>
                    <a:pt x="8004" y="12936"/>
                    <a:pt x="8562" y="12780"/>
                  </a:cubicBezTo>
                  <a:cubicBezTo>
                    <a:pt x="8725" y="12732"/>
                    <a:pt x="8877" y="12711"/>
                    <a:pt x="9026" y="12711"/>
                  </a:cubicBezTo>
                  <a:cubicBezTo>
                    <a:pt x="9357" y="12711"/>
                    <a:pt x="9675" y="12817"/>
                    <a:pt x="10082" y="12967"/>
                  </a:cubicBezTo>
                  <a:lnTo>
                    <a:pt x="10268" y="13029"/>
                  </a:lnTo>
                  <a:cubicBezTo>
                    <a:pt x="10299" y="13044"/>
                    <a:pt x="10338" y="13052"/>
                    <a:pt x="10377" y="13052"/>
                  </a:cubicBezTo>
                  <a:cubicBezTo>
                    <a:pt x="10415" y="13052"/>
                    <a:pt x="10454" y="13044"/>
                    <a:pt x="10485" y="13029"/>
                  </a:cubicBezTo>
                  <a:cubicBezTo>
                    <a:pt x="10547" y="12998"/>
                    <a:pt x="10609" y="12904"/>
                    <a:pt x="10609" y="12842"/>
                  </a:cubicBezTo>
                  <a:cubicBezTo>
                    <a:pt x="10640" y="12780"/>
                    <a:pt x="10640" y="12718"/>
                    <a:pt x="10640" y="12656"/>
                  </a:cubicBezTo>
                  <a:cubicBezTo>
                    <a:pt x="10764" y="12036"/>
                    <a:pt x="10857" y="11633"/>
                    <a:pt x="11261" y="11229"/>
                  </a:cubicBezTo>
                  <a:cubicBezTo>
                    <a:pt x="11664" y="10826"/>
                    <a:pt x="12067" y="10764"/>
                    <a:pt x="12657" y="10640"/>
                  </a:cubicBezTo>
                  <a:lnTo>
                    <a:pt x="12874" y="10609"/>
                  </a:lnTo>
                  <a:cubicBezTo>
                    <a:pt x="12936" y="10578"/>
                    <a:pt x="12998" y="10547"/>
                    <a:pt x="13029" y="10485"/>
                  </a:cubicBezTo>
                  <a:cubicBezTo>
                    <a:pt x="13060" y="10392"/>
                    <a:pt x="13060" y="10330"/>
                    <a:pt x="13029" y="10237"/>
                  </a:cubicBezTo>
                  <a:cubicBezTo>
                    <a:pt x="13029" y="10175"/>
                    <a:pt x="12998" y="10113"/>
                    <a:pt x="12967" y="10051"/>
                  </a:cubicBezTo>
                  <a:cubicBezTo>
                    <a:pt x="12781" y="9461"/>
                    <a:pt x="12625" y="9089"/>
                    <a:pt x="12781" y="8531"/>
                  </a:cubicBezTo>
                  <a:cubicBezTo>
                    <a:pt x="12936" y="8003"/>
                    <a:pt x="13246" y="7724"/>
                    <a:pt x="13711" y="7321"/>
                  </a:cubicBezTo>
                  <a:lnTo>
                    <a:pt x="13866" y="7197"/>
                  </a:lnTo>
                  <a:cubicBezTo>
                    <a:pt x="13990" y="7073"/>
                    <a:pt x="13990" y="6887"/>
                    <a:pt x="13866" y="6763"/>
                  </a:cubicBezTo>
                  <a:lnTo>
                    <a:pt x="13711" y="6639"/>
                  </a:lnTo>
                  <a:cubicBezTo>
                    <a:pt x="13246" y="6235"/>
                    <a:pt x="12936" y="5987"/>
                    <a:pt x="12781" y="5429"/>
                  </a:cubicBezTo>
                  <a:cubicBezTo>
                    <a:pt x="12657" y="4870"/>
                    <a:pt x="12781" y="4498"/>
                    <a:pt x="12967" y="3909"/>
                  </a:cubicBezTo>
                  <a:cubicBezTo>
                    <a:pt x="12998" y="3847"/>
                    <a:pt x="13029" y="3785"/>
                    <a:pt x="13029" y="3723"/>
                  </a:cubicBezTo>
                  <a:cubicBezTo>
                    <a:pt x="13060" y="3630"/>
                    <a:pt x="13060" y="3568"/>
                    <a:pt x="13029" y="3506"/>
                  </a:cubicBezTo>
                  <a:cubicBezTo>
                    <a:pt x="12998" y="3413"/>
                    <a:pt x="12936" y="3382"/>
                    <a:pt x="12843" y="3351"/>
                  </a:cubicBezTo>
                  <a:lnTo>
                    <a:pt x="12688" y="3320"/>
                  </a:lnTo>
                  <a:cubicBezTo>
                    <a:pt x="12036" y="3195"/>
                    <a:pt x="11664" y="3133"/>
                    <a:pt x="11261" y="2730"/>
                  </a:cubicBezTo>
                  <a:cubicBezTo>
                    <a:pt x="10857" y="2327"/>
                    <a:pt x="10764" y="1924"/>
                    <a:pt x="10640" y="1303"/>
                  </a:cubicBezTo>
                  <a:lnTo>
                    <a:pt x="10609" y="1117"/>
                  </a:lnTo>
                  <a:cubicBezTo>
                    <a:pt x="10609" y="1055"/>
                    <a:pt x="10547" y="962"/>
                    <a:pt x="10485" y="931"/>
                  </a:cubicBezTo>
                  <a:cubicBezTo>
                    <a:pt x="10423" y="900"/>
                    <a:pt x="10330" y="900"/>
                    <a:pt x="10268" y="900"/>
                  </a:cubicBezTo>
                  <a:lnTo>
                    <a:pt x="10082" y="962"/>
                  </a:lnTo>
                  <a:cubicBezTo>
                    <a:pt x="9654" y="1120"/>
                    <a:pt x="9324" y="1228"/>
                    <a:pt x="8973" y="1228"/>
                  </a:cubicBezTo>
                  <a:cubicBezTo>
                    <a:pt x="8841" y="1228"/>
                    <a:pt x="8706" y="1213"/>
                    <a:pt x="8562" y="1179"/>
                  </a:cubicBezTo>
                  <a:cubicBezTo>
                    <a:pt x="8004" y="1024"/>
                    <a:pt x="7724" y="714"/>
                    <a:pt x="7321" y="249"/>
                  </a:cubicBezTo>
                  <a:lnTo>
                    <a:pt x="7197" y="94"/>
                  </a:lnTo>
                  <a:cubicBezTo>
                    <a:pt x="7135" y="31"/>
                    <a:pt x="7073" y="0"/>
                    <a:pt x="7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6481468" y="3677998"/>
              <a:ext cx="226026" cy="193105"/>
            </a:xfrm>
            <a:custGeom>
              <a:rect b="b" l="l" r="r" t="t"/>
              <a:pathLst>
                <a:path extrusionOk="0" h="7156" w="8376">
                  <a:moveTo>
                    <a:pt x="4808" y="579"/>
                  </a:moveTo>
                  <a:cubicBezTo>
                    <a:pt x="6452" y="579"/>
                    <a:pt x="7817" y="1913"/>
                    <a:pt x="7817" y="3588"/>
                  </a:cubicBezTo>
                  <a:cubicBezTo>
                    <a:pt x="7817" y="5414"/>
                    <a:pt x="6326" y="6615"/>
                    <a:pt x="4776" y="6615"/>
                  </a:cubicBezTo>
                  <a:cubicBezTo>
                    <a:pt x="4034" y="6615"/>
                    <a:pt x="3280" y="6340"/>
                    <a:pt x="2668" y="5728"/>
                  </a:cubicBezTo>
                  <a:cubicBezTo>
                    <a:pt x="744" y="3836"/>
                    <a:pt x="2109" y="579"/>
                    <a:pt x="4808" y="579"/>
                  </a:cubicBezTo>
                  <a:close/>
                  <a:moveTo>
                    <a:pt x="4769" y="0"/>
                  </a:moveTo>
                  <a:cubicBezTo>
                    <a:pt x="3891" y="0"/>
                    <a:pt x="2995" y="323"/>
                    <a:pt x="2264" y="1044"/>
                  </a:cubicBezTo>
                  <a:cubicBezTo>
                    <a:pt x="0" y="3309"/>
                    <a:pt x="1613" y="7155"/>
                    <a:pt x="4808" y="7155"/>
                  </a:cubicBezTo>
                  <a:cubicBezTo>
                    <a:pt x="6762" y="7155"/>
                    <a:pt x="8344" y="5542"/>
                    <a:pt x="8375" y="3588"/>
                  </a:cubicBezTo>
                  <a:cubicBezTo>
                    <a:pt x="8375" y="1424"/>
                    <a:pt x="6611" y="0"/>
                    <a:pt x="4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6584416" y="3716749"/>
              <a:ext cx="54429" cy="115847"/>
            </a:xfrm>
            <a:custGeom>
              <a:rect b="b" l="l" r="r" t="t"/>
              <a:pathLst>
                <a:path extrusionOk="0" h="4293" w="2017">
                  <a:moveTo>
                    <a:pt x="1485" y="0"/>
                  </a:moveTo>
                  <a:cubicBezTo>
                    <a:pt x="1399" y="0"/>
                    <a:pt x="1308" y="40"/>
                    <a:pt x="1241" y="136"/>
                  </a:cubicBezTo>
                  <a:lnTo>
                    <a:pt x="31" y="1997"/>
                  </a:lnTo>
                  <a:cubicBezTo>
                    <a:pt x="0" y="2090"/>
                    <a:pt x="0" y="2183"/>
                    <a:pt x="31" y="2276"/>
                  </a:cubicBezTo>
                  <a:cubicBezTo>
                    <a:pt x="93" y="2369"/>
                    <a:pt x="186" y="2400"/>
                    <a:pt x="280" y="2400"/>
                  </a:cubicBezTo>
                  <a:lnTo>
                    <a:pt x="1179" y="2400"/>
                  </a:lnTo>
                  <a:lnTo>
                    <a:pt x="218" y="3858"/>
                  </a:lnTo>
                  <a:cubicBezTo>
                    <a:pt x="155" y="3982"/>
                    <a:pt x="186" y="4168"/>
                    <a:pt x="311" y="4230"/>
                  </a:cubicBezTo>
                  <a:cubicBezTo>
                    <a:pt x="367" y="4259"/>
                    <a:pt x="398" y="4287"/>
                    <a:pt x="451" y="4292"/>
                  </a:cubicBezTo>
                  <a:lnTo>
                    <a:pt x="451" y="4292"/>
                  </a:lnTo>
                  <a:cubicBezTo>
                    <a:pt x="538" y="4285"/>
                    <a:pt x="624" y="4226"/>
                    <a:pt x="683" y="4168"/>
                  </a:cubicBezTo>
                  <a:lnTo>
                    <a:pt x="1893" y="2276"/>
                  </a:lnTo>
                  <a:cubicBezTo>
                    <a:pt x="2017" y="2121"/>
                    <a:pt x="1893" y="1873"/>
                    <a:pt x="1644" y="1873"/>
                  </a:cubicBezTo>
                  <a:lnTo>
                    <a:pt x="776" y="1873"/>
                  </a:lnTo>
                  <a:lnTo>
                    <a:pt x="1706" y="415"/>
                  </a:lnTo>
                  <a:cubicBezTo>
                    <a:pt x="1857" y="200"/>
                    <a:pt x="1680" y="0"/>
                    <a:pt x="1485" y="0"/>
                  </a:cubicBezTo>
                  <a:close/>
                  <a:moveTo>
                    <a:pt x="451" y="4292"/>
                  </a:moveTo>
                  <a:lnTo>
                    <a:pt x="451" y="4292"/>
                  </a:lnTo>
                  <a:cubicBezTo>
                    <a:pt x="445" y="4292"/>
                    <a:pt x="440" y="4292"/>
                    <a:pt x="435" y="4292"/>
                  </a:cubicBezTo>
                  <a:lnTo>
                    <a:pt x="466" y="4292"/>
                  </a:lnTo>
                  <a:cubicBezTo>
                    <a:pt x="461" y="4292"/>
                    <a:pt x="456" y="4292"/>
                    <a:pt x="451" y="4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1467300" y="1287573"/>
            <a:ext cx="354097" cy="333184"/>
          </a:xfrm>
          <a:custGeom>
            <a:rect b="b" l="l" r="r" t="t"/>
            <a:pathLst>
              <a:path extrusionOk="0" h="12347" w="13122">
                <a:moveTo>
                  <a:pt x="4933" y="528"/>
                </a:moveTo>
                <a:cubicBezTo>
                  <a:pt x="5553" y="528"/>
                  <a:pt x="6080" y="962"/>
                  <a:pt x="6204" y="1551"/>
                </a:cubicBezTo>
                <a:lnTo>
                  <a:pt x="3661" y="1551"/>
                </a:lnTo>
                <a:cubicBezTo>
                  <a:pt x="3785" y="962"/>
                  <a:pt x="4312" y="528"/>
                  <a:pt x="4933" y="528"/>
                </a:cubicBezTo>
                <a:close/>
                <a:moveTo>
                  <a:pt x="4653" y="2110"/>
                </a:moveTo>
                <a:lnTo>
                  <a:pt x="4529" y="3382"/>
                </a:lnTo>
                <a:lnTo>
                  <a:pt x="1396" y="3382"/>
                </a:lnTo>
                <a:lnTo>
                  <a:pt x="1676" y="2110"/>
                </a:lnTo>
                <a:close/>
                <a:moveTo>
                  <a:pt x="11478" y="2110"/>
                </a:moveTo>
                <a:lnTo>
                  <a:pt x="11726" y="3382"/>
                </a:lnTo>
                <a:lnTo>
                  <a:pt x="8593" y="3382"/>
                </a:lnTo>
                <a:lnTo>
                  <a:pt x="8500" y="2110"/>
                </a:lnTo>
                <a:close/>
                <a:moveTo>
                  <a:pt x="7941" y="2141"/>
                </a:moveTo>
                <a:lnTo>
                  <a:pt x="8066" y="3413"/>
                </a:lnTo>
                <a:lnTo>
                  <a:pt x="5057" y="3413"/>
                </a:lnTo>
                <a:lnTo>
                  <a:pt x="5181" y="2141"/>
                </a:lnTo>
                <a:close/>
                <a:moveTo>
                  <a:pt x="4467" y="3940"/>
                </a:moveTo>
                <a:lnTo>
                  <a:pt x="4343" y="5243"/>
                </a:lnTo>
                <a:lnTo>
                  <a:pt x="993" y="5243"/>
                </a:lnTo>
                <a:lnTo>
                  <a:pt x="1272" y="3940"/>
                </a:lnTo>
                <a:close/>
                <a:moveTo>
                  <a:pt x="8097" y="3940"/>
                </a:moveTo>
                <a:lnTo>
                  <a:pt x="8221" y="5243"/>
                </a:lnTo>
                <a:lnTo>
                  <a:pt x="4902" y="5243"/>
                </a:lnTo>
                <a:lnTo>
                  <a:pt x="5026" y="3940"/>
                </a:lnTo>
                <a:close/>
                <a:moveTo>
                  <a:pt x="11850" y="3940"/>
                </a:moveTo>
                <a:lnTo>
                  <a:pt x="12129" y="5243"/>
                </a:lnTo>
                <a:lnTo>
                  <a:pt x="8779" y="5243"/>
                </a:lnTo>
                <a:lnTo>
                  <a:pt x="8655" y="3940"/>
                </a:lnTo>
                <a:close/>
                <a:moveTo>
                  <a:pt x="4312" y="5770"/>
                </a:moveTo>
                <a:lnTo>
                  <a:pt x="4188" y="7042"/>
                </a:lnTo>
                <a:lnTo>
                  <a:pt x="590" y="7042"/>
                </a:lnTo>
                <a:lnTo>
                  <a:pt x="869" y="5770"/>
                </a:lnTo>
                <a:close/>
                <a:moveTo>
                  <a:pt x="8283" y="5770"/>
                </a:moveTo>
                <a:lnTo>
                  <a:pt x="8407" y="7042"/>
                </a:lnTo>
                <a:lnTo>
                  <a:pt x="4715" y="7042"/>
                </a:lnTo>
                <a:lnTo>
                  <a:pt x="4840" y="5770"/>
                </a:lnTo>
                <a:close/>
                <a:moveTo>
                  <a:pt x="12253" y="5770"/>
                </a:moveTo>
                <a:lnTo>
                  <a:pt x="12532" y="7042"/>
                </a:lnTo>
                <a:lnTo>
                  <a:pt x="8934" y="7042"/>
                </a:lnTo>
                <a:lnTo>
                  <a:pt x="8810" y="5770"/>
                </a:lnTo>
                <a:close/>
                <a:moveTo>
                  <a:pt x="12594" y="7569"/>
                </a:moveTo>
                <a:lnTo>
                  <a:pt x="12563" y="8159"/>
                </a:lnTo>
                <a:cubicBezTo>
                  <a:pt x="12563" y="8314"/>
                  <a:pt x="12470" y="8438"/>
                  <a:pt x="12315" y="8438"/>
                </a:cubicBezTo>
                <a:lnTo>
                  <a:pt x="807" y="8438"/>
                </a:lnTo>
                <a:cubicBezTo>
                  <a:pt x="652" y="8438"/>
                  <a:pt x="528" y="8314"/>
                  <a:pt x="528" y="8159"/>
                </a:cubicBezTo>
                <a:lnTo>
                  <a:pt x="528" y="7569"/>
                </a:lnTo>
                <a:close/>
                <a:moveTo>
                  <a:pt x="7042" y="8965"/>
                </a:moveTo>
                <a:lnTo>
                  <a:pt x="7042" y="10392"/>
                </a:lnTo>
                <a:lnTo>
                  <a:pt x="6049" y="10392"/>
                </a:lnTo>
                <a:lnTo>
                  <a:pt x="6049" y="8965"/>
                </a:lnTo>
                <a:close/>
                <a:moveTo>
                  <a:pt x="10113" y="10950"/>
                </a:moveTo>
                <a:cubicBezTo>
                  <a:pt x="10175" y="10950"/>
                  <a:pt x="10206" y="10981"/>
                  <a:pt x="10206" y="11043"/>
                </a:cubicBezTo>
                <a:lnTo>
                  <a:pt x="10206" y="11695"/>
                </a:lnTo>
                <a:cubicBezTo>
                  <a:pt x="10206" y="11757"/>
                  <a:pt x="10144" y="11788"/>
                  <a:pt x="10082" y="11788"/>
                </a:cubicBezTo>
                <a:lnTo>
                  <a:pt x="3040" y="11788"/>
                </a:lnTo>
                <a:cubicBezTo>
                  <a:pt x="2978" y="11788"/>
                  <a:pt x="2916" y="11757"/>
                  <a:pt x="2916" y="11695"/>
                </a:cubicBezTo>
                <a:lnTo>
                  <a:pt x="2916" y="11043"/>
                </a:lnTo>
                <a:cubicBezTo>
                  <a:pt x="2916" y="10981"/>
                  <a:pt x="2978" y="10950"/>
                  <a:pt x="3040" y="10950"/>
                </a:cubicBezTo>
                <a:close/>
                <a:moveTo>
                  <a:pt x="4933" y="0"/>
                </a:moveTo>
                <a:cubicBezTo>
                  <a:pt x="4095" y="0"/>
                  <a:pt x="3258" y="528"/>
                  <a:pt x="3102" y="1582"/>
                </a:cubicBezTo>
                <a:lnTo>
                  <a:pt x="1458" y="1582"/>
                </a:lnTo>
                <a:cubicBezTo>
                  <a:pt x="1303" y="1582"/>
                  <a:pt x="1210" y="1676"/>
                  <a:pt x="1179" y="1800"/>
                </a:cubicBezTo>
                <a:lnTo>
                  <a:pt x="32" y="7259"/>
                </a:lnTo>
                <a:cubicBezTo>
                  <a:pt x="0" y="7290"/>
                  <a:pt x="0" y="7321"/>
                  <a:pt x="32" y="7321"/>
                </a:cubicBezTo>
                <a:lnTo>
                  <a:pt x="32" y="8190"/>
                </a:lnTo>
                <a:cubicBezTo>
                  <a:pt x="32" y="8624"/>
                  <a:pt x="373" y="8996"/>
                  <a:pt x="807" y="8996"/>
                </a:cubicBezTo>
                <a:lnTo>
                  <a:pt x="5522" y="8996"/>
                </a:lnTo>
                <a:lnTo>
                  <a:pt x="5522" y="10423"/>
                </a:lnTo>
                <a:lnTo>
                  <a:pt x="3040" y="10423"/>
                </a:lnTo>
                <a:cubicBezTo>
                  <a:pt x="3025" y="10422"/>
                  <a:pt x="3009" y="10421"/>
                  <a:pt x="2993" y="10421"/>
                </a:cubicBezTo>
                <a:cubicBezTo>
                  <a:pt x="2671" y="10421"/>
                  <a:pt x="2389" y="10718"/>
                  <a:pt x="2389" y="11043"/>
                </a:cubicBezTo>
                <a:lnTo>
                  <a:pt x="2389" y="11695"/>
                </a:lnTo>
                <a:cubicBezTo>
                  <a:pt x="2389" y="12036"/>
                  <a:pt x="2699" y="12346"/>
                  <a:pt x="3040" y="12346"/>
                </a:cubicBezTo>
                <a:lnTo>
                  <a:pt x="10113" y="12346"/>
                </a:lnTo>
                <a:cubicBezTo>
                  <a:pt x="10454" y="12346"/>
                  <a:pt x="10764" y="12036"/>
                  <a:pt x="10764" y="11695"/>
                </a:cubicBezTo>
                <a:lnTo>
                  <a:pt x="10764" y="11043"/>
                </a:lnTo>
                <a:cubicBezTo>
                  <a:pt x="10764" y="10702"/>
                  <a:pt x="10454" y="10423"/>
                  <a:pt x="10113" y="10423"/>
                </a:cubicBezTo>
                <a:lnTo>
                  <a:pt x="7631" y="10423"/>
                </a:lnTo>
                <a:lnTo>
                  <a:pt x="7631" y="8965"/>
                </a:lnTo>
                <a:lnTo>
                  <a:pt x="12346" y="8965"/>
                </a:lnTo>
                <a:cubicBezTo>
                  <a:pt x="12780" y="8965"/>
                  <a:pt x="13122" y="8624"/>
                  <a:pt x="13122" y="8159"/>
                </a:cubicBezTo>
                <a:lnTo>
                  <a:pt x="13122" y="7321"/>
                </a:lnTo>
                <a:lnTo>
                  <a:pt x="13122" y="7259"/>
                </a:lnTo>
                <a:lnTo>
                  <a:pt x="11974" y="1800"/>
                </a:lnTo>
                <a:cubicBezTo>
                  <a:pt x="11943" y="1676"/>
                  <a:pt x="11819" y="1582"/>
                  <a:pt x="11695" y="1582"/>
                </a:cubicBezTo>
                <a:lnTo>
                  <a:pt x="6763" y="1582"/>
                </a:lnTo>
                <a:cubicBezTo>
                  <a:pt x="6608" y="528"/>
                  <a:pt x="5770" y="0"/>
                  <a:pt x="49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4421134" y="1265812"/>
            <a:ext cx="302205" cy="376711"/>
            <a:chOff x="8045087" y="2990474"/>
            <a:chExt cx="302205" cy="376711"/>
          </a:xfrm>
        </p:grpSpPr>
        <p:sp>
          <p:nvSpPr>
            <p:cNvPr id="189" name="Google Shape;189;p26"/>
            <p:cNvSpPr/>
            <p:nvPr/>
          </p:nvSpPr>
          <p:spPr>
            <a:xfrm>
              <a:off x="8045087" y="2990474"/>
              <a:ext cx="302205" cy="376711"/>
            </a:xfrm>
            <a:custGeom>
              <a:rect b="b" l="l" r="r" t="t"/>
              <a:pathLst>
                <a:path extrusionOk="0" h="13960" w="11199">
                  <a:moveTo>
                    <a:pt x="8903" y="559"/>
                  </a:moveTo>
                  <a:lnTo>
                    <a:pt x="8903" y="1335"/>
                  </a:lnTo>
                  <a:lnTo>
                    <a:pt x="6638" y="1335"/>
                  </a:lnTo>
                  <a:lnTo>
                    <a:pt x="6638" y="559"/>
                  </a:lnTo>
                  <a:close/>
                  <a:moveTo>
                    <a:pt x="5615" y="1862"/>
                  </a:moveTo>
                  <a:lnTo>
                    <a:pt x="5615" y="1893"/>
                  </a:lnTo>
                  <a:lnTo>
                    <a:pt x="9926" y="1893"/>
                  </a:lnTo>
                  <a:cubicBezTo>
                    <a:pt x="10330" y="1893"/>
                    <a:pt x="10702" y="2234"/>
                    <a:pt x="10702" y="2668"/>
                  </a:cubicBezTo>
                  <a:lnTo>
                    <a:pt x="10702" y="7352"/>
                  </a:lnTo>
                  <a:lnTo>
                    <a:pt x="4870" y="7352"/>
                  </a:lnTo>
                  <a:lnTo>
                    <a:pt x="4870" y="2637"/>
                  </a:lnTo>
                  <a:cubicBezTo>
                    <a:pt x="4870" y="2203"/>
                    <a:pt x="5211" y="1862"/>
                    <a:pt x="5615" y="1862"/>
                  </a:cubicBezTo>
                  <a:close/>
                  <a:moveTo>
                    <a:pt x="4312" y="5553"/>
                  </a:moveTo>
                  <a:lnTo>
                    <a:pt x="4312" y="9493"/>
                  </a:lnTo>
                  <a:cubicBezTo>
                    <a:pt x="2171" y="9027"/>
                    <a:pt x="2171" y="5987"/>
                    <a:pt x="4312" y="5553"/>
                  </a:cubicBezTo>
                  <a:close/>
                  <a:moveTo>
                    <a:pt x="4312" y="3847"/>
                  </a:moveTo>
                  <a:lnTo>
                    <a:pt x="4312" y="4995"/>
                  </a:lnTo>
                  <a:cubicBezTo>
                    <a:pt x="1489" y="5491"/>
                    <a:pt x="1489" y="9524"/>
                    <a:pt x="4312" y="10020"/>
                  </a:cubicBezTo>
                  <a:lnTo>
                    <a:pt x="4312" y="11168"/>
                  </a:lnTo>
                  <a:cubicBezTo>
                    <a:pt x="4064" y="10920"/>
                    <a:pt x="3753" y="10733"/>
                    <a:pt x="3443" y="10609"/>
                  </a:cubicBezTo>
                  <a:lnTo>
                    <a:pt x="3443" y="10640"/>
                  </a:lnTo>
                  <a:cubicBezTo>
                    <a:pt x="3024" y="10468"/>
                    <a:pt x="2604" y="10373"/>
                    <a:pt x="2184" y="10373"/>
                  </a:cubicBezTo>
                  <a:cubicBezTo>
                    <a:pt x="2077" y="10373"/>
                    <a:pt x="1969" y="10380"/>
                    <a:pt x="1861" y="10392"/>
                  </a:cubicBezTo>
                  <a:cubicBezTo>
                    <a:pt x="1892" y="9834"/>
                    <a:pt x="1799" y="9307"/>
                    <a:pt x="1613" y="8810"/>
                  </a:cubicBezTo>
                  <a:cubicBezTo>
                    <a:pt x="1396" y="8314"/>
                    <a:pt x="1086" y="7849"/>
                    <a:pt x="652" y="7507"/>
                  </a:cubicBezTo>
                  <a:cubicBezTo>
                    <a:pt x="1489" y="6794"/>
                    <a:pt x="1923" y="5739"/>
                    <a:pt x="1861" y="4654"/>
                  </a:cubicBezTo>
                  <a:lnTo>
                    <a:pt x="1861" y="4654"/>
                  </a:lnTo>
                  <a:cubicBezTo>
                    <a:pt x="1928" y="4658"/>
                    <a:pt x="1995" y="4660"/>
                    <a:pt x="2062" y="4660"/>
                  </a:cubicBezTo>
                  <a:cubicBezTo>
                    <a:pt x="2523" y="4660"/>
                    <a:pt x="2983" y="4568"/>
                    <a:pt x="3443" y="4405"/>
                  </a:cubicBezTo>
                  <a:cubicBezTo>
                    <a:pt x="3753" y="4250"/>
                    <a:pt x="4064" y="4064"/>
                    <a:pt x="4312" y="3847"/>
                  </a:cubicBezTo>
                  <a:close/>
                  <a:moveTo>
                    <a:pt x="10671" y="7911"/>
                  </a:moveTo>
                  <a:lnTo>
                    <a:pt x="10671" y="12657"/>
                  </a:lnTo>
                  <a:cubicBezTo>
                    <a:pt x="10671" y="13060"/>
                    <a:pt x="10330" y="13401"/>
                    <a:pt x="9895" y="13401"/>
                  </a:cubicBezTo>
                  <a:lnTo>
                    <a:pt x="5615" y="13401"/>
                  </a:lnTo>
                  <a:cubicBezTo>
                    <a:pt x="5211" y="13401"/>
                    <a:pt x="4870" y="13060"/>
                    <a:pt x="4839" y="12657"/>
                  </a:cubicBezTo>
                  <a:lnTo>
                    <a:pt x="4839" y="7911"/>
                  </a:lnTo>
                  <a:close/>
                  <a:moveTo>
                    <a:pt x="6359" y="1"/>
                  </a:moveTo>
                  <a:cubicBezTo>
                    <a:pt x="6204" y="1"/>
                    <a:pt x="6080" y="94"/>
                    <a:pt x="6080" y="249"/>
                  </a:cubicBezTo>
                  <a:lnTo>
                    <a:pt x="6080" y="1335"/>
                  </a:lnTo>
                  <a:lnTo>
                    <a:pt x="5615" y="1335"/>
                  </a:lnTo>
                  <a:cubicBezTo>
                    <a:pt x="4901" y="1335"/>
                    <a:pt x="4312" y="1893"/>
                    <a:pt x="4312" y="2637"/>
                  </a:cubicBezTo>
                  <a:lnTo>
                    <a:pt x="4312" y="3103"/>
                  </a:lnTo>
                  <a:cubicBezTo>
                    <a:pt x="4002" y="3444"/>
                    <a:pt x="3629" y="3692"/>
                    <a:pt x="3226" y="3878"/>
                  </a:cubicBezTo>
                  <a:cubicBezTo>
                    <a:pt x="2836" y="4034"/>
                    <a:pt x="2403" y="4103"/>
                    <a:pt x="1981" y="4103"/>
                  </a:cubicBezTo>
                  <a:cubicBezTo>
                    <a:pt x="1899" y="4103"/>
                    <a:pt x="1818" y="4100"/>
                    <a:pt x="1737" y="4095"/>
                  </a:cubicBezTo>
                  <a:lnTo>
                    <a:pt x="1582" y="4095"/>
                  </a:lnTo>
                  <a:cubicBezTo>
                    <a:pt x="1489" y="4095"/>
                    <a:pt x="1427" y="4126"/>
                    <a:pt x="1365" y="4188"/>
                  </a:cubicBezTo>
                  <a:cubicBezTo>
                    <a:pt x="1334" y="4219"/>
                    <a:pt x="1303" y="4281"/>
                    <a:pt x="1303" y="4374"/>
                  </a:cubicBezTo>
                  <a:lnTo>
                    <a:pt x="1303" y="4530"/>
                  </a:lnTo>
                  <a:cubicBezTo>
                    <a:pt x="1334" y="5026"/>
                    <a:pt x="1272" y="5553"/>
                    <a:pt x="1086" y="6018"/>
                  </a:cubicBezTo>
                  <a:cubicBezTo>
                    <a:pt x="900" y="6484"/>
                    <a:pt x="589" y="6887"/>
                    <a:pt x="186" y="7197"/>
                  </a:cubicBezTo>
                  <a:lnTo>
                    <a:pt x="62" y="7321"/>
                  </a:lnTo>
                  <a:cubicBezTo>
                    <a:pt x="31" y="7352"/>
                    <a:pt x="0" y="7445"/>
                    <a:pt x="0" y="7507"/>
                  </a:cubicBezTo>
                  <a:cubicBezTo>
                    <a:pt x="0" y="7569"/>
                    <a:pt x="31" y="7662"/>
                    <a:pt x="62" y="7694"/>
                  </a:cubicBezTo>
                  <a:lnTo>
                    <a:pt x="186" y="7818"/>
                  </a:lnTo>
                  <a:cubicBezTo>
                    <a:pt x="993" y="8469"/>
                    <a:pt x="1427" y="9462"/>
                    <a:pt x="1303" y="10485"/>
                  </a:cubicBezTo>
                  <a:lnTo>
                    <a:pt x="1303" y="10640"/>
                  </a:lnTo>
                  <a:cubicBezTo>
                    <a:pt x="1303" y="10733"/>
                    <a:pt x="1334" y="10795"/>
                    <a:pt x="1365" y="10857"/>
                  </a:cubicBezTo>
                  <a:cubicBezTo>
                    <a:pt x="1427" y="10888"/>
                    <a:pt x="1489" y="10920"/>
                    <a:pt x="1582" y="10920"/>
                  </a:cubicBezTo>
                  <a:lnTo>
                    <a:pt x="1737" y="10920"/>
                  </a:lnTo>
                  <a:cubicBezTo>
                    <a:pt x="1818" y="10914"/>
                    <a:pt x="1899" y="10912"/>
                    <a:pt x="1981" y="10912"/>
                  </a:cubicBezTo>
                  <a:cubicBezTo>
                    <a:pt x="2403" y="10912"/>
                    <a:pt x="2836" y="10981"/>
                    <a:pt x="3226" y="11137"/>
                  </a:cubicBezTo>
                  <a:cubicBezTo>
                    <a:pt x="3629" y="11323"/>
                    <a:pt x="4002" y="11571"/>
                    <a:pt x="4312" y="11943"/>
                  </a:cubicBezTo>
                  <a:lnTo>
                    <a:pt x="4312" y="12657"/>
                  </a:lnTo>
                  <a:cubicBezTo>
                    <a:pt x="4312" y="13370"/>
                    <a:pt x="4901" y="13959"/>
                    <a:pt x="5615" y="13959"/>
                  </a:cubicBezTo>
                  <a:lnTo>
                    <a:pt x="9926" y="13959"/>
                  </a:lnTo>
                  <a:cubicBezTo>
                    <a:pt x="10640" y="13959"/>
                    <a:pt x="11198" y="13370"/>
                    <a:pt x="11198" y="12657"/>
                  </a:cubicBezTo>
                  <a:lnTo>
                    <a:pt x="11198" y="2637"/>
                  </a:lnTo>
                  <a:cubicBezTo>
                    <a:pt x="11198" y="1893"/>
                    <a:pt x="10640" y="1335"/>
                    <a:pt x="9926" y="1335"/>
                  </a:cubicBezTo>
                  <a:lnTo>
                    <a:pt x="9430" y="1335"/>
                  </a:lnTo>
                  <a:lnTo>
                    <a:pt x="9430" y="249"/>
                  </a:lnTo>
                  <a:cubicBezTo>
                    <a:pt x="9430" y="94"/>
                    <a:pt x="9306" y="1"/>
                    <a:pt x="9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8227560" y="3055562"/>
              <a:ext cx="54429" cy="52540"/>
            </a:xfrm>
            <a:custGeom>
              <a:rect b="b" l="l" r="r" t="t"/>
              <a:pathLst>
                <a:path extrusionOk="0" h="1947" w="2017">
                  <a:moveTo>
                    <a:pt x="1005" y="0"/>
                  </a:moveTo>
                  <a:cubicBezTo>
                    <a:pt x="877" y="0"/>
                    <a:pt x="745" y="86"/>
                    <a:pt x="714" y="256"/>
                  </a:cubicBezTo>
                  <a:lnTo>
                    <a:pt x="714" y="722"/>
                  </a:lnTo>
                  <a:lnTo>
                    <a:pt x="279" y="722"/>
                  </a:lnTo>
                  <a:cubicBezTo>
                    <a:pt x="124" y="722"/>
                    <a:pt x="0" y="846"/>
                    <a:pt x="0" y="1001"/>
                  </a:cubicBezTo>
                  <a:cubicBezTo>
                    <a:pt x="0" y="1125"/>
                    <a:pt x="124" y="1249"/>
                    <a:pt x="279" y="1249"/>
                  </a:cubicBezTo>
                  <a:lnTo>
                    <a:pt x="714" y="1249"/>
                  </a:lnTo>
                  <a:lnTo>
                    <a:pt x="714" y="1714"/>
                  </a:lnTo>
                  <a:cubicBezTo>
                    <a:pt x="698" y="1869"/>
                    <a:pt x="846" y="1947"/>
                    <a:pt x="993" y="1947"/>
                  </a:cubicBezTo>
                  <a:cubicBezTo>
                    <a:pt x="1140" y="1947"/>
                    <a:pt x="1288" y="1869"/>
                    <a:pt x="1272" y="1714"/>
                  </a:cubicBezTo>
                  <a:lnTo>
                    <a:pt x="1272" y="1249"/>
                  </a:lnTo>
                  <a:lnTo>
                    <a:pt x="1737" y="1249"/>
                  </a:lnTo>
                  <a:cubicBezTo>
                    <a:pt x="1892" y="1249"/>
                    <a:pt x="2017" y="1125"/>
                    <a:pt x="2017" y="1001"/>
                  </a:cubicBezTo>
                  <a:cubicBezTo>
                    <a:pt x="2017" y="846"/>
                    <a:pt x="1892" y="722"/>
                    <a:pt x="1737" y="722"/>
                  </a:cubicBezTo>
                  <a:lnTo>
                    <a:pt x="1272" y="722"/>
                  </a:lnTo>
                  <a:lnTo>
                    <a:pt x="1272" y="256"/>
                  </a:lnTo>
                  <a:cubicBezTo>
                    <a:pt x="1257" y="86"/>
                    <a:pt x="1133" y="0"/>
                    <a:pt x="1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8225887" y="3303527"/>
              <a:ext cx="56938" cy="14275"/>
            </a:xfrm>
            <a:custGeom>
              <a:rect b="b" l="l" r="r" t="t"/>
              <a:pathLst>
                <a:path extrusionOk="0" h="529" w="2110">
                  <a:moveTo>
                    <a:pt x="341" y="1"/>
                  </a:moveTo>
                  <a:cubicBezTo>
                    <a:pt x="0" y="32"/>
                    <a:pt x="0" y="497"/>
                    <a:pt x="341" y="528"/>
                  </a:cubicBezTo>
                  <a:lnTo>
                    <a:pt x="1799" y="528"/>
                  </a:lnTo>
                  <a:cubicBezTo>
                    <a:pt x="2110" y="497"/>
                    <a:pt x="2110" y="32"/>
                    <a:pt x="1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6"/>
          <p:cNvGrpSpPr/>
          <p:nvPr/>
        </p:nvGrpSpPr>
        <p:grpSpPr>
          <a:xfrm>
            <a:off x="7377072" y="1265796"/>
            <a:ext cx="246130" cy="376738"/>
            <a:chOff x="792815" y="2990448"/>
            <a:chExt cx="246130" cy="376738"/>
          </a:xfrm>
        </p:grpSpPr>
        <p:sp>
          <p:nvSpPr>
            <p:cNvPr id="193" name="Google Shape;193;p26"/>
            <p:cNvSpPr/>
            <p:nvPr/>
          </p:nvSpPr>
          <p:spPr>
            <a:xfrm>
              <a:off x="832159" y="3059961"/>
              <a:ext cx="167442" cy="87917"/>
            </a:xfrm>
            <a:custGeom>
              <a:rect b="b" l="l" r="r" t="t"/>
              <a:pathLst>
                <a:path extrusionOk="0" h="3258" w="6205">
                  <a:moveTo>
                    <a:pt x="5646" y="559"/>
                  </a:moveTo>
                  <a:lnTo>
                    <a:pt x="5646" y="2730"/>
                  </a:lnTo>
                  <a:lnTo>
                    <a:pt x="559" y="2730"/>
                  </a:lnTo>
                  <a:lnTo>
                    <a:pt x="559" y="559"/>
                  </a:lnTo>
                  <a:close/>
                  <a:moveTo>
                    <a:pt x="280" y="0"/>
                  </a:moveTo>
                  <a:cubicBezTo>
                    <a:pt x="125" y="0"/>
                    <a:pt x="1" y="124"/>
                    <a:pt x="1" y="280"/>
                  </a:cubicBezTo>
                  <a:lnTo>
                    <a:pt x="1" y="3009"/>
                  </a:lnTo>
                  <a:cubicBezTo>
                    <a:pt x="1" y="3164"/>
                    <a:pt x="125" y="3257"/>
                    <a:pt x="280" y="3257"/>
                  </a:cubicBezTo>
                  <a:lnTo>
                    <a:pt x="5925" y="3257"/>
                  </a:lnTo>
                  <a:cubicBezTo>
                    <a:pt x="6080" y="3257"/>
                    <a:pt x="6204" y="3133"/>
                    <a:pt x="6204" y="3009"/>
                  </a:cubicBezTo>
                  <a:lnTo>
                    <a:pt x="6204" y="280"/>
                  </a:lnTo>
                  <a:cubicBezTo>
                    <a:pt x="6204" y="124"/>
                    <a:pt x="6080" y="0"/>
                    <a:pt x="5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792815" y="2990448"/>
              <a:ext cx="246130" cy="376738"/>
            </a:xfrm>
            <a:custGeom>
              <a:rect b="b" l="l" r="r" t="t"/>
              <a:pathLst>
                <a:path extrusionOk="0" h="13961" w="9121">
                  <a:moveTo>
                    <a:pt x="6670" y="529"/>
                  </a:moveTo>
                  <a:cubicBezTo>
                    <a:pt x="6856" y="529"/>
                    <a:pt x="7011" y="684"/>
                    <a:pt x="7011" y="839"/>
                  </a:cubicBezTo>
                  <a:lnTo>
                    <a:pt x="7011" y="1180"/>
                  </a:lnTo>
                  <a:lnTo>
                    <a:pt x="2110" y="1180"/>
                  </a:lnTo>
                  <a:lnTo>
                    <a:pt x="2110" y="839"/>
                  </a:lnTo>
                  <a:cubicBezTo>
                    <a:pt x="2110" y="684"/>
                    <a:pt x="2265" y="529"/>
                    <a:pt x="2451" y="529"/>
                  </a:cubicBezTo>
                  <a:close/>
                  <a:moveTo>
                    <a:pt x="7724" y="1739"/>
                  </a:moveTo>
                  <a:cubicBezTo>
                    <a:pt x="8159" y="1739"/>
                    <a:pt x="8500" y="2080"/>
                    <a:pt x="8500" y="2514"/>
                  </a:cubicBezTo>
                  <a:lnTo>
                    <a:pt x="8562" y="5461"/>
                  </a:lnTo>
                  <a:cubicBezTo>
                    <a:pt x="8593" y="6050"/>
                    <a:pt x="8438" y="6609"/>
                    <a:pt x="8066" y="7105"/>
                  </a:cubicBezTo>
                  <a:cubicBezTo>
                    <a:pt x="7787" y="7539"/>
                    <a:pt x="7445" y="8036"/>
                    <a:pt x="7476" y="9370"/>
                  </a:cubicBezTo>
                  <a:lnTo>
                    <a:pt x="7476" y="12471"/>
                  </a:lnTo>
                  <a:cubicBezTo>
                    <a:pt x="7476" y="12968"/>
                    <a:pt x="7073" y="13402"/>
                    <a:pt x="6546" y="13402"/>
                  </a:cubicBezTo>
                  <a:lnTo>
                    <a:pt x="2606" y="13402"/>
                  </a:lnTo>
                  <a:cubicBezTo>
                    <a:pt x="2079" y="13402"/>
                    <a:pt x="1676" y="12968"/>
                    <a:pt x="1676" y="12471"/>
                  </a:cubicBezTo>
                  <a:lnTo>
                    <a:pt x="1676" y="9370"/>
                  </a:lnTo>
                  <a:cubicBezTo>
                    <a:pt x="1676" y="8036"/>
                    <a:pt x="1366" y="7539"/>
                    <a:pt x="1055" y="7105"/>
                  </a:cubicBezTo>
                  <a:cubicBezTo>
                    <a:pt x="714" y="6609"/>
                    <a:pt x="559" y="6050"/>
                    <a:pt x="590" y="5461"/>
                  </a:cubicBezTo>
                  <a:lnTo>
                    <a:pt x="590" y="2514"/>
                  </a:lnTo>
                  <a:cubicBezTo>
                    <a:pt x="590" y="2080"/>
                    <a:pt x="931" y="1739"/>
                    <a:pt x="1366" y="1739"/>
                  </a:cubicBezTo>
                  <a:close/>
                  <a:moveTo>
                    <a:pt x="2398" y="0"/>
                  </a:moveTo>
                  <a:cubicBezTo>
                    <a:pt x="1926" y="0"/>
                    <a:pt x="1553" y="391"/>
                    <a:pt x="1583" y="839"/>
                  </a:cubicBezTo>
                  <a:lnTo>
                    <a:pt x="1583" y="1180"/>
                  </a:lnTo>
                  <a:lnTo>
                    <a:pt x="1366" y="1180"/>
                  </a:lnTo>
                  <a:cubicBezTo>
                    <a:pt x="652" y="1180"/>
                    <a:pt x="32" y="1770"/>
                    <a:pt x="32" y="2514"/>
                  </a:cubicBezTo>
                  <a:lnTo>
                    <a:pt x="32" y="5461"/>
                  </a:lnTo>
                  <a:cubicBezTo>
                    <a:pt x="1" y="6144"/>
                    <a:pt x="187" y="6826"/>
                    <a:pt x="590" y="7384"/>
                  </a:cubicBezTo>
                  <a:cubicBezTo>
                    <a:pt x="869" y="7788"/>
                    <a:pt x="1117" y="8191"/>
                    <a:pt x="1117" y="9370"/>
                  </a:cubicBezTo>
                  <a:lnTo>
                    <a:pt x="1117" y="12471"/>
                  </a:lnTo>
                  <a:cubicBezTo>
                    <a:pt x="1117" y="13278"/>
                    <a:pt x="1769" y="13960"/>
                    <a:pt x="2606" y="13960"/>
                  </a:cubicBezTo>
                  <a:lnTo>
                    <a:pt x="6515" y="13960"/>
                  </a:lnTo>
                  <a:cubicBezTo>
                    <a:pt x="7352" y="13929"/>
                    <a:pt x="8004" y="13278"/>
                    <a:pt x="8004" y="12471"/>
                  </a:cubicBezTo>
                  <a:lnTo>
                    <a:pt x="8004" y="9370"/>
                  </a:lnTo>
                  <a:cubicBezTo>
                    <a:pt x="7973" y="8191"/>
                    <a:pt x="8252" y="7819"/>
                    <a:pt x="8500" y="7384"/>
                  </a:cubicBezTo>
                  <a:cubicBezTo>
                    <a:pt x="8903" y="6826"/>
                    <a:pt x="9120" y="6144"/>
                    <a:pt x="9089" y="5430"/>
                  </a:cubicBezTo>
                  <a:lnTo>
                    <a:pt x="9089" y="2514"/>
                  </a:lnTo>
                  <a:cubicBezTo>
                    <a:pt x="9058" y="1770"/>
                    <a:pt x="8469" y="1180"/>
                    <a:pt x="7724" y="1180"/>
                  </a:cubicBezTo>
                  <a:lnTo>
                    <a:pt x="7538" y="1180"/>
                  </a:lnTo>
                  <a:lnTo>
                    <a:pt x="7538" y="839"/>
                  </a:lnTo>
                  <a:cubicBezTo>
                    <a:pt x="7538" y="391"/>
                    <a:pt x="7193" y="0"/>
                    <a:pt x="6723" y="0"/>
                  </a:cubicBezTo>
                  <a:cubicBezTo>
                    <a:pt x="6706" y="0"/>
                    <a:pt x="6688" y="1"/>
                    <a:pt x="6670" y="2"/>
                  </a:cubicBezTo>
                  <a:lnTo>
                    <a:pt x="2451" y="2"/>
                  </a:lnTo>
                  <a:cubicBezTo>
                    <a:pt x="2433" y="1"/>
                    <a:pt x="2415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856040" y="3215233"/>
              <a:ext cx="51919" cy="46900"/>
            </a:xfrm>
            <a:custGeom>
              <a:rect b="b" l="l" r="r" t="t"/>
              <a:pathLst>
                <a:path extrusionOk="0" h="1738" w="1924">
                  <a:moveTo>
                    <a:pt x="977" y="574"/>
                  </a:moveTo>
                  <a:cubicBezTo>
                    <a:pt x="1256" y="574"/>
                    <a:pt x="1473" y="729"/>
                    <a:pt x="1473" y="884"/>
                  </a:cubicBezTo>
                  <a:cubicBezTo>
                    <a:pt x="1473" y="1040"/>
                    <a:pt x="1256" y="1195"/>
                    <a:pt x="977" y="1195"/>
                  </a:cubicBezTo>
                  <a:cubicBezTo>
                    <a:pt x="667" y="1195"/>
                    <a:pt x="449" y="1040"/>
                    <a:pt x="449" y="884"/>
                  </a:cubicBezTo>
                  <a:cubicBezTo>
                    <a:pt x="449" y="729"/>
                    <a:pt x="667" y="574"/>
                    <a:pt x="977" y="574"/>
                  </a:cubicBezTo>
                  <a:close/>
                  <a:moveTo>
                    <a:pt x="835" y="0"/>
                  </a:moveTo>
                  <a:cubicBezTo>
                    <a:pt x="0" y="0"/>
                    <a:pt x="0" y="1737"/>
                    <a:pt x="835" y="1737"/>
                  </a:cubicBezTo>
                  <a:cubicBezTo>
                    <a:pt x="880" y="1737"/>
                    <a:pt x="927" y="1732"/>
                    <a:pt x="977" y="1722"/>
                  </a:cubicBezTo>
                  <a:cubicBezTo>
                    <a:pt x="1025" y="1732"/>
                    <a:pt x="1070" y="1737"/>
                    <a:pt x="1114" y="1737"/>
                  </a:cubicBezTo>
                  <a:cubicBezTo>
                    <a:pt x="1924" y="1737"/>
                    <a:pt x="1924" y="0"/>
                    <a:pt x="1114" y="0"/>
                  </a:cubicBezTo>
                  <a:cubicBezTo>
                    <a:pt x="1070" y="0"/>
                    <a:pt x="1025" y="5"/>
                    <a:pt x="977" y="16"/>
                  </a:cubicBezTo>
                  <a:cubicBezTo>
                    <a:pt x="927" y="5"/>
                    <a:pt x="880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856040" y="3281346"/>
              <a:ext cx="51919" cy="46900"/>
            </a:xfrm>
            <a:custGeom>
              <a:rect b="b" l="l" r="r" t="t"/>
              <a:pathLst>
                <a:path extrusionOk="0" h="1738" w="1924">
                  <a:moveTo>
                    <a:pt x="977" y="575"/>
                  </a:moveTo>
                  <a:cubicBezTo>
                    <a:pt x="1256" y="575"/>
                    <a:pt x="1473" y="730"/>
                    <a:pt x="1473" y="885"/>
                  </a:cubicBezTo>
                  <a:cubicBezTo>
                    <a:pt x="1473" y="1040"/>
                    <a:pt x="1256" y="1195"/>
                    <a:pt x="977" y="1195"/>
                  </a:cubicBezTo>
                  <a:cubicBezTo>
                    <a:pt x="667" y="1195"/>
                    <a:pt x="449" y="1040"/>
                    <a:pt x="449" y="885"/>
                  </a:cubicBezTo>
                  <a:cubicBezTo>
                    <a:pt x="449" y="730"/>
                    <a:pt x="667" y="575"/>
                    <a:pt x="977" y="575"/>
                  </a:cubicBezTo>
                  <a:close/>
                  <a:moveTo>
                    <a:pt x="835" y="1"/>
                  </a:moveTo>
                  <a:cubicBezTo>
                    <a:pt x="0" y="1"/>
                    <a:pt x="0" y="1738"/>
                    <a:pt x="835" y="1738"/>
                  </a:cubicBezTo>
                  <a:cubicBezTo>
                    <a:pt x="880" y="1738"/>
                    <a:pt x="927" y="1733"/>
                    <a:pt x="977" y="1723"/>
                  </a:cubicBezTo>
                  <a:cubicBezTo>
                    <a:pt x="1025" y="1733"/>
                    <a:pt x="1070" y="1738"/>
                    <a:pt x="1114" y="1738"/>
                  </a:cubicBezTo>
                  <a:cubicBezTo>
                    <a:pt x="1924" y="1738"/>
                    <a:pt x="1924" y="1"/>
                    <a:pt x="1114" y="1"/>
                  </a:cubicBezTo>
                  <a:cubicBezTo>
                    <a:pt x="1070" y="1"/>
                    <a:pt x="1025" y="6"/>
                    <a:pt x="977" y="16"/>
                  </a:cubicBezTo>
                  <a:cubicBezTo>
                    <a:pt x="927" y="6"/>
                    <a:pt x="880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923800" y="3215233"/>
              <a:ext cx="51919" cy="46900"/>
            </a:xfrm>
            <a:custGeom>
              <a:rect b="b" l="l" r="r" t="t"/>
              <a:pathLst>
                <a:path extrusionOk="0" h="1738" w="1924">
                  <a:moveTo>
                    <a:pt x="947" y="574"/>
                  </a:moveTo>
                  <a:cubicBezTo>
                    <a:pt x="1257" y="574"/>
                    <a:pt x="1475" y="729"/>
                    <a:pt x="1475" y="884"/>
                  </a:cubicBezTo>
                  <a:cubicBezTo>
                    <a:pt x="1475" y="1040"/>
                    <a:pt x="1257" y="1195"/>
                    <a:pt x="947" y="1195"/>
                  </a:cubicBezTo>
                  <a:cubicBezTo>
                    <a:pt x="668" y="1195"/>
                    <a:pt x="451" y="1040"/>
                    <a:pt x="451" y="884"/>
                  </a:cubicBezTo>
                  <a:cubicBezTo>
                    <a:pt x="451" y="729"/>
                    <a:pt x="668" y="574"/>
                    <a:pt x="947" y="574"/>
                  </a:cubicBezTo>
                  <a:close/>
                  <a:moveTo>
                    <a:pt x="810" y="0"/>
                  </a:moveTo>
                  <a:cubicBezTo>
                    <a:pt x="0" y="0"/>
                    <a:pt x="0" y="1737"/>
                    <a:pt x="810" y="1737"/>
                  </a:cubicBezTo>
                  <a:cubicBezTo>
                    <a:pt x="854" y="1737"/>
                    <a:pt x="899" y="1732"/>
                    <a:pt x="947" y="1722"/>
                  </a:cubicBezTo>
                  <a:cubicBezTo>
                    <a:pt x="997" y="1732"/>
                    <a:pt x="1044" y="1737"/>
                    <a:pt x="1089" y="1737"/>
                  </a:cubicBezTo>
                  <a:cubicBezTo>
                    <a:pt x="1924" y="1737"/>
                    <a:pt x="1924" y="0"/>
                    <a:pt x="1089" y="0"/>
                  </a:cubicBezTo>
                  <a:cubicBezTo>
                    <a:pt x="1044" y="0"/>
                    <a:pt x="997" y="5"/>
                    <a:pt x="947" y="16"/>
                  </a:cubicBezTo>
                  <a:cubicBezTo>
                    <a:pt x="899" y="5"/>
                    <a:pt x="854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923800" y="3281346"/>
              <a:ext cx="51919" cy="46900"/>
            </a:xfrm>
            <a:custGeom>
              <a:rect b="b" l="l" r="r" t="t"/>
              <a:pathLst>
                <a:path extrusionOk="0" h="1738" w="1924">
                  <a:moveTo>
                    <a:pt x="947" y="575"/>
                  </a:moveTo>
                  <a:cubicBezTo>
                    <a:pt x="1257" y="575"/>
                    <a:pt x="1475" y="730"/>
                    <a:pt x="1475" y="885"/>
                  </a:cubicBezTo>
                  <a:cubicBezTo>
                    <a:pt x="1475" y="1040"/>
                    <a:pt x="1257" y="1195"/>
                    <a:pt x="947" y="1195"/>
                  </a:cubicBezTo>
                  <a:cubicBezTo>
                    <a:pt x="668" y="1195"/>
                    <a:pt x="451" y="1040"/>
                    <a:pt x="451" y="885"/>
                  </a:cubicBezTo>
                  <a:cubicBezTo>
                    <a:pt x="451" y="730"/>
                    <a:pt x="668" y="575"/>
                    <a:pt x="947" y="575"/>
                  </a:cubicBezTo>
                  <a:close/>
                  <a:moveTo>
                    <a:pt x="810" y="1"/>
                  </a:moveTo>
                  <a:cubicBezTo>
                    <a:pt x="0" y="1"/>
                    <a:pt x="0" y="1738"/>
                    <a:pt x="810" y="1738"/>
                  </a:cubicBezTo>
                  <a:cubicBezTo>
                    <a:pt x="854" y="1738"/>
                    <a:pt x="899" y="1733"/>
                    <a:pt x="947" y="1723"/>
                  </a:cubicBezTo>
                  <a:cubicBezTo>
                    <a:pt x="997" y="1733"/>
                    <a:pt x="1044" y="1738"/>
                    <a:pt x="1089" y="1738"/>
                  </a:cubicBezTo>
                  <a:cubicBezTo>
                    <a:pt x="1924" y="1738"/>
                    <a:pt x="1924" y="1"/>
                    <a:pt x="1089" y="1"/>
                  </a:cubicBezTo>
                  <a:cubicBezTo>
                    <a:pt x="1044" y="1"/>
                    <a:pt x="997" y="6"/>
                    <a:pt x="947" y="16"/>
                  </a:cubicBezTo>
                  <a:cubicBezTo>
                    <a:pt x="899" y="6"/>
                    <a:pt x="854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863137" y="3177157"/>
              <a:ext cx="104648" cy="15085"/>
            </a:xfrm>
            <a:custGeom>
              <a:rect b="b" l="l" r="r" t="t"/>
              <a:pathLst>
                <a:path extrusionOk="0" h="559" w="3878">
                  <a:moveTo>
                    <a:pt x="279" y="0"/>
                  </a:moveTo>
                  <a:cubicBezTo>
                    <a:pt x="124" y="0"/>
                    <a:pt x="0" y="124"/>
                    <a:pt x="0" y="279"/>
                  </a:cubicBezTo>
                  <a:cubicBezTo>
                    <a:pt x="0" y="434"/>
                    <a:pt x="124" y="558"/>
                    <a:pt x="279" y="558"/>
                  </a:cubicBezTo>
                  <a:lnTo>
                    <a:pt x="3630" y="558"/>
                  </a:lnTo>
                  <a:cubicBezTo>
                    <a:pt x="3754" y="558"/>
                    <a:pt x="3878" y="434"/>
                    <a:pt x="3878" y="279"/>
                  </a:cubicBezTo>
                  <a:cubicBezTo>
                    <a:pt x="3878" y="124"/>
                    <a:pt x="3754" y="0"/>
                    <a:pt x="3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6"/>
          <p:cNvSpPr/>
          <p:nvPr/>
        </p:nvSpPr>
        <p:spPr>
          <a:xfrm>
            <a:off x="2903751" y="3275765"/>
            <a:ext cx="376711" cy="376711"/>
          </a:xfrm>
          <a:custGeom>
            <a:rect b="b" l="l" r="r" t="t"/>
            <a:pathLst>
              <a:path extrusionOk="0" h="13960" w="13960">
                <a:moveTo>
                  <a:pt x="4375" y="559"/>
                </a:moveTo>
                <a:lnTo>
                  <a:pt x="4375" y="2792"/>
                </a:lnTo>
                <a:lnTo>
                  <a:pt x="963" y="2792"/>
                </a:lnTo>
                <a:lnTo>
                  <a:pt x="963" y="559"/>
                </a:lnTo>
                <a:close/>
                <a:moveTo>
                  <a:pt x="12967" y="559"/>
                </a:moveTo>
                <a:lnTo>
                  <a:pt x="12967" y="2792"/>
                </a:lnTo>
                <a:lnTo>
                  <a:pt x="9524" y="2792"/>
                </a:lnTo>
                <a:lnTo>
                  <a:pt x="9524" y="559"/>
                </a:lnTo>
                <a:close/>
                <a:moveTo>
                  <a:pt x="4809" y="3320"/>
                </a:moveTo>
                <a:lnTo>
                  <a:pt x="4809" y="3661"/>
                </a:lnTo>
                <a:cubicBezTo>
                  <a:pt x="4809" y="3816"/>
                  <a:pt x="4654" y="3971"/>
                  <a:pt x="4468" y="3971"/>
                </a:cubicBezTo>
                <a:lnTo>
                  <a:pt x="870" y="3971"/>
                </a:lnTo>
                <a:cubicBezTo>
                  <a:pt x="683" y="3971"/>
                  <a:pt x="528" y="3816"/>
                  <a:pt x="528" y="3661"/>
                </a:cubicBezTo>
                <a:lnTo>
                  <a:pt x="528" y="3320"/>
                </a:lnTo>
                <a:close/>
                <a:moveTo>
                  <a:pt x="13370" y="3320"/>
                </a:moveTo>
                <a:lnTo>
                  <a:pt x="13370" y="3661"/>
                </a:lnTo>
                <a:cubicBezTo>
                  <a:pt x="13370" y="3816"/>
                  <a:pt x="13246" y="3971"/>
                  <a:pt x="13060" y="3971"/>
                </a:cubicBezTo>
                <a:lnTo>
                  <a:pt x="9431" y="3971"/>
                </a:lnTo>
                <a:cubicBezTo>
                  <a:pt x="9276" y="3971"/>
                  <a:pt x="9121" y="3816"/>
                  <a:pt x="9121" y="3661"/>
                </a:cubicBezTo>
                <a:lnTo>
                  <a:pt x="9121" y="3320"/>
                </a:lnTo>
                <a:close/>
                <a:moveTo>
                  <a:pt x="6701" y="7569"/>
                </a:moveTo>
                <a:lnTo>
                  <a:pt x="6701" y="8748"/>
                </a:lnTo>
                <a:lnTo>
                  <a:pt x="3692" y="8748"/>
                </a:lnTo>
                <a:lnTo>
                  <a:pt x="3940" y="7569"/>
                </a:lnTo>
                <a:close/>
                <a:moveTo>
                  <a:pt x="9958" y="7569"/>
                </a:moveTo>
                <a:lnTo>
                  <a:pt x="10237" y="8748"/>
                </a:lnTo>
                <a:lnTo>
                  <a:pt x="7228" y="8748"/>
                </a:lnTo>
                <a:lnTo>
                  <a:pt x="7228" y="7569"/>
                </a:lnTo>
                <a:close/>
                <a:moveTo>
                  <a:pt x="6670" y="9306"/>
                </a:moveTo>
                <a:lnTo>
                  <a:pt x="6670" y="10485"/>
                </a:lnTo>
                <a:lnTo>
                  <a:pt x="3289" y="10485"/>
                </a:lnTo>
                <a:lnTo>
                  <a:pt x="3568" y="9306"/>
                </a:lnTo>
                <a:close/>
                <a:moveTo>
                  <a:pt x="10361" y="9337"/>
                </a:moveTo>
                <a:lnTo>
                  <a:pt x="10610" y="10485"/>
                </a:lnTo>
                <a:lnTo>
                  <a:pt x="7228" y="10485"/>
                </a:lnTo>
                <a:lnTo>
                  <a:pt x="7228" y="9337"/>
                </a:lnTo>
                <a:close/>
                <a:moveTo>
                  <a:pt x="10672" y="11043"/>
                </a:moveTo>
                <a:lnTo>
                  <a:pt x="10672" y="11881"/>
                </a:lnTo>
                <a:lnTo>
                  <a:pt x="3258" y="11881"/>
                </a:lnTo>
                <a:lnTo>
                  <a:pt x="3258" y="11043"/>
                </a:lnTo>
                <a:close/>
                <a:moveTo>
                  <a:pt x="683" y="0"/>
                </a:moveTo>
                <a:cubicBezTo>
                  <a:pt x="528" y="0"/>
                  <a:pt x="404" y="125"/>
                  <a:pt x="404" y="280"/>
                </a:cubicBezTo>
                <a:lnTo>
                  <a:pt x="404" y="2792"/>
                </a:lnTo>
                <a:lnTo>
                  <a:pt x="249" y="2792"/>
                </a:lnTo>
                <a:cubicBezTo>
                  <a:pt x="233" y="2789"/>
                  <a:pt x="217" y="2787"/>
                  <a:pt x="203" y="2787"/>
                </a:cubicBezTo>
                <a:cubicBezTo>
                  <a:pt x="76" y="2787"/>
                  <a:pt x="1" y="2901"/>
                  <a:pt x="1" y="3040"/>
                </a:cubicBezTo>
                <a:lnTo>
                  <a:pt x="1" y="3661"/>
                </a:lnTo>
                <a:cubicBezTo>
                  <a:pt x="1" y="4126"/>
                  <a:pt x="373" y="4529"/>
                  <a:pt x="870" y="4529"/>
                </a:cubicBezTo>
                <a:lnTo>
                  <a:pt x="2420" y="4529"/>
                </a:lnTo>
                <a:lnTo>
                  <a:pt x="2420" y="5770"/>
                </a:lnTo>
                <a:cubicBezTo>
                  <a:pt x="2420" y="5925"/>
                  <a:pt x="2545" y="6049"/>
                  <a:pt x="2669" y="6049"/>
                </a:cubicBezTo>
                <a:lnTo>
                  <a:pt x="6701" y="6049"/>
                </a:lnTo>
                <a:lnTo>
                  <a:pt x="6701" y="7042"/>
                </a:lnTo>
                <a:lnTo>
                  <a:pt x="3723" y="7042"/>
                </a:lnTo>
                <a:cubicBezTo>
                  <a:pt x="3599" y="7042"/>
                  <a:pt x="3475" y="7135"/>
                  <a:pt x="3444" y="7259"/>
                </a:cubicBezTo>
                <a:lnTo>
                  <a:pt x="2700" y="10702"/>
                </a:lnTo>
                <a:cubicBezTo>
                  <a:pt x="2700" y="10702"/>
                  <a:pt x="2700" y="10733"/>
                  <a:pt x="2700" y="10733"/>
                </a:cubicBezTo>
                <a:lnTo>
                  <a:pt x="2700" y="12129"/>
                </a:lnTo>
                <a:cubicBezTo>
                  <a:pt x="2700" y="12284"/>
                  <a:pt x="2824" y="12408"/>
                  <a:pt x="2979" y="12408"/>
                </a:cubicBezTo>
                <a:lnTo>
                  <a:pt x="6701" y="12408"/>
                </a:lnTo>
                <a:lnTo>
                  <a:pt x="6701" y="13401"/>
                </a:lnTo>
                <a:lnTo>
                  <a:pt x="4375" y="13401"/>
                </a:lnTo>
                <a:cubicBezTo>
                  <a:pt x="4220" y="13401"/>
                  <a:pt x="4096" y="13525"/>
                  <a:pt x="4096" y="13680"/>
                </a:cubicBezTo>
                <a:cubicBezTo>
                  <a:pt x="4096" y="13835"/>
                  <a:pt x="4220" y="13959"/>
                  <a:pt x="4375" y="13959"/>
                </a:cubicBezTo>
                <a:lnTo>
                  <a:pt x="9586" y="13959"/>
                </a:lnTo>
                <a:cubicBezTo>
                  <a:pt x="9741" y="13959"/>
                  <a:pt x="9865" y="13835"/>
                  <a:pt x="9865" y="13680"/>
                </a:cubicBezTo>
                <a:cubicBezTo>
                  <a:pt x="9865" y="13525"/>
                  <a:pt x="9741" y="13401"/>
                  <a:pt x="9586" y="13401"/>
                </a:cubicBezTo>
                <a:lnTo>
                  <a:pt x="7259" y="13401"/>
                </a:lnTo>
                <a:lnTo>
                  <a:pt x="7259" y="12408"/>
                </a:lnTo>
                <a:lnTo>
                  <a:pt x="10982" y="12408"/>
                </a:lnTo>
                <a:cubicBezTo>
                  <a:pt x="11137" y="12408"/>
                  <a:pt x="11261" y="12284"/>
                  <a:pt x="11230" y="12129"/>
                </a:cubicBezTo>
                <a:lnTo>
                  <a:pt x="11230" y="10764"/>
                </a:lnTo>
                <a:cubicBezTo>
                  <a:pt x="11261" y="10764"/>
                  <a:pt x="11261" y="10733"/>
                  <a:pt x="11230" y="10733"/>
                </a:cubicBezTo>
                <a:cubicBezTo>
                  <a:pt x="11261" y="10733"/>
                  <a:pt x="11261" y="10702"/>
                  <a:pt x="11230" y="10702"/>
                </a:cubicBezTo>
                <a:lnTo>
                  <a:pt x="10517" y="7259"/>
                </a:lnTo>
                <a:cubicBezTo>
                  <a:pt x="10486" y="7135"/>
                  <a:pt x="10361" y="7042"/>
                  <a:pt x="10237" y="7042"/>
                </a:cubicBezTo>
                <a:lnTo>
                  <a:pt x="7228" y="7042"/>
                </a:lnTo>
                <a:lnTo>
                  <a:pt x="7228" y="6049"/>
                </a:lnTo>
                <a:lnTo>
                  <a:pt x="11261" y="6049"/>
                </a:lnTo>
                <a:cubicBezTo>
                  <a:pt x="11416" y="6049"/>
                  <a:pt x="11540" y="5925"/>
                  <a:pt x="11540" y="5770"/>
                </a:cubicBezTo>
                <a:lnTo>
                  <a:pt x="11540" y="4529"/>
                </a:lnTo>
                <a:lnTo>
                  <a:pt x="13091" y="4529"/>
                </a:lnTo>
                <a:cubicBezTo>
                  <a:pt x="13556" y="4529"/>
                  <a:pt x="13960" y="4126"/>
                  <a:pt x="13960" y="3661"/>
                </a:cubicBezTo>
                <a:lnTo>
                  <a:pt x="13960" y="3040"/>
                </a:lnTo>
                <a:cubicBezTo>
                  <a:pt x="13960" y="2885"/>
                  <a:pt x="13836" y="2792"/>
                  <a:pt x="13680" y="2792"/>
                </a:cubicBezTo>
                <a:lnTo>
                  <a:pt x="13525" y="2792"/>
                </a:lnTo>
                <a:lnTo>
                  <a:pt x="13525" y="280"/>
                </a:lnTo>
                <a:cubicBezTo>
                  <a:pt x="13525" y="125"/>
                  <a:pt x="13401" y="0"/>
                  <a:pt x="13246" y="0"/>
                </a:cubicBezTo>
                <a:lnTo>
                  <a:pt x="9307" y="0"/>
                </a:lnTo>
                <a:cubicBezTo>
                  <a:pt x="9152" y="0"/>
                  <a:pt x="9028" y="125"/>
                  <a:pt x="9028" y="280"/>
                </a:cubicBezTo>
                <a:lnTo>
                  <a:pt x="9028" y="2792"/>
                </a:lnTo>
                <a:lnTo>
                  <a:pt x="8872" y="2792"/>
                </a:lnTo>
                <a:cubicBezTo>
                  <a:pt x="8856" y="2789"/>
                  <a:pt x="8840" y="2787"/>
                  <a:pt x="8825" y="2787"/>
                </a:cubicBezTo>
                <a:cubicBezTo>
                  <a:pt x="8693" y="2787"/>
                  <a:pt x="8593" y="2901"/>
                  <a:pt x="8593" y="3040"/>
                </a:cubicBezTo>
                <a:lnTo>
                  <a:pt x="8593" y="3661"/>
                </a:lnTo>
                <a:cubicBezTo>
                  <a:pt x="8593" y="4126"/>
                  <a:pt x="8997" y="4529"/>
                  <a:pt x="9462" y="4529"/>
                </a:cubicBezTo>
                <a:lnTo>
                  <a:pt x="11013" y="4529"/>
                </a:lnTo>
                <a:lnTo>
                  <a:pt x="11013" y="5491"/>
                </a:lnTo>
                <a:lnTo>
                  <a:pt x="2948" y="5491"/>
                </a:lnTo>
                <a:lnTo>
                  <a:pt x="2948" y="4529"/>
                </a:lnTo>
                <a:lnTo>
                  <a:pt x="4499" y="4529"/>
                </a:lnTo>
                <a:cubicBezTo>
                  <a:pt x="4964" y="4529"/>
                  <a:pt x="5367" y="4126"/>
                  <a:pt x="5367" y="3661"/>
                </a:cubicBezTo>
                <a:lnTo>
                  <a:pt x="5367" y="3040"/>
                </a:lnTo>
                <a:cubicBezTo>
                  <a:pt x="5367" y="2885"/>
                  <a:pt x="5243" y="2792"/>
                  <a:pt x="5088" y="2792"/>
                </a:cubicBezTo>
                <a:lnTo>
                  <a:pt x="4933" y="2792"/>
                </a:lnTo>
                <a:lnTo>
                  <a:pt x="4933" y="280"/>
                </a:lnTo>
                <a:cubicBezTo>
                  <a:pt x="4933" y="125"/>
                  <a:pt x="4809" y="0"/>
                  <a:pt x="46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>
            <a:off x="6854556" y="1126590"/>
            <a:ext cx="802500" cy="80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4170756" y="1967015"/>
            <a:ext cx="802500" cy="80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486956" y="1126590"/>
            <a:ext cx="802500" cy="80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720000" y="21185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Impact</a:t>
            </a:r>
            <a:endParaRPr/>
          </a:p>
        </p:txBody>
      </p:sp>
      <p:sp>
        <p:nvSpPr>
          <p:cNvPr id="209" name="Google Shape;209;p27"/>
          <p:cNvSpPr txBox="1"/>
          <p:nvPr>
            <p:ph idx="1" type="subTitle"/>
          </p:nvPr>
        </p:nvSpPr>
        <p:spPr>
          <a:xfrm>
            <a:off x="623450" y="2819950"/>
            <a:ext cx="25284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Reduces dependence on fossil fuels and minimizes carbon footprint.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Aligns with Massachusetts' climate goals under the Global Warming Solutions Act.</a:t>
            </a:r>
            <a:endParaRPr/>
          </a:p>
        </p:txBody>
      </p:sp>
      <p:sp>
        <p:nvSpPr>
          <p:cNvPr id="210" name="Google Shape;210;p27"/>
          <p:cNvSpPr txBox="1"/>
          <p:nvPr>
            <p:ph idx="2" type="title"/>
          </p:nvPr>
        </p:nvSpPr>
        <p:spPr>
          <a:xfrm>
            <a:off x="3403800" y="29567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Value</a:t>
            </a:r>
            <a:endParaRPr/>
          </a:p>
        </p:txBody>
      </p:sp>
      <p:sp>
        <p:nvSpPr>
          <p:cNvPr id="211" name="Google Shape;211;p27"/>
          <p:cNvSpPr txBox="1"/>
          <p:nvPr>
            <p:ph idx="3" type="subTitle"/>
          </p:nvPr>
        </p:nvSpPr>
        <p:spPr>
          <a:xfrm>
            <a:off x="3403800" y="3621689"/>
            <a:ext cx="2336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Delivers affordable electricity to the Lakeview Association residents.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Promotes financial savings through renewable energy incentives.</a:t>
            </a:r>
            <a:endParaRPr/>
          </a:p>
        </p:txBody>
      </p:sp>
      <p:sp>
        <p:nvSpPr>
          <p:cNvPr id="212" name="Google Shape;212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Benefits</a:t>
            </a:r>
            <a:endParaRPr/>
          </a:p>
        </p:txBody>
      </p:sp>
      <p:sp>
        <p:nvSpPr>
          <p:cNvPr id="213" name="Google Shape;213;p27"/>
          <p:cNvSpPr txBox="1"/>
          <p:nvPr>
            <p:ph idx="4" type="title"/>
          </p:nvPr>
        </p:nvSpPr>
        <p:spPr>
          <a:xfrm>
            <a:off x="6087600" y="21185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Engagement</a:t>
            </a:r>
            <a:endParaRPr/>
          </a:p>
        </p:txBody>
      </p:sp>
      <p:sp>
        <p:nvSpPr>
          <p:cNvPr id="214" name="Google Shape;214;p27"/>
          <p:cNvSpPr txBox="1"/>
          <p:nvPr>
            <p:ph idx="5" type="subTitle"/>
          </p:nvPr>
        </p:nvSpPr>
        <p:spPr>
          <a:xfrm>
            <a:off x="6087600" y="2847064"/>
            <a:ext cx="23364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Initiatives</a:t>
            </a:r>
            <a:r>
              <a:rPr lang="en"/>
              <a:t> such as the Open Houses, the Information Sheets, and the  Gridlock Summer Program will keep everyone informed and engaged with the project.</a:t>
            </a:r>
            <a:endParaRPr/>
          </a:p>
        </p:txBody>
      </p:sp>
      <p:cxnSp>
        <p:nvCxnSpPr>
          <p:cNvPr id="215" name="Google Shape;215;p27"/>
          <p:cNvCxnSpPr/>
          <p:nvPr/>
        </p:nvCxnSpPr>
        <p:spPr>
          <a:xfrm rot="10800000">
            <a:off x="3810100" y="848650"/>
            <a:ext cx="46113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7"/>
          <p:cNvSpPr/>
          <p:nvPr/>
        </p:nvSpPr>
        <p:spPr>
          <a:xfrm>
            <a:off x="7067039" y="1339072"/>
            <a:ext cx="377520" cy="377547"/>
          </a:xfrm>
          <a:custGeom>
            <a:rect b="b" l="l" r="r" t="t"/>
            <a:pathLst>
              <a:path extrusionOk="0" h="13991" w="13990">
                <a:moveTo>
                  <a:pt x="5366" y="993"/>
                </a:moveTo>
                <a:cubicBezTo>
                  <a:pt x="5515" y="1470"/>
                  <a:pt x="5980" y="1833"/>
                  <a:pt x="6484" y="1833"/>
                </a:cubicBezTo>
                <a:cubicBezTo>
                  <a:pt x="6504" y="1833"/>
                  <a:pt x="6525" y="1832"/>
                  <a:pt x="6545" y="1831"/>
                </a:cubicBezTo>
                <a:cubicBezTo>
                  <a:pt x="6979" y="1831"/>
                  <a:pt x="7383" y="2048"/>
                  <a:pt x="7569" y="2451"/>
                </a:cubicBezTo>
                <a:cubicBezTo>
                  <a:pt x="7569" y="2482"/>
                  <a:pt x="7600" y="2575"/>
                  <a:pt x="7414" y="2637"/>
                </a:cubicBezTo>
                <a:lnTo>
                  <a:pt x="7321" y="2699"/>
                </a:lnTo>
                <a:cubicBezTo>
                  <a:pt x="6855" y="2792"/>
                  <a:pt x="6576" y="3258"/>
                  <a:pt x="6731" y="3723"/>
                </a:cubicBezTo>
                <a:cubicBezTo>
                  <a:pt x="6762" y="3847"/>
                  <a:pt x="6731" y="4002"/>
                  <a:pt x="6638" y="4095"/>
                </a:cubicBezTo>
                <a:cubicBezTo>
                  <a:pt x="6535" y="4225"/>
                  <a:pt x="6388" y="4289"/>
                  <a:pt x="6235" y="4289"/>
                </a:cubicBezTo>
                <a:cubicBezTo>
                  <a:pt x="6204" y="4289"/>
                  <a:pt x="6173" y="4287"/>
                  <a:pt x="6142" y="4281"/>
                </a:cubicBezTo>
                <a:cubicBezTo>
                  <a:pt x="6061" y="4257"/>
                  <a:pt x="5980" y="4245"/>
                  <a:pt x="5900" y="4245"/>
                </a:cubicBezTo>
                <a:cubicBezTo>
                  <a:pt x="5674" y="4245"/>
                  <a:pt x="5457" y="4338"/>
                  <a:pt x="5273" y="4499"/>
                </a:cubicBezTo>
                <a:cubicBezTo>
                  <a:pt x="5056" y="4778"/>
                  <a:pt x="4994" y="5150"/>
                  <a:pt x="5087" y="5491"/>
                </a:cubicBezTo>
                <a:cubicBezTo>
                  <a:pt x="5118" y="5615"/>
                  <a:pt x="5118" y="5739"/>
                  <a:pt x="5056" y="5863"/>
                </a:cubicBezTo>
                <a:cubicBezTo>
                  <a:pt x="4963" y="5956"/>
                  <a:pt x="4870" y="5987"/>
                  <a:pt x="4777" y="5987"/>
                </a:cubicBezTo>
                <a:lnTo>
                  <a:pt x="4064" y="5987"/>
                </a:lnTo>
                <a:lnTo>
                  <a:pt x="4064" y="5925"/>
                </a:lnTo>
                <a:cubicBezTo>
                  <a:pt x="2978" y="4219"/>
                  <a:pt x="3598" y="1924"/>
                  <a:pt x="5366" y="993"/>
                </a:cubicBezTo>
                <a:close/>
                <a:moveTo>
                  <a:pt x="8456" y="4648"/>
                </a:moveTo>
                <a:cubicBezTo>
                  <a:pt x="8570" y="4648"/>
                  <a:pt x="8706" y="4736"/>
                  <a:pt x="8841" y="4871"/>
                </a:cubicBezTo>
                <a:cubicBezTo>
                  <a:pt x="8989" y="5069"/>
                  <a:pt x="9218" y="5169"/>
                  <a:pt x="9446" y="5169"/>
                </a:cubicBezTo>
                <a:cubicBezTo>
                  <a:pt x="9503" y="5169"/>
                  <a:pt x="9560" y="5162"/>
                  <a:pt x="9616" y="5150"/>
                </a:cubicBezTo>
                <a:lnTo>
                  <a:pt x="9740" y="5150"/>
                </a:lnTo>
                <a:cubicBezTo>
                  <a:pt x="9790" y="5142"/>
                  <a:pt x="9842" y="5138"/>
                  <a:pt x="9895" y="5138"/>
                </a:cubicBezTo>
                <a:cubicBezTo>
                  <a:pt x="10040" y="5138"/>
                  <a:pt x="10193" y="5167"/>
                  <a:pt x="10330" y="5212"/>
                </a:cubicBezTo>
                <a:cubicBezTo>
                  <a:pt x="9957" y="6298"/>
                  <a:pt x="9058" y="7166"/>
                  <a:pt x="7941" y="7476"/>
                </a:cubicBezTo>
                <a:lnTo>
                  <a:pt x="7972" y="7445"/>
                </a:lnTo>
                <a:cubicBezTo>
                  <a:pt x="7879" y="7259"/>
                  <a:pt x="7910" y="7011"/>
                  <a:pt x="8065" y="6856"/>
                </a:cubicBezTo>
                <a:cubicBezTo>
                  <a:pt x="8313" y="6577"/>
                  <a:pt x="8344" y="6143"/>
                  <a:pt x="8127" y="5863"/>
                </a:cubicBezTo>
                <a:cubicBezTo>
                  <a:pt x="8034" y="5615"/>
                  <a:pt x="8034" y="5367"/>
                  <a:pt x="8127" y="5119"/>
                </a:cubicBezTo>
                <a:cubicBezTo>
                  <a:pt x="8189" y="4871"/>
                  <a:pt x="8282" y="4685"/>
                  <a:pt x="8406" y="4654"/>
                </a:cubicBezTo>
                <a:cubicBezTo>
                  <a:pt x="8422" y="4650"/>
                  <a:pt x="8439" y="4648"/>
                  <a:pt x="8456" y="4648"/>
                </a:cubicBezTo>
                <a:close/>
                <a:moveTo>
                  <a:pt x="7041" y="528"/>
                </a:moveTo>
                <a:cubicBezTo>
                  <a:pt x="8965" y="559"/>
                  <a:pt x="10516" y="2110"/>
                  <a:pt x="10547" y="4033"/>
                </a:cubicBezTo>
                <a:cubicBezTo>
                  <a:pt x="10547" y="4219"/>
                  <a:pt x="10516" y="4436"/>
                  <a:pt x="10485" y="4623"/>
                </a:cubicBezTo>
                <a:lnTo>
                  <a:pt x="10485" y="4685"/>
                </a:lnTo>
                <a:cubicBezTo>
                  <a:pt x="10275" y="4615"/>
                  <a:pt x="10083" y="4580"/>
                  <a:pt x="9896" y="4580"/>
                </a:cubicBezTo>
                <a:cubicBezTo>
                  <a:pt x="9833" y="4580"/>
                  <a:pt x="9771" y="4584"/>
                  <a:pt x="9709" y="4592"/>
                </a:cubicBezTo>
                <a:lnTo>
                  <a:pt x="9554" y="4592"/>
                </a:lnTo>
                <a:cubicBezTo>
                  <a:pt x="9519" y="4609"/>
                  <a:pt x="9485" y="4617"/>
                  <a:pt x="9451" y="4617"/>
                </a:cubicBezTo>
                <a:cubicBezTo>
                  <a:pt x="9365" y="4617"/>
                  <a:pt x="9289" y="4566"/>
                  <a:pt x="9244" y="4499"/>
                </a:cubicBezTo>
                <a:cubicBezTo>
                  <a:pt x="9058" y="4234"/>
                  <a:pt x="8737" y="4082"/>
                  <a:pt x="8415" y="4082"/>
                </a:cubicBezTo>
                <a:cubicBezTo>
                  <a:pt x="8360" y="4082"/>
                  <a:pt x="8306" y="4086"/>
                  <a:pt x="8251" y="4095"/>
                </a:cubicBezTo>
                <a:cubicBezTo>
                  <a:pt x="8065" y="4157"/>
                  <a:pt x="7724" y="4343"/>
                  <a:pt x="7600" y="4995"/>
                </a:cubicBezTo>
                <a:cubicBezTo>
                  <a:pt x="7476" y="5367"/>
                  <a:pt x="7476" y="5770"/>
                  <a:pt x="7662" y="6112"/>
                </a:cubicBezTo>
                <a:cubicBezTo>
                  <a:pt x="7755" y="6298"/>
                  <a:pt x="7755" y="6329"/>
                  <a:pt x="7631" y="6484"/>
                </a:cubicBezTo>
                <a:cubicBezTo>
                  <a:pt x="7383" y="6794"/>
                  <a:pt x="7321" y="7166"/>
                  <a:pt x="7445" y="7507"/>
                </a:cubicBezTo>
                <a:cubicBezTo>
                  <a:pt x="7290" y="7538"/>
                  <a:pt x="7166" y="7538"/>
                  <a:pt x="7041" y="7538"/>
                </a:cubicBezTo>
                <a:cubicBezTo>
                  <a:pt x="6080" y="7538"/>
                  <a:pt x="5180" y="7166"/>
                  <a:pt x="4529" y="6484"/>
                </a:cubicBezTo>
                <a:lnTo>
                  <a:pt x="4839" y="6484"/>
                </a:lnTo>
                <a:cubicBezTo>
                  <a:pt x="5087" y="6484"/>
                  <a:pt x="5335" y="6360"/>
                  <a:pt x="5490" y="6143"/>
                </a:cubicBezTo>
                <a:cubicBezTo>
                  <a:pt x="5646" y="5925"/>
                  <a:pt x="5708" y="5615"/>
                  <a:pt x="5646" y="5336"/>
                </a:cubicBezTo>
                <a:cubicBezTo>
                  <a:pt x="5584" y="5150"/>
                  <a:pt x="5584" y="4964"/>
                  <a:pt x="5677" y="4809"/>
                </a:cubicBezTo>
                <a:cubicBezTo>
                  <a:pt x="5731" y="4772"/>
                  <a:pt x="5818" y="4757"/>
                  <a:pt x="5905" y="4757"/>
                </a:cubicBezTo>
                <a:cubicBezTo>
                  <a:pt x="5966" y="4757"/>
                  <a:pt x="6028" y="4765"/>
                  <a:pt x="6080" y="4778"/>
                </a:cubicBezTo>
                <a:cubicBezTo>
                  <a:pt x="6114" y="4781"/>
                  <a:pt x="6149" y="4782"/>
                  <a:pt x="6184" y="4782"/>
                </a:cubicBezTo>
                <a:cubicBezTo>
                  <a:pt x="6495" y="4782"/>
                  <a:pt x="6818" y="4660"/>
                  <a:pt x="7041" y="4436"/>
                </a:cubicBezTo>
                <a:cubicBezTo>
                  <a:pt x="7259" y="4188"/>
                  <a:pt x="7352" y="3878"/>
                  <a:pt x="7290" y="3568"/>
                </a:cubicBezTo>
                <a:cubicBezTo>
                  <a:pt x="7259" y="3475"/>
                  <a:pt x="7259" y="3382"/>
                  <a:pt x="7290" y="3289"/>
                </a:cubicBezTo>
                <a:cubicBezTo>
                  <a:pt x="7352" y="3227"/>
                  <a:pt x="7445" y="3196"/>
                  <a:pt x="7538" y="3165"/>
                </a:cubicBezTo>
                <a:lnTo>
                  <a:pt x="7662" y="3103"/>
                </a:lnTo>
                <a:cubicBezTo>
                  <a:pt x="8003" y="2979"/>
                  <a:pt x="8158" y="2637"/>
                  <a:pt x="8127" y="2327"/>
                </a:cubicBezTo>
                <a:cubicBezTo>
                  <a:pt x="8003" y="1769"/>
                  <a:pt x="7383" y="1335"/>
                  <a:pt x="6607" y="1273"/>
                </a:cubicBezTo>
                <a:cubicBezTo>
                  <a:pt x="6142" y="1210"/>
                  <a:pt x="5956" y="1055"/>
                  <a:pt x="5894" y="745"/>
                </a:cubicBezTo>
                <a:cubicBezTo>
                  <a:pt x="6266" y="621"/>
                  <a:pt x="6669" y="528"/>
                  <a:pt x="7041" y="528"/>
                </a:cubicBezTo>
                <a:close/>
                <a:moveTo>
                  <a:pt x="2978" y="9586"/>
                </a:moveTo>
                <a:lnTo>
                  <a:pt x="2978" y="10516"/>
                </a:lnTo>
                <a:lnTo>
                  <a:pt x="931" y="10516"/>
                </a:lnTo>
                <a:lnTo>
                  <a:pt x="1117" y="9586"/>
                </a:lnTo>
                <a:close/>
                <a:moveTo>
                  <a:pt x="5335" y="9586"/>
                </a:moveTo>
                <a:lnTo>
                  <a:pt x="5522" y="10516"/>
                </a:lnTo>
                <a:lnTo>
                  <a:pt x="3505" y="10516"/>
                </a:lnTo>
                <a:lnTo>
                  <a:pt x="3505" y="9586"/>
                </a:lnTo>
                <a:close/>
                <a:moveTo>
                  <a:pt x="10547" y="9586"/>
                </a:moveTo>
                <a:lnTo>
                  <a:pt x="10547" y="10516"/>
                </a:lnTo>
                <a:lnTo>
                  <a:pt x="8499" y="10516"/>
                </a:lnTo>
                <a:lnTo>
                  <a:pt x="8685" y="9586"/>
                </a:lnTo>
                <a:close/>
                <a:moveTo>
                  <a:pt x="12935" y="9586"/>
                </a:moveTo>
                <a:lnTo>
                  <a:pt x="13121" y="10516"/>
                </a:lnTo>
                <a:lnTo>
                  <a:pt x="11074" y="10516"/>
                </a:lnTo>
                <a:lnTo>
                  <a:pt x="11074" y="9586"/>
                </a:lnTo>
                <a:close/>
                <a:moveTo>
                  <a:pt x="2947" y="11075"/>
                </a:moveTo>
                <a:lnTo>
                  <a:pt x="2947" y="12005"/>
                </a:lnTo>
                <a:lnTo>
                  <a:pt x="651" y="12005"/>
                </a:lnTo>
                <a:lnTo>
                  <a:pt x="807" y="11075"/>
                </a:lnTo>
                <a:close/>
                <a:moveTo>
                  <a:pt x="5615" y="11075"/>
                </a:moveTo>
                <a:lnTo>
                  <a:pt x="5801" y="12005"/>
                </a:lnTo>
                <a:lnTo>
                  <a:pt x="3474" y="12005"/>
                </a:lnTo>
                <a:lnTo>
                  <a:pt x="3505" y="11075"/>
                </a:lnTo>
                <a:close/>
                <a:moveTo>
                  <a:pt x="10547" y="11075"/>
                </a:moveTo>
                <a:lnTo>
                  <a:pt x="10547" y="12005"/>
                </a:lnTo>
                <a:lnTo>
                  <a:pt x="8220" y="12005"/>
                </a:lnTo>
                <a:lnTo>
                  <a:pt x="8406" y="11075"/>
                </a:lnTo>
                <a:close/>
                <a:moveTo>
                  <a:pt x="13214" y="11075"/>
                </a:moveTo>
                <a:lnTo>
                  <a:pt x="13400" y="12005"/>
                </a:lnTo>
                <a:lnTo>
                  <a:pt x="11074" y="12005"/>
                </a:lnTo>
                <a:lnTo>
                  <a:pt x="11074" y="11075"/>
                </a:lnTo>
                <a:close/>
                <a:moveTo>
                  <a:pt x="7010" y="1"/>
                </a:moveTo>
                <a:cubicBezTo>
                  <a:pt x="4870" y="1"/>
                  <a:pt x="3102" y="1676"/>
                  <a:pt x="2978" y="3785"/>
                </a:cubicBezTo>
                <a:lnTo>
                  <a:pt x="1613" y="3785"/>
                </a:lnTo>
                <a:cubicBezTo>
                  <a:pt x="1458" y="3785"/>
                  <a:pt x="1334" y="3909"/>
                  <a:pt x="1365" y="4064"/>
                </a:cubicBezTo>
                <a:lnTo>
                  <a:pt x="1365" y="9027"/>
                </a:lnTo>
                <a:lnTo>
                  <a:pt x="869" y="9027"/>
                </a:lnTo>
                <a:cubicBezTo>
                  <a:pt x="745" y="9027"/>
                  <a:pt x="620" y="9120"/>
                  <a:pt x="589" y="9244"/>
                </a:cubicBezTo>
                <a:lnTo>
                  <a:pt x="31" y="12222"/>
                </a:lnTo>
                <a:cubicBezTo>
                  <a:pt x="0" y="12408"/>
                  <a:pt x="124" y="12564"/>
                  <a:pt x="310" y="12564"/>
                </a:cubicBezTo>
                <a:lnTo>
                  <a:pt x="2947" y="12564"/>
                </a:lnTo>
                <a:lnTo>
                  <a:pt x="2947" y="13432"/>
                </a:lnTo>
                <a:lnTo>
                  <a:pt x="1644" y="13432"/>
                </a:lnTo>
                <a:cubicBezTo>
                  <a:pt x="1489" y="13432"/>
                  <a:pt x="1365" y="13556"/>
                  <a:pt x="1365" y="13711"/>
                </a:cubicBezTo>
                <a:cubicBezTo>
                  <a:pt x="1365" y="13866"/>
                  <a:pt x="1489" y="13990"/>
                  <a:pt x="1644" y="13990"/>
                </a:cubicBezTo>
                <a:lnTo>
                  <a:pt x="4746" y="13990"/>
                </a:lnTo>
                <a:cubicBezTo>
                  <a:pt x="4901" y="13990"/>
                  <a:pt x="5025" y="13866"/>
                  <a:pt x="5025" y="13711"/>
                </a:cubicBezTo>
                <a:cubicBezTo>
                  <a:pt x="5025" y="13556"/>
                  <a:pt x="4901" y="13432"/>
                  <a:pt x="4746" y="13432"/>
                </a:cubicBezTo>
                <a:lnTo>
                  <a:pt x="3474" y="13432"/>
                </a:lnTo>
                <a:lnTo>
                  <a:pt x="3474" y="12564"/>
                </a:lnTo>
                <a:lnTo>
                  <a:pt x="6111" y="12564"/>
                </a:lnTo>
                <a:cubicBezTo>
                  <a:pt x="6173" y="12564"/>
                  <a:pt x="6266" y="12533"/>
                  <a:pt x="6297" y="12470"/>
                </a:cubicBezTo>
                <a:cubicBezTo>
                  <a:pt x="6359" y="12408"/>
                  <a:pt x="6390" y="12315"/>
                  <a:pt x="6359" y="12222"/>
                </a:cubicBezTo>
                <a:lnTo>
                  <a:pt x="5863" y="9275"/>
                </a:lnTo>
                <a:cubicBezTo>
                  <a:pt x="5832" y="9120"/>
                  <a:pt x="5708" y="9027"/>
                  <a:pt x="5584" y="9027"/>
                </a:cubicBezTo>
                <a:lnTo>
                  <a:pt x="1892" y="9027"/>
                </a:lnTo>
                <a:lnTo>
                  <a:pt x="1892" y="4343"/>
                </a:lnTo>
                <a:lnTo>
                  <a:pt x="2978" y="4343"/>
                </a:lnTo>
                <a:cubicBezTo>
                  <a:pt x="3102" y="6484"/>
                  <a:pt x="4870" y="8159"/>
                  <a:pt x="7010" y="8159"/>
                </a:cubicBezTo>
                <a:cubicBezTo>
                  <a:pt x="9151" y="8159"/>
                  <a:pt x="10919" y="6484"/>
                  <a:pt x="11043" y="4343"/>
                </a:cubicBezTo>
                <a:lnTo>
                  <a:pt x="12129" y="4343"/>
                </a:lnTo>
                <a:lnTo>
                  <a:pt x="12129" y="9027"/>
                </a:lnTo>
                <a:lnTo>
                  <a:pt x="8437" y="9027"/>
                </a:lnTo>
                <a:cubicBezTo>
                  <a:pt x="8313" y="9027"/>
                  <a:pt x="8220" y="9120"/>
                  <a:pt x="8189" y="9244"/>
                </a:cubicBezTo>
                <a:lnTo>
                  <a:pt x="7631" y="12222"/>
                </a:lnTo>
                <a:cubicBezTo>
                  <a:pt x="7600" y="12315"/>
                  <a:pt x="7631" y="12408"/>
                  <a:pt x="7693" y="12470"/>
                </a:cubicBezTo>
                <a:cubicBezTo>
                  <a:pt x="7724" y="12533"/>
                  <a:pt x="7817" y="12564"/>
                  <a:pt x="7879" y="12564"/>
                </a:cubicBezTo>
                <a:lnTo>
                  <a:pt x="10516" y="12564"/>
                </a:lnTo>
                <a:lnTo>
                  <a:pt x="10516" y="13432"/>
                </a:lnTo>
                <a:lnTo>
                  <a:pt x="9244" y="13432"/>
                </a:lnTo>
                <a:cubicBezTo>
                  <a:pt x="9089" y="13432"/>
                  <a:pt x="8965" y="13556"/>
                  <a:pt x="8965" y="13711"/>
                </a:cubicBezTo>
                <a:cubicBezTo>
                  <a:pt x="8965" y="13866"/>
                  <a:pt x="9089" y="13959"/>
                  <a:pt x="9244" y="13959"/>
                </a:cubicBezTo>
                <a:lnTo>
                  <a:pt x="12346" y="13959"/>
                </a:lnTo>
                <a:cubicBezTo>
                  <a:pt x="12501" y="13959"/>
                  <a:pt x="12625" y="13866"/>
                  <a:pt x="12625" y="13711"/>
                </a:cubicBezTo>
                <a:cubicBezTo>
                  <a:pt x="12625" y="13556"/>
                  <a:pt x="12501" y="13432"/>
                  <a:pt x="12346" y="13432"/>
                </a:cubicBezTo>
                <a:lnTo>
                  <a:pt x="11043" y="13432"/>
                </a:lnTo>
                <a:lnTo>
                  <a:pt x="11043" y="12564"/>
                </a:lnTo>
                <a:lnTo>
                  <a:pt x="13711" y="12564"/>
                </a:lnTo>
                <a:cubicBezTo>
                  <a:pt x="13866" y="12564"/>
                  <a:pt x="13990" y="12408"/>
                  <a:pt x="13959" y="12222"/>
                </a:cubicBezTo>
                <a:lnTo>
                  <a:pt x="13990" y="12222"/>
                </a:lnTo>
                <a:lnTo>
                  <a:pt x="13431" y="9275"/>
                </a:lnTo>
                <a:cubicBezTo>
                  <a:pt x="13400" y="9120"/>
                  <a:pt x="13307" y="9027"/>
                  <a:pt x="13152" y="9027"/>
                </a:cubicBezTo>
                <a:lnTo>
                  <a:pt x="12687" y="9027"/>
                </a:lnTo>
                <a:lnTo>
                  <a:pt x="12687" y="4064"/>
                </a:lnTo>
                <a:cubicBezTo>
                  <a:pt x="12687" y="3909"/>
                  <a:pt x="12563" y="3785"/>
                  <a:pt x="12408" y="3785"/>
                </a:cubicBezTo>
                <a:lnTo>
                  <a:pt x="11043" y="3785"/>
                </a:lnTo>
                <a:cubicBezTo>
                  <a:pt x="10919" y="1676"/>
                  <a:pt x="9151" y="1"/>
                  <a:pt x="70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1698590" y="1339497"/>
            <a:ext cx="379220" cy="376711"/>
          </a:xfrm>
          <a:custGeom>
            <a:rect b="b" l="l" r="r" t="t"/>
            <a:pathLst>
              <a:path extrusionOk="0" h="13960" w="14053">
                <a:moveTo>
                  <a:pt x="6763" y="559"/>
                </a:moveTo>
                <a:lnTo>
                  <a:pt x="6763" y="1769"/>
                </a:lnTo>
                <a:lnTo>
                  <a:pt x="3661" y="1769"/>
                </a:lnTo>
                <a:lnTo>
                  <a:pt x="3909" y="559"/>
                </a:lnTo>
                <a:close/>
                <a:moveTo>
                  <a:pt x="10175" y="559"/>
                </a:moveTo>
                <a:lnTo>
                  <a:pt x="10423" y="1769"/>
                </a:lnTo>
                <a:lnTo>
                  <a:pt x="7321" y="1769"/>
                </a:lnTo>
                <a:lnTo>
                  <a:pt x="7321" y="559"/>
                </a:lnTo>
                <a:close/>
                <a:moveTo>
                  <a:pt x="6794" y="2327"/>
                </a:moveTo>
                <a:lnTo>
                  <a:pt x="6794" y="3568"/>
                </a:lnTo>
                <a:lnTo>
                  <a:pt x="3258" y="3568"/>
                </a:lnTo>
                <a:lnTo>
                  <a:pt x="3568" y="2327"/>
                </a:lnTo>
                <a:close/>
                <a:moveTo>
                  <a:pt x="10547" y="2327"/>
                </a:moveTo>
                <a:lnTo>
                  <a:pt x="10795" y="3568"/>
                </a:lnTo>
                <a:lnTo>
                  <a:pt x="7321" y="3568"/>
                </a:lnTo>
                <a:lnTo>
                  <a:pt x="7321" y="2327"/>
                </a:lnTo>
                <a:close/>
                <a:moveTo>
                  <a:pt x="10857" y="4096"/>
                </a:moveTo>
                <a:lnTo>
                  <a:pt x="10857" y="4995"/>
                </a:lnTo>
                <a:lnTo>
                  <a:pt x="3196" y="4995"/>
                </a:lnTo>
                <a:lnTo>
                  <a:pt x="3196" y="4096"/>
                </a:lnTo>
                <a:close/>
                <a:moveTo>
                  <a:pt x="8500" y="5522"/>
                </a:moveTo>
                <a:lnTo>
                  <a:pt x="8500" y="5864"/>
                </a:lnTo>
                <a:cubicBezTo>
                  <a:pt x="8500" y="6081"/>
                  <a:pt x="8345" y="6236"/>
                  <a:pt x="8159" y="6236"/>
                </a:cubicBezTo>
                <a:lnTo>
                  <a:pt x="5894" y="6236"/>
                </a:lnTo>
                <a:cubicBezTo>
                  <a:pt x="5708" y="6236"/>
                  <a:pt x="5553" y="6081"/>
                  <a:pt x="5553" y="5864"/>
                </a:cubicBezTo>
                <a:lnTo>
                  <a:pt x="5553" y="5522"/>
                </a:lnTo>
                <a:close/>
                <a:moveTo>
                  <a:pt x="590" y="8407"/>
                </a:moveTo>
                <a:lnTo>
                  <a:pt x="590" y="8407"/>
                </a:lnTo>
                <a:cubicBezTo>
                  <a:pt x="962" y="8438"/>
                  <a:pt x="1334" y="8531"/>
                  <a:pt x="1645" y="8686"/>
                </a:cubicBezTo>
                <a:cubicBezTo>
                  <a:pt x="2017" y="8810"/>
                  <a:pt x="2234" y="9152"/>
                  <a:pt x="2234" y="9555"/>
                </a:cubicBezTo>
                <a:lnTo>
                  <a:pt x="2234" y="9803"/>
                </a:lnTo>
                <a:cubicBezTo>
                  <a:pt x="1179" y="9741"/>
                  <a:pt x="683" y="9338"/>
                  <a:pt x="590" y="8407"/>
                </a:cubicBezTo>
                <a:close/>
                <a:moveTo>
                  <a:pt x="4436" y="8407"/>
                </a:moveTo>
                <a:cubicBezTo>
                  <a:pt x="4343" y="9338"/>
                  <a:pt x="3847" y="9741"/>
                  <a:pt x="2792" y="9803"/>
                </a:cubicBezTo>
                <a:lnTo>
                  <a:pt x="2792" y="9555"/>
                </a:lnTo>
                <a:cubicBezTo>
                  <a:pt x="2792" y="9152"/>
                  <a:pt x="3041" y="8810"/>
                  <a:pt x="3382" y="8686"/>
                </a:cubicBezTo>
                <a:cubicBezTo>
                  <a:pt x="3723" y="8531"/>
                  <a:pt x="4064" y="8438"/>
                  <a:pt x="4436" y="8407"/>
                </a:cubicBezTo>
                <a:close/>
                <a:moveTo>
                  <a:pt x="9648" y="8407"/>
                </a:moveTo>
                <a:lnTo>
                  <a:pt x="9648" y="8407"/>
                </a:lnTo>
                <a:cubicBezTo>
                  <a:pt x="9989" y="8438"/>
                  <a:pt x="10361" y="8531"/>
                  <a:pt x="10671" y="8686"/>
                </a:cubicBezTo>
                <a:cubicBezTo>
                  <a:pt x="11044" y="8810"/>
                  <a:pt x="11292" y="9152"/>
                  <a:pt x="11292" y="9555"/>
                </a:cubicBezTo>
                <a:lnTo>
                  <a:pt x="11292" y="9803"/>
                </a:lnTo>
                <a:cubicBezTo>
                  <a:pt x="10237" y="9741"/>
                  <a:pt x="9741" y="9338"/>
                  <a:pt x="9648" y="8407"/>
                </a:cubicBezTo>
                <a:close/>
                <a:moveTo>
                  <a:pt x="13463" y="8407"/>
                </a:moveTo>
                <a:lnTo>
                  <a:pt x="13463" y="8407"/>
                </a:lnTo>
                <a:cubicBezTo>
                  <a:pt x="13370" y="9338"/>
                  <a:pt x="12874" y="9741"/>
                  <a:pt x="11819" y="9803"/>
                </a:cubicBezTo>
                <a:lnTo>
                  <a:pt x="11819" y="9555"/>
                </a:lnTo>
                <a:cubicBezTo>
                  <a:pt x="11819" y="9152"/>
                  <a:pt x="12067" y="8810"/>
                  <a:pt x="12408" y="8686"/>
                </a:cubicBezTo>
                <a:cubicBezTo>
                  <a:pt x="12750" y="8531"/>
                  <a:pt x="13091" y="8438"/>
                  <a:pt x="13463" y="8407"/>
                </a:cubicBezTo>
                <a:close/>
                <a:moveTo>
                  <a:pt x="7538" y="10858"/>
                </a:moveTo>
                <a:cubicBezTo>
                  <a:pt x="7724" y="10858"/>
                  <a:pt x="7880" y="11013"/>
                  <a:pt x="7880" y="11230"/>
                </a:cubicBezTo>
                <a:lnTo>
                  <a:pt x="7880" y="11571"/>
                </a:lnTo>
                <a:lnTo>
                  <a:pt x="6173" y="11571"/>
                </a:lnTo>
                <a:lnTo>
                  <a:pt x="6173" y="11230"/>
                </a:lnTo>
                <a:cubicBezTo>
                  <a:pt x="6173" y="11013"/>
                  <a:pt x="6329" y="10858"/>
                  <a:pt x="6515" y="10858"/>
                </a:cubicBezTo>
                <a:close/>
                <a:moveTo>
                  <a:pt x="13463" y="12099"/>
                </a:moveTo>
                <a:lnTo>
                  <a:pt x="13463" y="13401"/>
                </a:lnTo>
                <a:lnTo>
                  <a:pt x="621" y="13401"/>
                </a:lnTo>
                <a:lnTo>
                  <a:pt x="621" y="12099"/>
                </a:lnTo>
                <a:close/>
                <a:moveTo>
                  <a:pt x="3692" y="1"/>
                </a:moveTo>
                <a:cubicBezTo>
                  <a:pt x="3568" y="1"/>
                  <a:pt x="3444" y="94"/>
                  <a:pt x="3444" y="218"/>
                </a:cubicBezTo>
                <a:lnTo>
                  <a:pt x="2668" y="3785"/>
                </a:lnTo>
                <a:cubicBezTo>
                  <a:pt x="2668" y="3785"/>
                  <a:pt x="2668" y="3816"/>
                  <a:pt x="2668" y="3847"/>
                </a:cubicBezTo>
                <a:lnTo>
                  <a:pt x="2668" y="5243"/>
                </a:lnTo>
                <a:cubicBezTo>
                  <a:pt x="2668" y="5398"/>
                  <a:pt x="2792" y="5522"/>
                  <a:pt x="2916" y="5522"/>
                </a:cubicBezTo>
                <a:lnTo>
                  <a:pt x="5026" y="5522"/>
                </a:lnTo>
                <a:lnTo>
                  <a:pt x="5026" y="5864"/>
                </a:lnTo>
                <a:cubicBezTo>
                  <a:pt x="5026" y="6360"/>
                  <a:pt x="5429" y="6763"/>
                  <a:pt x="5925" y="6763"/>
                </a:cubicBezTo>
                <a:lnTo>
                  <a:pt x="6763" y="6763"/>
                </a:lnTo>
                <a:lnTo>
                  <a:pt x="6763" y="10330"/>
                </a:lnTo>
                <a:lnTo>
                  <a:pt x="6515" y="10330"/>
                </a:lnTo>
                <a:cubicBezTo>
                  <a:pt x="6049" y="10330"/>
                  <a:pt x="5646" y="10734"/>
                  <a:pt x="5646" y="11230"/>
                </a:cubicBezTo>
                <a:lnTo>
                  <a:pt x="5646" y="11571"/>
                </a:lnTo>
                <a:lnTo>
                  <a:pt x="2792" y="11571"/>
                </a:lnTo>
                <a:lnTo>
                  <a:pt x="2792" y="10361"/>
                </a:lnTo>
                <a:cubicBezTo>
                  <a:pt x="3382" y="10361"/>
                  <a:pt x="3971" y="10175"/>
                  <a:pt x="4405" y="9772"/>
                </a:cubicBezTo>
                <a:cubicBezTo>
                  <a:pt x="4840" y="9338"/>
                  <a:pt x="5057" y="8748"/>
                  <a:pt x="4995" y="8159"/>
                </a:cubicBezTo>
                <a:cubicBezTo>
                  <a:pt x="4995" y="8004"/>
                  <a:pt x="4871" y="7880"/>
                  <a:pt x="4747" y="7880"/>
                </a:cubicBezTo>
                <a:cubicBezTo>
                  <a:pt x="3909" y="7880"/>
                  <a:pt x="2978" y="8097"/>
                  <a:pt x="2544" y="8686"/>
                </a:cubicBezTo>
                <a:cubicBezTo>
                  <a:pt x="2079" y="8097"/>
                  <a:pt x="1148" y="7880"/>
                  <a:pt x="342" y="7880"/>
                </a:cubicBezTo>
                <a:cubicBezTo>
                  <a:pt x="187" y="7880"/>
                  <a:pt x="63" y="8004"/>
                  <a:pt x="63" y="8128"/>
                </a:cubicBezTo>
                <a:cubicBezTo>
                  <a:pt x="1" y="8748"/>
                  <a:pt x="218" y="9338"/>
                  <a:pt x="652" y="9772"/>
                </a:cubicBezTo>
                <a:cubicBezTo>
                  <a:pt x="1086" y="10175"/>
                  <a:pt x="1676" y="10361"/>
                  <a:pt x="2265" y="10361"/>
                </a:cubicBezTo>
                <a:lnTo>
                  <a:pt x="2265" y="11571"/>
                </a:lnTo>
                <a:lnTo>
                  <a:pt x="311" y="11571"/>
                </a:lnTo>
                <a:cubicBezTo>
                  <a:pt x="156" y="11571"/>
                  <a:pt x="63" y="11695"/>
                  <a:pt x="63" y="11850"/>
                </a:cubicBezTo>
                <a:lnTo>
                  <a:pt x="63" y="13680"/>
                </a:lnTo>
                <a:cubicBezTo>
                  <a:pt x="63" y="13836"/>
                  <a:pt x="187" y="13960"/>
                  <a:pt x="311" y="13960"/>
                </a:cubicBezTo>
                <a:lnTo>
                  <a:pt x="13742" y="13960"/>
                </a:lnTo>
                <a:cubicBezTo>
                  <a:pt x="13897" y="13960"/>
                  <a:pt x="14021" y="13836"/>
                  <a:pt x="14021" y="13680"/>
                </a:cubicBezTo>
                <a:lnTo>
                  <a:pt x="14021" y="11850"/>
                </a:lnTo>
                <a:cubicBezTo>
                  <a:pt x="14021" y="11695"/>
                  <a:pt x="13897" y="11571"/>
                  <a:pt x="13742" y="11571"/>
                </a:cubicBezTo>
                <a:lnTo>
                  <a:pt x="11819" y="11571"/>
                </a:lnTo>
                <a:lnTo>
                  <a:pt x="11819" y="10361"/>
                </a:lnTo>
                <a:cubicBezTo>
                  <a:pt x="12408" y="10361"/>
                  <a:pt x="12967" y="10175"/>
                  <a:pt x="13432" y="9772"/>
                </a:cubicBezTo>
                <a:cubicBezTo>
                  <a:pt x="13835" y="9338"/>
                  <a:pt x="14052" y="8748"/>
                  <a:pt x="14021" y="8159"/>
                </a:cubicBezTo>
                <a:cubicBezTo>
                  <a:pt x="14021" y="8004"/>
                  <a:pt x="13897" y="7880"/>
                  <a:pt x="13742" y="7880"/>
                </a:cubicBezTo>
                <a:cubicBezTo>
                  <a:pt x="12936" y="7880"/>
                  <a:pt x="12005" y="8097"/>
                  <a:pt x="11540" y="8717"/>
                </a:cubicBezTo>
                <a:cubicBezTo>
                  <a:pt x="11106" y="8097"/>
                  <a:pt x="10175" y="7880"/>
                  <a:pt x="9368" y="7880"/>
                </a:cubicBezTo>
                <a:cubicBezTo>
                  <a:pt x="9213" y="7880"/>
                  <a:pt x="9089" y="8004"/>
                  <a:pt x="9089" y="8159"/>
                </a:cubicBezTo>
                <a:cubicBezTo>
                  <a:pt x="9027" y="8748"/>
                  <a:pt x="9244" y="9338"/>
                  <a:pt x="9648" y="9803"/>
                </a:cubicBezTo>
                <a:cubicBezTo>
                  <a:pt x="10113" y="10175"/>
                  <a:pt x="10702" y="10361"/>
                  <a:pt x="11292" y="10361"/>
                </a:cubicBezTo>
                <a:lnTo>
                  <a:pt x="11292" y="11571"/>
                </a:lnTo>
                <a:lnTo>
                  <a:pt x="8438" y="11571"/>
                </a:lnTo>
                <a:lnTo>
                  <a:pt x="8438" y="11230"/>
                </a:lnTo>
                <a:cubicBezTo>
                  <a:pt x="8438" y="10734"/>
                  <a:pt x="8035" y="10330"/>
                  <a:pt x="7538" y="10330"/>
                </a:cubicBezTo>
                <a:lnTo>
                  <a:pt x="7321" y="10330"/>
                </a:lnTo>
                <a:lnTo>
                  <a:pt x="7321" y="6763"/>
                </a:lnTo>
                <a:lnTo>
                  <a:pt x="8159" y="6763"/>
                </a:lnTo>
                <a:cubicBezTo>
                  <a:pt x="8655" y="6763"/>
                  <a:pt x="9058" y="6360"/>
                  <a:pt x="9058" y="5864"/>
                </a:cubicBezTo>
                <a:lnTo>
                  <a:pt x="9058" y="5522"/>
                </a:lnTo>
                <a:lnTo>
                  <a:pt x="11168" y="5522"/>
                </a:lnTo>
                <a:cubicBezTo>
                  <a:pt x="11292" y="5522"/>
                  <a:pt x="11416" y="5398"/>
                  <a:pt x="11416" y="5243"/>
                </a:cubicBezTo>
                <a:lnTo>
                  <a:pt x="11416" y="3847"/>
                </a:lnTo>
                <a:cubicBezTo>
                  <a:pt x="11416" y="3816"/>
                  <a:pt x="11416" y="3785"/>
                  <a:pt x="11416" y="3785"/>
                </a:cubicBezTo>
                <a:lnTo>
                  <a:pt x="10640" y="218"/>
                </a:lnTo>
                <a:cubicBezTo>
                  <a:pt x="10609" y="94"/>
                  <a:pt x="10516" y="1"/>
                  <a:pt x="103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7"/>
          <p:cNvGrpSpPr/>
          <p:nvPr/>
        </p:nvGrpSpPr>
        <p:grpSpPr>
          <a:xfrm>
            <a:off x="4382399" y="2186064"/>
            <a:ext cx="379193" cy="364432"/>
            <a:chOff x="728374" y="2394214"/>
            <a:chExt cx="379193" cy="364432"/>
          </a:xfrm>
        </p:grpSpPr>
        <p:sp>
          <p:nvSpPr>
            <p:cNvPr id="219" name="Google Shape;219;p27"/>
            <p:cNvSpPr/>
            <p:nvPr/>
          </p:nvSpPr>
          <p:spPr>
            <a:xfrm>
              <a:off x="823793" y="2432856"/>
              <a:ext cx="41044" cy="81360"/>
            </a:xfrm>
            <a:custGeom>
              <a:rect b="b" l="l" r="r" t="t"/>
              <a:pathLst>
                <a:path extrusionOk="0" h="3015" w="1521">
                  <a:moveTo>
                    <a:pt x="1083" y="1"/>
                  </a:moveTo>
                  <a:cubicBezTo>
                    <a:pt x="1004" y="1"/>
                    <a:pt x="924" y="38"/>
                    <a:pt x="869" y="130"/>
                  </a:cubicBezTo>
                  <a:lnTo>
                    <a:pt x="62" y="1340"/>
                  </a:lnTo>
                  <a:cubicBezTo>
                    <a:pt x="0" y="1433"/>
                    <a:pt x="0" y="1557"/>
                    <a:pt x="62" y="1619"/>
                  </a:cubicBezTo>
                  <a:cubicBezTo>
                    <a:pt x="124" y="1712"/>
                    <a:pt x="218" y="1774"/>
                    <a:pt x="311" y="1774"/>
                  </a:cubicBezTo>
                  <a:lnTo>
                    <a:pt x="714" y="1774"/>
                  </a:lnTo>
                  <a:lnTo>
                    <a:pt x="187" y="2580"/>
                  </a:lnTo>
                  <a:cubicBezTo>
                    <a:pt x="93" y="2705"/>
                    <a:pt x="124" y="2891"/>
                    <a:pt x="280" y="2984"/>
                  </a:cubicBezTo>
                  <a:cubicBezTo>
                    <a:pt x="311" y="3015"/>
                    <a:pt x="373" y="3015"/>
                    <a:pt x="435" y="3015"/>
                  </a:cubicBezTo>
                  <a:cubicBezTo>
                    <a:pt x="528" y="3015"/>
                    <a:pt x="590" y="2984"/>
                    <a:pt x="652" y="2891"/>
                  </a:cubicBezTo>
                  <a:lnTo>
                    <a:pt x="1458" y="1650"/>
                  </a:lnTo>
                  <a:cubicBezTo>
                    <a:pt x="1520" y="1464"/>
                    <a:pt x="1427" y="1278"/>
                    <a:pt x="1210" y="1278"/>
                  </a:cubicBezTo>
                  <a:lnTo>
                    <a:pt x="807" y="1278"/>
                  </a:lnTo>
                  <a:lnTo>
                    <a:pt x="1334" y="409"/>
                  </a:lnTo>
                  <a:cubicBezTo>
                    <a:pt x="1465" y="213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28374" y="2394214"/>
              <a:ext cx="379193" cy="364432"/>
            </a:xfrm>
            <a:custGeom>
              <a:rect b="b" l="l" r="r" t="t"/>
              <a:pathLst>
                <a:path extrusionOk="0" h="13505" w="14052">
                  <a:moveTo>
                    <a:pt x="4291" y="527"/>
                  </a:moveTo>
                  <a:cubicBezTo>
                    <a:pt x="4522" y="527"/>
                    <a:pt x="4758" y="561"/>
                    <a:pt x="4994" y="631"/>
                  </a:cubicBezTo>
                  <a:cubicBezTo>
                    <a:pt x="6576" y="1097"/>
                    <a:pt x="7228" y="2958"/>
                    <a:pt x="6297" y="4292"/>
                  </a:cubicBezTo>
                  <a:cubicBezTo>
                    <a:pt x="5801" y="4354"/>
                    <a:pt x="5304" y="4478"/>
                    <a:pt x="4839" y="4695"/>
                  </a:cubicBezTo>
                  <a:cubicBezTo>
                    <a:pt x="4467" y="4850"/>
                    <a:pt x="4095" y="5036"/>
                    <a:pt x="3754" y="5284"/>
                  </a:cubicBezTo>
                  <a:cubicBezTo>
                    <a:pt x="2668" y="5036"/>
                    <a:pt x="1892" y="4075"/>
                    <a:pt x="1892" y="2958"/>
                  </a:cubicBezTo>
                  <a:cubicBezTo>
                    <a:pt x="1892" y="1564"/>
                    <a:pt x="3007" y="527"/>
                    <a:pt x="4291" y="527"/>
                  </a:cubicBezTo>
                  <a:close/>
                  <a:moveTo>
                    <a:pt x="11725" y="2524"/>
                  </a:moveTo>
                  <a:lnTo>
                    <a:pt x="11788" y="3361"/>
                  </a:lnTo>
                  <a:cubicBezTo>
                    <a:pt x="11788" y="3826"/>
                    <a:pt x="11570" y="4261"/>
                    <a:pt x="11229" y="4540"/>
                  </a:cubicBezTo>
                  <a:cubicBezTo>
                    <a:pt x="11167" y="4602"/>
                    <a:pt x="11136" y="4664"/>
                    <a:pt x="11136" y="4757"/>
                  </a:cubicBezTo>
                  <a:cubicBezTo>
                    <a:pt x="11136" y="4819"/>
                    <a:pt x="11167" y="4912"/>
                    <a:pt x="11229" y="4974"/>
                  </a:cubicBezTo>
                  <a:cubicBezTo>
                    <a:pt x="11819" y="5377"/>
                    <a:pt x="12253" y="5967"/>
                    <a:pt x="12501" y="6649"/>
                  </a:cubicBezTo>
                  <a:cubicBezTo>
                    <a:pt x="12532" y="6742"/>
                    <a:pt x="12625" y="6835"/>
                    <a:pt x="12749" y="6835"/>
                  </a:cubicBezTo>
                  <a:lnTo>
                    <a:pt x="13183" y="6835"/>
                  </a:lnTo>
                  <a:cubicBezTo>
                    <a:pt x="13370" y="6835"/>
                    <a:pt x="13494" y="6959"/>
                    <a:pt x="13494" y="7145"/>
                  </a:cubicBezTo>
                  <a:lnTo>
                    <a:pt x="13494" y="8293"/>
                  </a:lnTo>
                  <a:cubicBezTo>
                    <a:pt x="13494" y="8479"/>
                    <a:pt x="13339" y="8603"/>
                    <a:pt x="13183" y="8603"/>
                  </a:cubicBezTo>
                  <a:lnTo>
                    <a:pt x="12749" y="8603"/>
                  </a:lnTo>
                  <a:cubicBezTo>
                    <a:pt x="12625" y="8603"/>
                    <a:pt x="12501" y="8696"/>
                    <a:pt x="12470" y="8789"/>
                  </a:cubicBezTo>
                  <a:cubicBezTo>
                    <a:pt x="12129" y="9813"/>
                    <a:pt x="11353" y="10620"/>
                    <a:pt x="10361" y="10992"/>
                  </a:cubicBezTo>
                  <a:cubicBezTo>
                    <a:pt x="10268" y="11023"/>
                    <a:pt x="10206" y="11116"/>
                    <a:pt x="10175" y="11209"/>
                  </a:cubicBezTo>
                  <a:lnTo>
                    <a:pt x="9988" y="12698"/>
                  </a:lnTo>
                  <a:cubicBezTo>
                    <a:pt x="9957" y="12822"/>
                    <a:pt x="9895" y="12946"/>
                    <a:pt x="9771" y="12946"/>
                  </a:cubicBezTo>
                  <a:lnTo>
                    <a:pt x="9089" y="12946"/>
                  </a:lnTo>
                  <a:cubicBezTo>
                    <a:pt x="8934" y="12946"/>
                    <a:pt x="8872" y="12822"/>
                    <a:pt x="8841" y="12698"/>
                  </a:cubicBezTo>
                  <a:lnTo>
                    <a:pt x="8686" y="11426"/>
                  </a:lnTo>
                  <a:cubicBezTo>
                    <a:pt x="8655" y="11302"/>
                    <a:pt x="8562" y="11178"/>
                    <a:pt x="8406" y="11178"/>
                  </a:cubicBezTo>
                  <a:lnTo>
                    <a:pt x="5460" y="11178"/>
                  </a:lnTo>
                  <a:cubicBezTo>
                    <a:pt x="5336" y="11178"/>
                    <a:pt x="5211" y="11302"/>
                    <a:pt x="5211" y="11426"/>
                  </a:cubicBezTo>
                  <a:lnTo>
                    <a:pt x="5025" y="12698"/>
                  </a:lnTo>
                  <a:cubicBezTo>
                    <a:pt x="5025" y="12822"/>
                    <a:pt x="4932" y="12946"/>
                    <a:pt x="4808" y="12946"/>
                  </a:cubicBezTo>
                  <a:lnTo>
                    <a:pt x="4126" y="12946"/>
                  </a:lnTo>
                  <a:cubicBezTo>
                    <a:pt x="3971" y="12946"/>
                    <a:pt x="3909" y="12822"/>
                    <a:pt x="3878" y="12698"/>
                  </a:cubicBezTo>
                  <a:lnTo>
                    <a:pt x="3660" y="10899"/>
                  </a:lnTo>
                  <a:cubicBezTo>
                    <a:pt x="3629" y="10806"/>
                    <a:pt x="3598" y="10744"/>
                    <a:pt x="3536" y="10682"/>
                  </a:cubicBezTo>
                  <a:cubicBezTo>
                    <a:pt x="3102" y="10465"/>
                    <a:pt x="2730" y="10154"/>
                    <a:pt x="2420" y="9782"/>
                  </a:cubicBezTo>
                  <a:cubicBezTo>
                    <a:pt x="1458" y="8293"/>
                    <a:pt x="1551" y="6742"/>
                    <a:pt x="2730" y="5439"/>
                  </a:cubicBezTo>
                  <a:cubicBezTo>
                    <a:pt x="2885" y="5563"/>
                    <a:pt x="3071" y="5657"/>
                    <a:pt x="3288" y="5719"/>
                  </a:cubicBezTo>
                  <a:cubicBezTo>
                    <a:pt x="3164" y="5843"/>
                    <a:pt x="3071" y="5936"/>
                    <a:pt x="2978" y="6060"/>
                  </a:cubicBezTo>
                  <a:cubicBezTo>
                    <a:pt x="2885" y="6184"/>
                    <a:pt x="2916" y="6370"/>
                    <a:pt x="3040" y="6463"/>
                  </a:cubicBezTo>
                  <a:cubicBezTo>
                    <a:pt x="3071" y="6494"/>
                    <a:pt x="3133" y="6525"/>
                    <a:pt x="3195" y="6525"/>
                  </a:cubicBezTo>
                  <a:cubicBezTo>
                    <a:pt x="3288" y="6525"/>
                    <a:pt x="3350" y="6463"/>
                    <a:pt x="3412" y="6401"/>
                  </a:cubicBezTo>
                  <a:cubicBezTo>
                    <a:pt x="4281" y="5253"/>
                    <a:pt x="5894" y="4788"/>
                    <a:pt x="7135" y="4788"/>
                  </a:cubicBezTo>
                  <a:cubicBezTo>
                    <a:pt x="7445" y="4757"/>
                    <a:pt x="7445" y="4292"/>
                    <a:pt x="7135" y="4261"/>
                  </a:cubicBezTo>
                  <a:lnTo>
                    <a:pt x="6949" y="4261"/>
                  </a:lnTo>
                  <a:cubicBezTo>
                    <a:pt x="7042" y="4075"/>
                    <a:pt x="7135" y="3857"/>
                    <a:pt x="7166" y="3671"/>
                  </a:cubicBezTo>
                  <a:cubicBezTo>
                    <a:pt x="8034" y="3671"/>
                    <a:pt x="8903" y="3888"/>
                    <a:pt x="9678" y="4292"/>
                  </a:cubicBezTo>
                  <a:cubicBezTo>
                    <a:pt x="9709" y="4307"/>
                    <a:pt x="9756" y="4315"/>
                    <a:pt x="9802" y="4315"/>
                  </a:cubicBezTo>
                  <a:cubicBezTo>
                    <a:pt x="9849" y="4315"/>
                    <a:pt x="9895" y="4307"/>
                    <a:pt x="9926" y="4292"/>
                  </a:cubicBezTo>
                  <a:cubicBezTo>
                    <a:pt x="10019" y="4230"/>
                    <a:pt x="10050" y="4168"/>
                    <a:pt x="10081" y="4075"/>
                  </a:cubicBezTo>
                  <a:cubicBezTo>
                    <a:pt x="10112" y="3516"/>
                    <a:pt x="10454" y="3051"/>
                    <a:pt x="10950" y="2834"/>
                  </a:cubicBezTo>
                  <a:lnTo>
                    <a:pt x="11725" y="2524"/>
                  </a:lnTo>
                  <a:close/>
                  <a:moveTo>
                    <a:pt x="4333" y="1"/>
                  </a:moveTo>
                  <a:cubicBezTo>
                    <a:pt x="3937" y="1"/>
                    <a:pt x="3531" y="82"/>
                    <a:pt x="3133" y="259"/>
                  </a:cubicBezTo>
                  <a:cubicBezTo>
                    <a:pt x="1179" y="1097"/>
                    <a:pt x="745" y="3671"/>
                    <a:pt x="2296" y="5129"/>
                  </a:cubicBezTo>
                  <a:cubicBezTo>
                    <a:pt x="1706" y="5719"/>
                    <a:pt x="1334" y="6525"/>
                    <a:pt x="1241" y="7363"/>
                  </a:cubicBezTo>
                  <a:cubicBezTo>
                    <a:pt x="1055" y="7332"/>
                    <a:pt x="869" y="7238"/>
                    <a:pt x="714" y="7114"/>
                  </a:cubicBezTo>
                  <a:cubicBezTo>
                    <a:pt x="590" y="6897"/>
                    <a:pt x="590" y="6649"/>
                    <a:pt x="683" y="6432"/>
                  </a:cubicBezTo>
                  <a:cubicBezTo>
                    <a:pt x="714" y="6277"/>
                    <a:pt x="652" y="6122"/>
                    <a:pt x="497" y="6091"/>
                  </a:cubicBezTo>
                  <a:cubicBezTo>
                    <a:pt x="463" y="6077"/>
                    <a:pt x="429" y="6071"/>
                    <a:pt x="396" y="6071"/>
                  </a:cubicBezTo>
                  <a:cubicBezTo>
                    <a:pt x="279" y="6071"/>
                    <a:pt x="180" y="6149"/>
                    <a:pt x="155" y="6246"/>
                  </a:cubicBezTo>
                  <a:cubicBezTo>
                    <a:pt x="0" y="6649"/>
                    <a:pt x="62" y="7083"/>
                    <a:pt x="279" y="7425"/>
                  </a:cubicBezTo>
                  <a:cubicBezTo>
                    <a:pt x="528" y="7704"/>
                    <a:pt x="869" y="7890"/>
                    <a:pt x="1241" y="7890"/>
                  </a:cubicBezTo>
                  <a:cubicBezTo>
                    <a:pt x="1272" y="8696"/>
                    <a:pt x="1551" y="9441"/>
                    <a:pt x="1985" y="10092"/>
                  </a:cubicBezTo>
                  <a:cubicBezTo>
                    <a:pt x="2296" y="10496"/>
                    <a:pt x="2699" y="10837"/>
                    <a:pt x="3164" y="11085"/>
                  </a:cubicBezTo>
                  <a:lnTo>
                    <a:pt x="3350" y="12791"/>
                  </a:lnTo>
                  <a:cubicBezTo>
                    <a:pt x="3350" y="13194"/>
                    <a:pt x="3691" y="13504"/>
                    <a:pt x="4126" y="13504"/>
                  </a:cubicBezTo>
                  <a:lnTo>
                    <a:pt x="4808" y="13504"/>
                  </a:lnTo>
                  <a:cubicBezTo>
                    <a:pt x="5211" y="13504"/>
                    <a:pt x="5553" y="13194"/>
                    <a:pt x="5584" y="12791"/>
                  </a:cubicBezTo>
                  <a:lnTo>
                    <a:pt x="5708" y="11767"/>
                  </a:lnTo>
                  <a:lnTo>
                    <a:pt x="8189" y="11767"/>
                  </a:lnTo>
                  <a:lnTo>
                    <a:pt x="8313" y="12791"/>
                  </a:lnTo>
                  <a:cubicBezTo>
                    <a:pt x="8344" y="13194"/>
                    <a:pt x="8655" y="13504"/>
                    <a:pt x="9089" y="13504"/>
                  </a:cubicBezTo>
                  <a:lnTo>
                    <a:pt x="9771" y="13504"/>
                  </a:lnTo>
                  <a:cubicBezTo>
                    <a:pt x="10175" y="13504"/>
                    <a:pt x="10516" y="13194"/>
                    <a:pt x="10547" y="12791"/>
                  </a:cubicBezTo>
                  <a:lnTo>
                    <a:pt x="10733" y="11457"/>
                  </a:lnTo>
                  <a:cubicBezTo>
                    <a:pt x="11725" y="11023"/>
                    <a:pt x="12532" y="10216"/>
                    <a:pt x="12935" y="9193"/>
                  </a:cubicBezTo>
                  <a:lnTo>
                    <a:pt x="13183" y="9193"/>
                  </a:lnTo>
                  <a:cubicBezTo>
                    <a:pt x="13680" y="9162"/>
                    <a:pt x="14052" y="8789"/>
                    <a:pt x="14052" y="8293"/>
                  </a:cubicBezTo>
                  <a:lnTo>
                    <a:pt x="14052" y="7145"/>
                  </a:lnTo>
                  <a:cubicBezTo>
                    <a:pt x="14052" y="6649"/>
                    <a:pt x="13649" y="6277"/>
                    <a:pt x="13183" y="6277"/>
                  </a:cubicBezTo>
                  <a:lnTo>
                    <a:pt x="12935" y="6277"/>
                  </a:lnTo>
                  <a:cubicBezTo>
                    <a:pt x="12687" y="5688"/>
                    <a:pt x="12315" y="5160"/>
                    <a:pt x="11850" y="4726"/>
                  </a:cubicBezTo>
                  <a:cubicBezTo>
                    <a:pt x="12160" y="4354"/>
                    <a:pt x="12346" y="3857"/>
                    <a:pt x="12346" y="3361"/>
                  </a:cubicBezTo>
                  <a:lnTo>
                    <a:pt x="12284" y="2151"/>
                  </a:lnTo>
                  <a:cubicBezTo>
                    <a:pt x="12284" y="2058"/>
                    <a:pt x="12222" y="1965"/>
                    <a:pt x="12160" y="1934"/>
                  </a:cubicBezTo>
                  <a:cubicBezTo>
                    <a:pt x="12123" y="1898"/>
                    <a:pt x="12076" y="1883"/>
                    <a:pt x="12025" y="1883"/>
                  </a:cubicBezTo>
                  <a:cubicBezTo>
                    <a:pt x="11989" y="1883"/>
                    <a:pt x="11950" y="1890"/>
                    <a:pt x="11912" y="1903"/>
                  </a:cubicBezTo>
                  <a:lnTo>
                    <a:pt x="10795" y="2306"/>
                  </a:lnTo>
                  <a:cubicBezTo>
                    <a:pt x="10206" y="2555"/>
                    <a:pt x="9771" y="3051"/>
                    <a:pt x="9585" y="3640"/>
                  </a:cubicBezTo>
                  <a:cubicBezTo>
                    <a:pt x="8872" y="3330"/>
                    <a:pt x="8065" y="3144"/>
                    <a:pt x="7259" y="3113"/>
                  </a:cubicBezTo>
                  <a:lnTo>
                    <a:pt x="7259" y="2958"/>
                  </a:lnTo>
                  <a:cubicBezTo>
                    <a:pt x="7259" y="1253"/>
                    <a:pt x="5881" y="1"/>
                    <a:pt x="4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018814" y="2561062"/>
              <a:ext cx="15112" cy="21372"/>
            </a:xfrm>
            <a:custGeom>
              <a:rect b="b" l="l" r="r" t="t"/>
              <a:pathLst>
                <a:path extrusionOk="0" h="792" w="560">
                  <a:moveTo>
                    <a:pt x="280" y="1"/>
                  </a:moveTo>
                  <a:cubicBezTo>
                    <a:pt x="125" y="1"/>
                    <a:pt x="1" y="125"/>
                    <a:pt x="1" y="280"/>
                  </a:cubicBezTo>
                  <a:lnTo>
                    <a:pt x="1" y="559"/>
                  </a:lnTo>
                  <a:cubicBezTo>
                    <a:pt x="16" y="714"/>
                    <a:pt x="148" y="792"/>
                    <a:pt x="280" y="792"/>
                  </a:cubicBezTo>
                  <a:cubicBezTo>
                    <a:pt x="412" y="792"/>
                    <a:pt x="544" y="714"/>
                    <a:pt x="559" y="559"/>
                  </a:cubicBezTo>
                  <a:lnTo>
                    <a:pt x="559" y="280"/>
                  </a:lnTo>
                  <a:cubicBezTo>
                    <a:pt x="559" y="125"/>
                    <a:pt x="435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720000" y="445025"/>
            <a:ext cx="39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867513" y="2150800"/>
            <a:ext cx="17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1 - 5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927675" y="1425175"/>
            <a:ext cx="16695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Obtain permits and regulatory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approvals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2842167" y="3694946"/>
            <a:ext cx="17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5 - 7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2770900" y="4123700"/>
            <a:ext cx="1893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Complete site preparation and material procurement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6791500" y="3694946"/>
            <a:ext cx="17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12 - 18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6606650" y="4123700"/>
            <a:ext cx="2139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Conduct testing, community training, and final system handover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4816846" y="2150800"/>
            <a:ext cx="1789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7 - 12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4816838" y="1733630"/>
            <a:ext cx="1789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Assemble and connect the microgrid system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35" name="Google Shape;235;p28"/>
          <p:cNvCxnSpPr>
            <a:stCxn id="236" idx="6"/>
            <a:endCxn id="237" idx="2"/>
          </p:cNvCxnSpPr>
          <p:nvPr/>
        </p:nvCxnSpPr>
        <p:spPr>
          <a:xfrm>
            <a:off x="2163681" y="3188777"/>
            <a:ext cx="1172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8"/>
          <p:cNvCxnSpPr>
            <a:stCxn id="237" idx="6"/>
            <a:endCxn id="239" idx="2"/>
          </p:cNvCxnSpPr>
          <p:nvPr/>
        </p:nvCxnSpPr>
        <p:spPr>
          <a:xfrm>
            <a:off x="4138306" y="3188777"/>
            <a:ext cx="1172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>
            <a:stCxn id="239" idx="6"/>
            <a:endCxn id="241" idx="2"/>
          </p:cNvCxnSpPr>
          <p:nvPr/>
        </p:nvCxnSpPr>
        <p:spPr>
          <a:xfrm>
            <a:off x="6112931" y="3188777"/>
            <a:ext cx="1172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/>
          <p:nvPr/>
        </p:nvCxnSpPr>
        <p:spPr>
          <a:xfrm rot="10800000">
            <a:off x="4502775" y="848800"/>
            <a:ext cx="4242900" cy="1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8"/>
          <p:cNvSpPr/>
          <p:nvPr/>
        </p:nvSpPr>
        <p:spPr>
          <a:xfrm>
            <a:off x="1361181" y="2787527"/>
            <a:ext cx="802500" cy="80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3335806" y="2787527"/>
            <a:ext cx="802500" cy="80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5310431" y="2787527"/>
            <a:ext cx="802500" cy="80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7285056" y="2787527"/>
            <a:ext cx="802500" cy="802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525403" y="3000394"/>
            <a:ext cx="372528" cy="376738"/>
            <a:chOff x="1536953" y="2383582"/>
            <a:chExt cx="372528" cy="376738"/>
          </a:xfrm>
        </p:grpSpPr>
        <p:sp>
          <p:nvSpPr>
            <p:cNvPr id="244" name="Google Shape;244;p28"/>
            <p:cNvSpPr/>
            <p:nvPr/>
          </p:nvSpPr>
          <p:spPr>
            <a:xfrm>
              <a:off x="1698512" y="2485747"/>
              <a:ext cx="61985" cy="107994"/>
            </a:xfrm>
            <a:custGeom>
              <a:rect b="b" l="l" r="r" t="t"/>
              <a:pathLst>
                <a:path extrusionOk="0" h="4002" w="2297">
                  <a:moveTo>
                    <a:pt x="1769" y="558"/>
                  </a:moveTo>
                  <a:lnTo>
                    <a:pt x="1769" y="1706"/>
                  </a:lnTo>
                  <a:lnTo>
                    <a:pt x="528" y="1706"/>
                  </a:lnTo>
                  <a:lnTo>
                    <a:pt x="528" y="558"/>
                  </a:lnTo>
                  <a:close/>
                  <a:moveTo>
                    <a:pt x="1769" y="2296"/>
                  </a:moveTo>
                  <a:lnTo>
                    <a:pt x="1769" y="3443"/>
                  </a:lnTo>
                  <a:lnTo>
                    <a:pt x="528" y="3443"/>
                  </a:lnTo>
                  <a:lnTo>
                    <a:pt x="528" y="2296"/>
                  </a:lnTo>
                  <a:close/>
                  <a:moveTo>
                    <a:pt x="280" y="0"/>
                  </a:moveTo>
                  <a:cubicBezTo>
                    <a:pt x="125" y="0"/>
                    <a:pt x="1" y="124"/>
                    <a:pt x="1" y="279"/>
                  </a:cubicBezTo>
                  <a:lnTo>
                    <a:pt x="1" y="3722"/>
                  </a:lnTo>
                  <a:cubicBezTo>
                    <a:pt x="1" y="3878"/>
                    <a:pt x="125" y="4002"/>
                    <a:pt x="280" y="4002"/>
                  </a:cubicBezTo>
                  <a:lnTo>
                    <a:pt x="2017" y="4002"/>
                  </a:lnTo>
                  <a:cubicBezTo>
                    <a:pt x="2172" y="4002"/>
                    <a:pt x="2296" y="3878"/>
                    <a:pt x="2296" y="3722"/>
                  </a:cubicBezTo>
                  <a:lnTo>
                    <a:pt x="2296" y="279"/>
                  </a:lnTo>
                  <a:cubicBezTo>
                    <a:pt x="2296" y="124"/>
                    <a:pt x="2172" y="0"/>
                    <a:pt x="2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611459" y="2485747"/>
              <a:ext cx="66167" cy="107994"/>
            </a:xfrm>
            <a:custGeom>
              <a:rect b="b" l="l" r="r" t="t"/>
              <a:pathLst>
                <a:path extrusionOk="0" h="4002" w="2452">
                  <a:moveTo>
                    <a:pt x="373" y="0"/>
                  </a:moveTo>
                  <a:cubicBezTo>
                    <a:pt x="218" y="0"/>
                    <a:pt x="94" y="124"/>
                    <a:pt x="94" y="279"/>
                  </a:cubicBezTo>
                  <a:lnTo>
                    <a:pt x="94" y="2016"/>
                  </a:lnTo>
                  <a:cubicBezTo>
                    <a:pt x="94" y="2171"/>
                    <a:pt x="218" y="2296"/>
                    <a:pt x="373" y="2296"/>
                  </a:cubicBezTo>
                  <a:lnTo>
                    <a:pt x="1862" y="2296"/>
                  </a:lnTo>
                  <a:lnTo>
                    <a:pt x="1862" y="3443"/>
                  </a:lnTo>
                  <a:lnTo>
                    <a:pt x="373" y="3443"/>
                  </a:lnTo>
                  <a:cubicBezTo>
                    <a:pt x="1" y="3443"/>
                    <a:pt x="1" y="4002"/>
                    <a:pt x="373" y="4002"/>
                  </a:cubicBezTo>
                  <a:lnTo>
                    <a:pt x="2141" y="4002"/>
                  </a:lnTo>
                  <a:cubicBezTo>
                    <a:pt x="2265" y="4002"/>
                    <a:pt x="2389" y="3878"/>
                    <a:pt x="2389" y="3722"/>
                  </a:cubicBezTo>
                  <a:lnTo>
                    <a:pt x="2389" y="2016"/>
                  </a:lnTo>
                  <a:cubicBezTo>
                    <a:pt x="2389" y="1861"/>
                    <a:pt x="2296" y="1737"/>
                    <a:pt x="2141" y="1737"/>
                  </a:cubicBezTo>
                  <a:lnTo>
                    <a:pt x="652" y="1737"/>
                  </a:lnTo>
                  <a:lnTo>
                    <a:pt x="652" y="589"/>
                  </a:lnTo>
                  <a:lnTo>
                    <a:pt x="2141" y="558"/>
                  </a:lnTo>
                  <a:cubicBezTo>
                    <a:pt x="2451" y="496"/>
                    <a:pt x="2451" y="31"/>
                    <a:pt x="2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1768835" y="2464483"/>
              <a:ext cx="55265" cy="48060"/>
            </a:xfrm>
            <a:custGeom>
              <a:rect b="b" l="l" r="r" t="t"/>
              <a:pathLst>
                <a:path extrusionOk="0" h="1781" w="2048">
                  <a:moveTo>
                    <a:pt x="1159" y="562"/>
                  </a:moveTo>
                  <a:cubicBezTo>
                    <a:pt x="1241" y="562"/>
                    <a:pt x="1325" y="593"/>
                    <a:pt x="1396" y="664"/>
                  </a:cubicBezTo>
                  <a:cubicBezTo>
                    <a:pt x="1613" y="850"/>
                    <a:pt x="1458" y="1222"/>
                    <a:pt x="1179" y="1222"/>
                  </a:cubicBezTo>
                  <a:cubicBezTo>
                    <a:pt x="993" y="1222"/>
                    <a:pt x="838" y="1067"/>
                    <a:pt x="838" y="881"/>
                  </a:cubicBezTo>
                  <a:cubicBezTo>
                    <a:pt x="838" y="693"/>
                    <a:pt x="992" y="562"/>
                    <a:pt x="1159" y="562"/>
                  </a:cubicBezTo>
                  <a:close/>
                  <a:moveTo>
                    <a:pt x="1157" y="1"/>
                  </a:moveTo>
                  <a:cubicBezTo>
                    <a:pt x="943" y="1"/>
                    <a:pt x="728" y="81"/>
                    <a:pt x="559" y="261"/>
                  </a:cubicBezTo>
                  <a:cubicBezTo>
                    <a:pt x="0" y="819"/>
                    <a:pt x="372" y="1750"/>
                    <a:pt x="1179" y="1781"/>
                  </a:cubicBezTo>
                  <a:cubicBezTo>
                    <a:pt x="1644" y="1750"/>
                    <a:pt x="2047" y="1377"/>
                    <a:pt x="2047" y="881"/>
                  </a:cubicBezTo>
                  <a:cubicBezTo>
                    <a:pt x="2047" y="355"/>
                    <a:pt x="1606" y="1"/>
                    <a:pt x="1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1793095" y="2539312"/>
              <a:ext cx="42717" cy="54429"/>
            </a:xfrm>
            <a:custGeom>
              <a:rect b="b" l="l" r="r" t="t"/>
              <a:pathLst>
                <a:path extrusionOk="0" h="2017" w="1583">
                  <a:moveTo>
                    <a:pt x="280" y="0"/>
                  </a:moveTo>
                  <a:cubicBezTo>
                    <a:pt x="125" y="31"/>
                    <a:pt x="1" y="124"/>
                    <a:pt x="1" y="280"/>
                  </a:cubicBezTo>
                  <a:lnTo>
                    <a:pt x="1" y="1737"/>
                  </a:lnTo>
                  <a:cubicBezTo>
                    <a:pt x="1" y="1893"/>
                    <a:pt x="125" y="2017"/>
                    <a:pt x="280" y="2017"/>
                  </a:cubicBezTo>
                  <a:lnTo>
                    <a:pt x="1211" y="2017"/>
                  </a:lnTo>
                  <a:cubicBezTo>
                    <a:pt x="1583" y="2017"/>
                    <a:pt x="1583" y="1458"/>
                    <a:pt x="1211" y="1458"/>
                  </a:cubicBezTo>
                  <a:lnTo>
                    <a:pt x="559" y="1458"/>
                  </a:lnTo>
                  <a:lnTo>
                    <a:pt x="559" y="559"/>
                  </a:lnTo>
                  <a:lnTo>
                    <a:pt x="1211" y="559"/>
                  </a:lnTo>
                  <a:cubicBezTo>
                    <a:pt x="1583" y="559"/>
                    <a:pt x="1583" y="31"/>
                    <a:pt x="1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1536953" y="2383582"/>
              <a:ext cx="372528" cy="376738"/>
            </a:xfrm>
            <a:custGeom>
              <a:rect b="b" l="l" r="r" t="t"/>
              <a:pathLst>
                <a:path extrusionOk="0" h="13961" w="13805">
                  <a:moveTo>
                    <a:pt x="10982" y="529"/>
                  </a:moveTo>
                  <a:cubicBezTo>
                    <a:pt x="11509" y="529"/>
                    <a:pt x="11943" y="963"/>
                    <a:pt x="11943" y="1491"/>
                  </a:cubicBezTo>
                  <a:lnTo>
                    <a:pt x="11943" y="1801"/>
                  </a:lnTo>
                  <a:lnTo>
                    <a:pt x="1893" y="1801"/>
                  </a:lnTo>
                  <a:lnTo>
                    <a:pt x="1893" y="1491"/>
                  </a:lnTo>
                  <a:cubicBezTo>
                    <a:pt x="1893" y="963"/>
                    <a:pt x="2327" y="529"/>
                    <a:pt x="2855" y="529"/>
                  </a:cubicBezTo>
                  <a:close/>
                  <a:moveTo>
                    <a:pt x="11943" y="2359"/>
                  </a:moveTo>
                  <a:lnTo>
                    <a:pt x="11943" y="8439"/>
                  </a:lnTo>
                  <a:lnTo>
                    <a:pt x="1893" y="8439"/>
                  </a:lnTo>
                  <a:lnTo>
                    <a:pt x="1893" y="2359"/>
                  </a:lnTo>
                  <a:close/>
                  <a:moveTo>
                    <a:pt x="12905" y="3786"/>
                  </a:moveTo>
                  <a:cubicBezTo>
                    <a:pt x="13122" y="3786"/>
                    <a:pt x="13277" y="3972"/>
                    <a:pt x="13277" y="4189"/>
                  </a:cubicBezTo>
                  <a:lnTo>
                    <a:pt x="13277" y="11169"/>
                  </a:lnTo>
                  <a:cubicBezTo>
                    <a:pt x="13277" y="11386"/>
                    <a:pt x="13122" y="11541"/>
                    <a:pt x="12905" y="11541"/>
                  </a:cubicBezTo>
                  <a:lnTo>
                    <a:pt x="12502" y="11541"/>
                  </a:lnTo>
                  <a:lnTo>
                    <a:pt x="12502" y="3786"/>
                  </a:lnTo>
                  <a:close/>
                  <a:moveTo>
                    <a:pt x="1335" y="3848"/>
                  </a:moveTo>
                  <a:lnTo>
                    <a:pt x="1335" y="11603"/>
                  </a:lnTo>
                  <a:lnTo>
                    <a:pt x="931" y="11572"/>
                  </a:lnTo>
                  <a:cubicBezTo>
                    <a:pt x="714" y="11572"/>
                    <a:pt x="559" y="11386"/>
                    <a:pt x="559" y="11169"/>
                  </a:cubicBezTo>
                  <a:lnTo>
                    <a:pt x="559" y="4220"/>
                  </a:lnTo>
                  <a:cubicBezTo>
                    <a:pt x="559" y="4003"/>
                    <a:pt x="714" y="3848"/>
                    <a:pt x="931" y="3848"/>
                  </a:cubicBezTo>
                  <a:close/>
                  <a:moveTo>
                    <a:pt x="11943" y="8997"/>
                  </a:moveTo>
                  <a:lnTo>
                    <a:pt x="11943" y="12440"/>
                  </a:lnTo>
                  <a:cubicBezTo>
                    <a:pt x="11943" y="12968"/>
                    <a:pt x="11509" y="13402"/>
                    <a:pt x="10982" y="13402"/>
                  </a:cubicBezTo>
                  <a:lnTo>
                    <a:pt x="2855" y="13402"/>
                  </a:lnTo>
                  <a:cubicBezTo>
                    <a:pt x="2327" y="13402"/>
                    <a:pt x="1893" y="12968"/>
                    <a:pt x="1893" y="12440"/>
                  </a:cubicBezTo>
                  <a:lnTo>
                    <a:pt x="1893" y="8997"/>
                  </a:lnTo>
                  <a:close/>
                  <a:moveTo>
                    <a:pt x="11037" y="1"/>
                  </a:moveTo>
                  <a:cubicBezTo>
                    <a:pt x="11018" y="1"/>
                    <a:pt x="11000" y="1"/>
                    <a:pt x="10982" y="2"/>
                  </a:cubicBezTo>
                  <a:lnTo>
                    <a:pt x="2855" y="2"/>
                  </a:lnTo>
                  <a:cubicBezTo>
                    <a:pt x="2017" y="2"/>
                    <a:pt x="1335" y="653"/>
                    <a:pt x="1335" y="1491"/>
                  </a:cubicBezTo>
                  <a:lnTo>
                    <a:pt x="1335" y="3290"/>
                  </a:lnTo>
                  <a:lnTo>
                    <a:pt x="962" y="3290"/>
                  </a:lnTo>
                  <a:cubicBezTo>
                    <a:pt x="435" y="3290"/>
                    <a:pt x="1" y="3693"/>
                    <a:pt x="1" y="4220"/>
                  </a:cubicBezTo>
                  <a:lnTo>
                    <a:pt x="1" y="11169"/>
                  </a:lnTo>
                  <a:cubicBezTo>
                    <a:pt x="1" y="11696"/>
                    <a:pt x="435" y="12099"/>
                    <a:pt x="962" y="12099"/>
                  </a:cubicBezTo>
                  <a:lnTo>
                    <a:pt x="1335" y="12099"/>
                  </a:lnTo>
                  <a:lnTo>
                    <a:pt x="1335" y="12440"/>
                  </a:lnTo>
                  <a:cubicBezTo>
                    <a:pt x="1335" y="13278"/>
                    <a:pt x="2017" y="13929"/>
                    <a:pt x="2855" y="13960"/>
                  </a:cubicBezTo>
                  <a:lnTo>
                    <a:pt x="10982" y="13960"/>
                  </a:lnTo>
                  <a:cubicBezTo>
                    <a:pt x="11819" y="13929"/>
                    <a:pt x="12471" y="13278"/>
                    <a:pt x="12471" y="12440"/>
                  </a:cubicBezTo>
                  <a:lnTo>
                    <a:pt x="12471" y="12099"/>
                  </a:lnTo>
                  <a:lnTo>
                    <a:pt x="12874" y="12099"/>
                  </a:lnTo>
                  <a:cubicBezTo>
                    <a:pt x="13401" y="12099"/>
                    <a:pt x="13804" y="11696"/>
                    <a:pt x="13804" y="11169"/>
                  </a:cubicBezTo>
                  <a:lnTo>
                    <a:pt x="13804" y="4220"/>
                  </a:lnTo>
                  <a:cubicBezTo>
                    <a:pt x="13804" y="3693"/>
                    <a:pt x="13401" y="3290"/>
                    <a:pt x="12874" y="3290"/>
                  </a:cubicBezTo>
                  <a:lnTo>
                    <a:pt x="12502" y="3290"/>
                  </a:lnTo>
                  <a:lnTo>
                    <a:pt x="12502" y="1491"/>
                  </a:lnTo>
                  <a:cubicBezTo>
                    <a:pt x="12502" y="672"/>
                    <a:pt x="11849" y="1"/>
                    <a:pt x="1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610622" y="2644770"/>
              <a:ext cx="226026" cy="82898"/>
            </a:xfrm>
            <a:custGeom>
              <a:rect b="b" l="l" r="r" t="t"/>
              <a:pathLst>
                <a:path extrusionOk="0" h="3072" w="8376">
                  <a:moveTo>
                    <a:pt x="2637" y="559"/>
                  </a:moveTo>
                  <a:lnTo>
                    <a:pt x="2637" y="2513"/>
                  </a:lnTo>
                  <a:lnTo>
                    <a:pt x="559" y="2513"/>
                  </a:lnTo>
                  <a:lnTo>
                    <a:pt x="559" y="559"/>
                  </a:lnTo>
                  <a:close/>
                  <a:moveTo>
                    <a:pt x="3165" y="528"/>
                  </a:moveTo>
                  <a:lnTo>
                    <a:pt x="5212" y="559"/>
                  </a:lnTo>
                  <a:lnTo>
                    <a:pt x="5212" y="2513"/>
                  </a:lnTo>
                  <a:lnTo>
                    <a:pt x="3165" y="2513"/>
                  </a:lnTo>
                  <a:lnTo>
                    <a:pt x="3165" y="528"/>
                  </a:lnTo>
                  <a:close/>
                  <a:moveTo>
                    <a:pt x="7848" y="528"/>
                  </a:moveTo>
                  <a:lnTo>
                    <a:pt x="7848" y="2513"/>
                  </a:lnTo>
                  <a:lnTo>
                    <a:pt x="5770" y="2513"/>
                  </a:lnTo>
                  <a:lnTo>
                    <a:pt x="5770" y="528"/>
                  </a:lnTo>
                  <a:close/>
                  <a:moveTo>
                    <a:pt x="280" y="1"/>
                  </a:moveTo>
                  <a:cubicBezTo>
                    <a:pt x="125" y="1"/>
                    <a:pt x="1" y="125"/>
                    <a:pt x="1" y="280"/>
                  </a:cubicBezTo>
                  <a:lnTo>
                    <a:pt x="1" y="2793"/>
                  </a:lnTo>
                  <a:cubicBezTo>
                    <a:pt x="1" y="2948"/>
                    <a:pt x="125" y="3072"/>
                    <a:pt x="280" y="3072"/>
                  </a:cubicBezTo>
                  <a:lnTo>
                    <a:pt x="8097" y="3072"/>
                  </a:lnTo>
                  <a:cubicBezTo>
                    <a:pt x="8252" y="3072"/>
                    <a:pt x="8376" y="2948"/>
                    <a:pt x="8376" y="2793"/>
                  </a:cubicBezTo>
                  <a:lnTo>
                    <a:pt x="8376" y="249"/>
                  </a:lnTo>
                  <a:cubicBezTo>
                    <a:pt x="8376" y="125"/>
                    <a:pt x="8252" y="1"/>
                    <a:pt x="8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0" name="Google Shape;250;p28"/>
          <p:cNvCxnSpPr>
            <a:stCxn id="241" idx="6"/>
          </p:cNvCxnSpPr>
          <p:nvPr/>
        </p:nvCxnSpPr>
        <p:spPr>
          <a:xfrm>
            <a:off x="8087556" y="3188777"/>
            <a:ext cx="1497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28"/>
          <p:cNvGrpSpPr/>
          <p:nvPr/>
        </p:nvGrpSpPr>
        <p:grpSpPr>
          <a:xfrm>
            <a:off x="7497945" y="3040172"/>
            <a:ext cx="376684" cy="297186"/>
            <a:chOff x="7228116" y="3628319"/>
            <a:chExt cx="376684" cy="297186"/>
          </a:xfrm>
        </p:grpSpPr>
        <p:sp>
          <p:nvSpPr>
            <p:cNvPr id="252" name="Google Shape;252;p28"/>
            <p:cNvSpPr/>
            <p:nvPr/>
          </p:nvSpPr>
          <p:spPr>
            <a:xfrm>
              <a:off x="7361206" y="3662644"/>
              <a:ext cx="187519" cy="87917"/>
            </a:xfrm>
            <a:custGeom>
              <a:rect b="b" l="l" r="r" t="t"/>
              <a:pathLst>
                <a:path extrusionOk="0" h="3258" w="6949">
                  <a:moveTo>
                    <a:pt x="2544" y="528"/>
                  </a:moveTo>
                  <a:lnTo>
                    <a:pt x="3009" y="1365"/>
                  </a:lnTo>
                  <a:lnTo>
                    <a:pt x="1179" y="1365"/>
                  </a:lnTo>
                  <a:lnTo>
                    <a:pt x="714" y="528"/>
                  </a:lnTo>
                  <a:close/>
                  <a:moveTo>
                    <a:pt x="5025" y="528"/>
                  </a:moveTo>
                  <a:lnTo>
                    <a:pt x="5460" y="1365"/>
                  </a:lnTo>
                  <a:lnTo>
                    <a:pt x="3630" y="1365"/>
                  </a:lnTo>
                  <a:lnTo>
                    <a:pt x="3195" y="528"/>
                  </a:lnTo>
                  <a:close/>
                  <a:moveTo>
                    <a:pt x="3319" y="1892"/>
                  </a:moveTo>
                  <a:lnTo>
                    <a:pt x="3754" y="2730"/>
                  </a:lnTo>
                  <a:lnTo>
                    <a:pt x="1924" y="2730"/>
                  </a:lnTo>
                  <a:lnTo>
                    <a:pt x="1489" y="1892"/>
                  </a:lnTo>
                  <a:close/>
                  <a:moveTo>
                    <a:pt x="5770" y="1892"/>
                  </a:moveTo>
                  <a:lnTo>
                    <a:pt x="6204" y="2730"/>
                  </a:lnTo>
                  <a:lnTo>
                    <a:pt x="4374" y="2730"/>
                  </a:lnTo>
                  <a:lnTo>
                    <a:pt x="3940" y="1892"/>
                  </a:lnTo>
                  <a:close/>
                  <a:moveTo>
                    <a:pt x="279" y="0"/>
                  </a:moveTo>
                  <a:cubicBezTo>
                    <a:pt x="186" y="0"/>
                    <a:pt x="93" y="62"/>
                    <a:pt x="31" y="124"/>
                  </a:cubicBezTo>
                  <a:cubicBezTo>
                    <a:pt x="0" y="217"/>
                    <a:pt x="0" y="310"/>
                    <a:pt x="31" y="403"/>
                  </a:cubicBezTo>
                  <a:lnTo>
                    <a:pt x="776" y="1768"/>
                  </a:lnTo>
                  <a:lnTo>
                    <a:pt x="1520" y="3133"/>
                  </a:lnTo>
                  <a:cubicBezTo>
                    <a:pt x="1582" y="3195"/>
                    <a:pt x="1644" y="3257"/>
                    <a:pt x="1768" y="3257"/>
                  </a:cubicBezTo>
                  <a:lnTo>
                    <a:pt x="6669" y="3257"/>
                  </a:lnTo>
                  <a:cubicBezTo>
                    <a:pt x="6763" y="3257"/>
                    <a:pt x="6856" y="3195"/>
                    <a:pt x="6887" y="3133"/>
                  </a:cubicBezTo>
                  <a:cubicBezTo>
                    <a:pt x="6949" y="3040"/>
                    <a:pt x="6949" y="2947"/>
                    <a:pt x="6887" y="2854"/>
                  </a:cubicBezTo>
                  <a:lnTo>
                    <a:pt x="6173" y="1489"/>
                  </a:lnTo>
                  <a:lnTo>
                    <a:pt x="5429" y="155"/>
                  </a:lnTo>
                  <a:cubicBezTo>
                    <a:pt x="5367" y="62"/>
                    <a:pt x="5274" y="0"/>
                    <a:pt x="5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228116" y="3628319"/>
              <a:ext cx="376684" cy="297186"/>
            </a:xfrm>
            <a:custGeom>
              <a:rect b="b" l="l" r="r" t="t"/>
              <a:pathLst>
                <a:path extrusionOk="0" h="11013" w="13959">
                  <a:moveTo>
                    <a:pt x="10671" y="559"/>
                  </a:moveTo>
                  <a:lnTo>
                    <a:pt x="13214" y="5243"/>
                  </a:lnTo>
                  <a:lnTo>
                    <a:pt x="6111" y="5243"/>
                  </a:lnTo>
                  <a:lnTo>
                    <a:pt x="3567" y="559"/>
                  </a:lnTo>
                  <a:close/>
                  <a:moveTo>
                    <a:pt x="3878" y="7817"/>
                  </a:moveTo>
                  <a:lnTo>
                    <a:pt x="3878" y="10485"/>
                  </a:lnTo>
                  <a:lnTo>
                    <a:pt x="2327" y="10485"/>
                  </a:lnTo>
                  <a:lnTo>
                    <a:pt x="2327" y="7817"/>
                  </a:lnTo>
                  <a:close/>
                  <a:moveTo>
                    <a:pt x="3102" y="869"/>
                  </a:moveTo>
                  <a:lnTo>
                    <a:pt x="5677" y="5584"/>
                  </a:lnTo>
                  <a:lnTo>
                    <a:pt x="5677" y="10485"/>
                  </a:lnTo>
                  <a:lnTo>
                    <a:pt x="4405" y="10485"/>
                  </a:lnTo>
                  <a:lnTo>
                    <a:pt x="4405" y="7755"/>
                  </a:lnTo>
                  <a:cubicBezTo>
                    <a:pt x="4405" y="7476"/>
                    <a:pt x="4188" y="7259"/>
                    <a:pt x="3940" y="7259"/>
                  </a:cubicBezTo>
                  <a:lnTo>
                    <a:pt x="2265" y="7259"/>
                  </a:lnTo>
                  <a:cubicBezTo>
                    <a:pt x="1985" y="7259"/>
                    <a:pt x="1768" y="7476"/>
                    <a:pt x="1768" y="7755"/>
                  </a:cubicBezTo>
                  <a:lnTo>
                    <a:pt x="1768" y="10485"/>
                  </a:lnTo>
                  <a:lnTo>
                    <a:pt x="528" y="10485"/>
                  </a:lnTo>
                  <a:lnTo>
                    <a:pt x="528" y="5584"/>
                  </a:lnTo>
                  <a:lnTo>
                    <a:pt x="3102" y="869"/>
                  </a:lnTo>
                  <a:close/>
                  <a:moveTo>
                    <a:pt x="13401" y="5770"/>
                  </a:moveTo>
                  <a:lnTo>
                    <a:pt x="13401" y="10485"/>
                  </a:lnTo>
                  <a:lnTo>
                    <a:pt x="6204" y="10485"/>
                  </a:lnTo>
                  <a:lnTo>
                    <a:pt x="6204" y="5770"/>
                  </a:lnTo>
                  <a:close/>
                  <a:moveTo>
                    <a:pt x="3102" y="0"/>
                  </a:moveTo>
                  <a:cubicBezTo>
                    <a:pt x="3009" y="0"/>
                    <a:pt x="2916" y="62"/>
                    <a:pt x="2854" y="156"/>
                  </a:cubicBezTo>
                  <a:lnTo>
                    <a:pt x="31" y="5367"/>
                  </a:lnTo>
                  <a:cubicBezTo>
                    <a:pt x="0" y="5398"/>
                    <a:pt x="0" y="5429"/>
                    <a:pt x="0" y="5491"/>
                  </a:cubicBezTo>
                  <a:lnTo>
                    <a:pt x="0" y="10764"/>
                  </a:lnTo>
                  <a:cubicBezTo>
                    <a:pt x="0" y="10888"/>
                    <a:pt x="124" y="11012"/>
                    <a:pt x="248" y="11012"/>
                  </a:cubicBezTo>
                  <a:lnTo>
                    <a:pt x="13680" y="11012"/>
                  </a:lnTo>
                  <a:cubicBezTo>
                    <a:pt x="13835" y="11012"/>
                    <a:pt x="13959" y="10888"/>
                    <a:pt x="13959" y="10764"/>
                  </a:cubicBezTo>
                  <a:lnTo>
                    <a:pt x="13959" y="5491"/>
                  </a:lnTo>
                  <a:cubicBezTo>
                    <a:pt x="13959" y="5491"/>
                    <a:pt x="13959" y="5460"/>
                    <a:pt x="13959" y="5429"/>
                  </a:cubicBezTo>
                  <a:cubicBezTo>
                    <a:pt x="13928" y="5398"/>
                    <a:pt x="13928" y="5398"/>
                    <a:pt x="13928" y="5367"/>
                  </a:cubicBezTo>
                  <a:lnTo>
                    <a:pt x="11074" y="156"/>
                  </a:lnTo>
                  <a:cubicBezTo>
                    <a:pt x="11043" y="62"/>
                    <a:pt x="10950" y="0"/>
                    <a:pt x="10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470010" y="3799782"/>
              <a:ext cx="45227" cy="96417"/>
            </a:xfrm>
            <a:custGeom>
              <a:rect b="b" l="l" r="r" t="t"/>
              <a:pathLst>
                <a:path extrusionOk="0" h="3573" w="1676">
                  <a:moveTo>
                    <a:pt x="1239" y="0"/>
                  </a:moveTo>
                  <a:cubicBezTo>
                    <a:pt x="1159" y="0"/>
                    <a:pt x="1080" y="38"/>
                    <a:pt x="1024" y="129"/>
                  </a:cubicBezTo>
                  <a:lnTo>
                    <a:pt x="32" y="1649"/>
                  </a:lnTo>
                  <a:cubicBezTo>
                    <a:pt x="1" y="1711"/>
                    <a:pt x="1" y="1836"/>
                    <a:pt x="32" y="1898"/>
                  </a:cubicBezTo>
                  <a:cubicBezTo>
                    <a:pt x="94" y="1991"/>
                    <a:pt x="187" y="2053"/>
                    <a:pt x="280" y="2053"/>
                  </a:cubicBezTo>
                  <a:lnTo>
                    <a:pt x="900" y="2053"/>
                  </a:lnTo>
                  <a:lnTo>
                    <a:pt x="187" y="3138"/>
                  </a:lnTo>
                  <a:cubicBezTo>
                    <a:pt x="94" y="3262"/>
                    <a:pt x="156" y="3449"/>
                    <a:pt x="280" y="3542"/>
                  </a:cubicBezTo>
                  <a:cubicBezTo>
                    <a:pt x="311" y="3542"/>
                    <a:pt x="373" y="3573"/>
                    <a:pt x="435" y="3573"/>
                  </a:cubicBezTo>
                  <a:cubicBezTo>
                    <a:pt x="528" y="3573"/>
                    <a:pt x="590" y="3511"/>
                    <a:pt x="652" y="3449"/>
                  </a:cubicBezTo>
                  <a:lnTo>
                    <a:pt x="1645" y="1929"/>
                  </a:lnTo>
                  <a:cubicBezTo>
                    <a:pt x="1676" y="1867"/>
                    <a:pt x="1676" y="1742"/>
                    <a:pt x="1645" y="1649"/>
                  </a:cubicBezTo>
                  <a:cubicBezTo>
                    <a:pt x="1583" y="1587"/>
                    <a:pt x="1490" y="1525"/>
                    <a:pt x="1397" y="1525"/>
                  </a:cubicBezTo>
                  <a:lnTo>
                    <a:pt x="1397" y="1494"/>
                  </a:lnTo>
                  <a:lnTo>
                    <a:pt x="776" y="1494"/>
                  </a:lnTo>
                  <a:lnTo>
                    <a:pt x="1490" y="409"/>
                  </a:lnTo>
                  <a:cubicBezTo>
                    <a:pt x="1621" y="212"/>
                    <a:pt x="1429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274989" y="3728757"/>
              <a:ext cx="64467" cy="55562"/>
            </a:xfrm>
            <a:custGeom>
              <a:rect b="b" l="l" r="r" t="t"/>
              <a:pathLst>
                <a:path extrusionOk="0" h="2059" w="2389">
                  <a:moveTo>
                    <a:pt x="1370" y="537"/>
                  </a:moveTo>
                  <a:cubicBezTo>
                    <a:pt x="1621" y="537"/>
                    <a:pt x="1861" y="731"/>
                    <a:pt x="1861" y="1024"/>
                  </a:cubicBezTo>
                  <a:cubicBezTo>
                    <a:pt x="1861" y="1304"/>
                    <a:pt x="1644" y="1521"/>
                    <a:pt x="1365" y="1521"/>
                  </a:cubicBezTo>
                  <a:cubicBezTo>
                    <a:pt x="931" y="1521"/>
                    <a:pt x="714" y="993"/>
                    <a:pt x="1024" y="683"/>
                  </a:cubicBezTo>
                  <a:cubicBezTo>
                    <a:pt x="1125" y="582"/>
                    <a:pt x="1249" y="537"/>
                    <a:pt x="1370" y="537"/>
                  </a:cubicBezTo>
                  <a:close/>
                  <a:moveTo>
                    <a:pt x="1365" y="1"/>
                  </a:moveTo>
                  <a:cubicBezTo>
                    <a:pt x="435" y="1"/>
                    <a:pt x="0" y="1117"/>
                    <a:pt x="621" y="1769"/>
                  </a:cubicBezTo>
                  <a:cubicBezTo>
                    <a:pt x="830" y="1968"/>
                    <a:pt x="1088" y="2059"/>
                    <a:pt x="1341" y="2059"/>
                  </a:cubicBezTo>
                  <a:cubicBezTo>
                    <a:pt x="1875" y="2059"/>
                    <a:pt x="2389" y="1656"/>
                    <a:pt x="2389" y="1024"/>
                  </a:cubicBezTo>
                  <a:cubicBezTo>
                    <a:pt x="2389" y="466"/>
                    <a:pt x="1924" y="1"/>
                    <a:pt x="1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8"/>
          <p:cNvSpPr txBox="1"/>
          <p:nvPr/>
        </p:nvSpPr>
        <p:spPr>
          <a:xfrm>
            <a:off x="73875" y="2924925"/>
            <a:ext cx="1287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Months</a:t>
            </a:r>
            <a:endParaRPr sz="25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57" name="Google Shape;257;p28"/>
          <p:cNvGrpSpPr/>
          <p:nvPr/>
        </p:nvGrpSpPr>
        <p:grpSpPr>
          <a:xfrm>
            <a:off x="1574081" y="3040015"/>
            <a:ext cx="376684" cy="297483"/>
            <a:chOff x="3974481" y="2415127"/>
            <a:chExt cx="376684" cy="297483"/>
          </a:xfrm>
        </p:grpSpPr>
        <p:sp>
          <p:nvSpPr>
            <p:cNvPr id="258" name="Google Shape;258;p28"/>
            <p:cNvSpPr/>
            <p:nvPr/>
          </p:nvSpPr>
          <p:spPr>
            <a:xfrm>
              <a:off x="4073246" y="2479864"/>
              <a:ext cx="246967" cy="201767"/>
            </a:xfrm>
            <a:custGeom>
              <a:rect b="b" l="l" r="r" t="t"/>
              <a:pathLst>
                <a:path extrusionOk="0" h="7477" w="9152">
                  <a:moveTo>
                    <a:pt x="8593" y="528"/>
                  </a:moveTo>
                  <a:lnTo>
                    <a:pt x="8593" y="6949"/>
                  </a:lnTo>
                  <a:lnTo>
                    <a:pt x="528" y="6949"/>
                  </a:lnTo>
                  <a:lnTo>
                    <a:pt x="528" y="528"/>
                  </a:lnTo>
                  <a:close/>
                  <a:moveTo>
                    <a:pt x="249" y="1"/>
                  </a:moveTo>
                  <a:cubicBezTo>
                    <a:pt x="93" y="1"/>
                    <a:pt x="0" y="125"/>
                    <a:pt x="0" y="249"/>
                  </a:cubicBezTo>
                  <a:lnTo>
                    <a:pt x="0" y="7197"/>
                  </a:lnTo>
                  <a:cubicBezTo>
                    <a:pt x="0" y="7353"/>
                    <a:pt x="93" y="7477"/>
                    <a:pt x="249" y="7477"/>
                  </a:cubicBezTo>
                  <a:lnTo>
                    <a:pt x="8872" y="7477"/>
                  </a:lnTo>
                  <a:cubicBezTo>
                    <a:pt x="9027" y="7477"/>
                    <a:pt x="9151" y="7353"/>
                    <a:pt x="9151" y="7197"/>
                  </a:cubicBezTo>
                  <a:lnTo>
                    <a:pt x="9151" y="249"/>
                  </a:lnTo>
                  <a:cubicBezTo>
                    <a:pt x="9151" y="94"/>
                    <a:pt x="9027" y="1"/>
                    <a:pt x="8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4115100" y="2517535"/>
              <a:ext cx="162423" cy="125588"/>
            </a:xfrm>
            <a:custGeom>
              <a:rect b="b" l="l" r="r" t="t"/>
              <a:pathLst>
                <a:path extrusionOk="0" h="4654" w="6019">
                  <a:moveTo>
                    <a:pt x="2730" y="559"/>
                  </a:moveTo>
                  <a:lnTo>
                    <a:pt x="2730" y="1397"/>
                  </a:lnTo>
                  <a:lnTo>
                    <a:pt x="869" y="1397"/>
                  </a:lnTo>
                  <a:lnTo>
                    <a:pt x="1024" y="559"/>
                  </a:lnTo>
                  <a:close/>
                  <a:moveTo>
                    <a:pt x="4994" y="559"/>
                  </a:moveTo>
                  <a:lnTo>
                    <a:pt x="5150" y="1397"/>
                  </a:lnTo>
                  <a:lnTo>
                    <a:pt x="3288" y="1397"/>
                  </a:lnTo>
                  <a:lnTo>
                    <a:pt x="3288" y="559"/>
                  </a:lnTo>
                  <a:close/>
                  <a:moveTo>
                    <a:pt x="2730" y="1955"/>
                  </a:moveTo>
                  <a:lnTo>
                    <a:pt x="2730" y="2793"/>
                  </a:lnTo>
                  <a:lnTo>
                    <a:pt x="621" y="2793"/>
                  </a:lnTo>
                  <a:lnTo>
                    <a:pt x="776" y="1955"/>
                  </a:lnTo>
                  <a:close/>
                  <a:moveTo>
                    <a:pt x="5243" y="1955"/>
                  </a:moveTo>
                  <a:lnTo>
                    <a:pt x="5398" y="2793"/>
                  </a:lnTo>
                  <a:lnTo>
                    <a:pt x="3288" y="2793"/>
                  </a:lnTo>
                  <a:lnTo>
                    <a:pt x="3288" y="1955"/>
                  </a:lnTo>
                  <a:close/>
                  <a:moveTo>
                    <a:pt x="807" y="1"/>
                  </a:moveTo>
                  <a:cubicBezTo>
                    <a:pt x="683" y="1"/>
                    <a:pt x="559" y="94"/>
                    <a:pt x="528" y="218"/>
                  </a:cubicBezTo>
                  <a:lnTo>
                    <a:pt x="0" y="3010"/>
                  </a:lnTo>
                  <a:cubicBezTo>
                    <a:pt x="0" y="3103"/>
                    <a:pt x="31" y="3196"/>
                    <a:pt x="62" y="3258"/>
                  </a:cubicBezTo>
                  <a:cubicBezTo>
                    <a:pt x="124" y="3320"/>
                    <a:pt x="186" y="3351"/>
                    <a:pt x="280" y="3351"/>
                  </a:cubicBezTo>
                  <a:lnTo>
                    <a:pt x="2730" y="3351"/>
                  </a:lnTo>
                  <a:lnTo>
                    <a:pt x="2730" y="4126"/>
                  </a:lnTo>
                  <a:lnTo>
                    <a:pt x="1551" y="4126"/>
                  </a:lnTo>
                  <a:cubicBezTo>
                    <a:pt x="1179" y="4126"/>
                    <a:pt x="1179" y="4654"/>
                    <a:pt x="1551" y="4654"/>
                  </a:cubicBezTo>
                  <a:lnTo>
                    <a:pt x="4467" y="4654"/>
                  </a:lnTo>
                  <a:cubicBezTo>
                    <a:pt x="4839" y="4654"/>
                    <a:pt x="4839" y="4126"/>
                    <a:pt x="4467" y="4126"/>
                  </a:cubicBezTo>
                  <a:lnTo>
                    <a:pt x="3288" y="4126"/>
                  </a:lnTo>
                  <a:lnTo>
                    <a:pt x="3288" y="3351"/>
                  </a:lnTo>
                  <a:lnTo>
                    <a:pt x="5739" y="3351"/>
                  </a:lnTo>
                  <a:cubicBezTo>
                    <a:pt x="5801" y="3351"/>
                    <a:pt x="5894" y="3320"/>
                    <a:pt x="5956" y="3258"/>
                  </a:cubicBezTo>
                  <a:cubicBezTo>
                    <a:pt x="5987" y="3196"/>
                    <a:pt x="6018" y="3103"/>
                    <a:pt x="6018" y="3010"/>
                  </a:cubicBezTo>
                  <a:lnTo>
                    <a:pt x="5491" y="218"/>
                  </a:lnTo>
                  <a:cubicBezTo>
                    <a:pt x="5460" y="94"/>
                    <a:pt x="5336" y="1"/>
                    <a:pt x="5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974481" y="2415127"/>
              <a:ext cx="376684" cy="297483"/>
            </a:xfrm>
            <a:custGeom>
              <a:rect b="b" l="l" r="r" t="t"/>
              <a:pathLst>
                <a:path extrusionOk="0" h="11024" w="13959">
                  <a:moveTo>
                    <a:pt x="1508" y="485"/>
                  </a:moveTo>
                  <a:cubicBezTo>
                    <a:pt x="2024" y="485"/>
                    <a:pt x="2544" y="833"/>
                    <a:pt x="2513" y="1531"/>
                  </a:cubicBezTo>
                  <a:lnTo>
                    <a:pt x="2513" y="8325"/>
                  </a:lnTo>
                  <a:cubicBezTo>
                    <a:pt x="2218" y="8092"/>
                    <a:pt x="1869" y="7976"/>
                    <a:pt x="1520" y="7976"/>
                  </a:cubicBezTo>
                  <a:cubicBezTo>
                    <a:pt x="1171" y="7976"/>
                    <a:pt x="822" y="8092"/>
                    <a:pt x="527" y="8325"/>
                  </a:cubicBezTo>
                  <a:lnTo>
                    <a:pt x="527" y="1531"/>
                  </a:lnTo>
                  <a:cubicBezTo>
                    <a:pt x="481" y="833"/>
                    <a:pt x="993" y="485"/>
                    <a:pt x="1508" y="485"/>
                  </a:cubicBezTo>
                  <a:close/>
                  <a:moveTo>
                    <a:pt x="13400" y="1780"/>
                  </a:moveTo>
                  <a:lnTo>
                    <a:pt x="13400" y="10496"/>
                  </a:lnTo>
                  <a:lnTo>
                    <a:pt x="1520" y="10496"/>
                  </a:lnTo>
                  <a:cubicBezTo>
                    <a:pt x="621" y="10465"/>
                    <a:pt x="186" y="9410"/>
                    <a:pt x="807" y="8790"/>
                  </a:cubicBezTo>
                  <a:cubicBezTo>
                    <a:pt x="1007" y="8589"/>
                    <a:pt x="1256" y="8499"/>
                    <a:pt x="1502" y="8499"/>
                  </a:cubicBezTo>
                  <a:cubicBezTo>
                    <a:pt x="2016" y="8499"/>
                    <a:pt x="2513" y="8895"/>
                    <a:pt x="2513" y="9503"/>
                  </a:cubicBezTo>
                  <a:cubicBezTo>
                    <a:pt x="2528" y="9658"/>
                    <a:pt x="2652" y="9736"/>
                    <a:pt x="2776" y="9736"/>
                  </a:cubicBezTo>
                  <a:cubicBezTo>
                    <a:pt x="2900" y="9736"/>
                    <a:pt x="3025" y="9658"/>
                    <a:pt x="3040" y="9503"/>
                  </a:cubicBezTo>
                  <a:lnTo>
                    <a:pt x="3040" y="1780"/>
                  </a:lnTo>
                  <a:close/>
                  <a:moveTo>
                    <a:pt x="1528" y="1"/>
                  </a:moveTo>
                  <a:cubicBezTo>
                    <a:pt x="765" y="1"/>
                    <a:pt x="0" y="535"/>
                    <a:pt x="0" y="1531"/>
                  </a:cubicBezTo>
                  <a:lnTo>
                    <a:pt x="0" y="9503"/>
                  </a:lnTo>
                  <a:cubicBezTo>
                    <a:pt x="0" y="10341"/>
                    <a:pt x="683" y="11023"/>
                    <a:pt x="1520" y="11023"/>
                  </a:cubicBezTo>
                  <a:lnTo>
                    <a:pt x="13680" y="11023"/>
                  </a:lnTo>
                  <a:cubicBezTo>
                    <a:pt x="13835" y="11023"/>
                    <a:pt x="13959" y="10899"/>
                    <a:pt x="13959" y="10744"/>
                  </a:cubicBezTo>
                  <a:lnTo>
                    <a:pt x="13959" y="1531"/>
                  </a:lnTo>
                  <a:cubicBezTo>
                    <a:pt x="13959" y="1376"/>
                    <a:pt x="13835" y="1252"/>
                    <a:pt x="13680" y="1252"/>
                  </a:cubicBezTo>
                  <a:lnTo>
                    <a:pt x="3009" y="1252"/>
                  </a:lnTo>
                  <a:cubicBezTo>
                    <a:pt x="2851" y="402"/>
                    <a:pt x="2190" y="1"/>
                    <a:pt x="1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28"/>
          <p:cNvGrpSpPr/>
          <p:nvPr/>
        </p:nvGrpSpPr>
        <p:grpSpPr>
          <a:xfrm>
            <a:off x="3588033" y="3000412"/>
            <a:ext cx="298022" cy="376711"/>
            <a:chOff x="4841671" y="2990474"/>
            <a:chExt cx="298022" cy="376711"/>
          </a:xfrm>
        </p:grpSpPr>
        <p:sp>
          <p:nvSpPr>
            <p:cNvPr id="262" name="Google Shape;262;p28"/>
            <p:cNvSpPr/>
            <p:nvPr/>
          </p:nvSpPr>
          <p:spPr>
            <a:xfrm>
              <a:off x="4841671" y="2990474"/>
              <a:ext cx="298022" cy="376711"/>
            </a:xfrm>
            <a:custGeom>
              <a:rect b="b" l="l" r="r" t="t"/>
              <a:pathLst>
                <a:path extrusionOk="0" h="13960" w="11044">
                  <a:moveTo>
                    <a:pt x="6948" y="528"/>
                  </a:moveTo>
                  <a:cubicBezTo>
                    <a:pt x="7693" y="528"/>
                    <a:pt x="8313" y="1148"/>
                    <a:pt x="8313" y="1893"/>
                  </a:cubicBezTo>
                  <a:lnTo>
                    <a:pt x="8313" y="3227"/>
                  </a:lnTo>
                  <a:lnTo>
                    <a:pt x="2761" y="3227"/>
                  </a:lnTo>
                  <a:lnTo>
                    <a:pt x="2730" y="1893"/>
                  </a:lnTo>
                  <a:cubicBezTo>
                    <a:pt x="2730" y="1148"/>
                    <a:pt x="3350" y="528"/>
                    <a:pt x="4095" y="528"/>
                  </a:cubicBezTo>
                  <a:close/>
                  <a:moveTo>
                    <a:pt x="8251" y="3785"/>
                  </a:moveTo>
                  <a:cubicBezTo>
                    <a:pt x="8034" y="4250"/>
                    <a:pt x="7569" y="4561"/>
                    <a:pt x="7042" y="4561"/>
                  </a:cubicBezTo>
                  <a:lnTo>
                    <a:pt x="4002" y="4561"/>
                  </a:lnTo>
                  <a:cubicBezTo>
                    <a:pt x="3474" y="4561"/>
                    <a:pt x="3009" y="4250"/>
                    <a:pt x="2792" y="3785"/>
                  </a:cubicBezTo>
                  <a:close/>
                  <a:moveTo>
                    <a:pt x="2203" y="3785"/>
                  </a:moveTo>
                  <a:lnTo>
                    <a:pt x="2203" y="4747"/>
                  </a:lnTo>
                  <a:lnTo>
                    <a:pt x="2047" y="4747"/>
                  </a:lnTo>
                  <a:cubicBezTo>
                    <a:pt x="1396" y="4747"/>
                    <a:pt x="1396" y="3785"/>
                    <a:pt x="2047" y="3785"/>
                  </a:cubicBezTo>
                  <a:close/>
                  <a:moveTo>
                    <a:pt x="8996" y="3785"/>
                  </a:moveTo>
                  <a:cubicBezTo>
                    <a:pt x="9647" y="3785"/>
                    <a:pt x="9647" y="4747"/>
                    <a:pt x="8996" y="4747"/>
                  </a:cubicBezTo>
                  <a:lnTo>
                    <a:pt x="8841" y="4747"/>
                  </a:lnTo>
                  <a:lnTo>
                    <a:pt x="8841" y="3785"/>
                  </a:lnTo>
                  <a:close/>
                  <a:moveTo>
                    <a:pt x="8313" y="4623"/>
                  </a:moveTo>
                  <a:lnTo>
                    <a:pt x="8313" y="4840"/>
                  </a:lnTo>
                  <a:cubicBezTo>
                    <a:pt x="8375" y="6422"/>
                    <a:pt x="7104" y="7756"/>
                    <a:pt x="5522" y="7756"/>
                  </a:cubicBezTo>
                  <a:cubicBezTo>
                    <a:pt x="3940" y="7756"/>
                    <a:pt x="2699" y="6422"/>
                    <a:pt x="2761" y="4840"/>
                  </a:cubicBezTo>
                  <a:lnTo>
                    <a:pt x="2761" y="4654"/>
                  </a:lnTo>
                  <a:cubicBezTo>
                    <a:pt x="3102" y="4964"/>
                    <a:pt x="3536" y="5119"/>
                    <a:pt x="4002" y="5119"/>
                  </a:cubicBezTo>
                  <a:lnTo>
                    <a:pt x="7073" y="5119"/>
                  </a:lnTo>
                  <a:cubicBezTo>
                    <a:pt x="7538" y="5119"/>
                    <a:pt x="7972" y="4964"/>
                    <a:pt x="8313" y="4623"/>
                  </a:cubicBezTo>
                  <a:close/>
                  <a:moveTo>
                    <a:pt x="6452" y="8035"/>
                  </a:moveTo>
                  <a:lnTo>
                    <a:pt x="6452" y="9120"/>
                  </a:lnTo>
                  <a:cubicBezTo>
                    <a:pt x="6452" y="9725"/>
                    <a:pt x="5995" y="10028"/>
                    <a:pt x="5537" y="10028"/>
                  </a:cubicBezTo>
                  <a:cubicBezTo>
                    <a:pt x="5080" y="10028"/>
                    <a:pt x="4622" y="9725"/>
                    <a:pt x="4622" y="9120"/>
                  </a:cubicBezTo>
                  <a:lnTo>
                    <a:pt x="4622" y="8035"/>
                  </a:lnTo>
                  <a:cubicBezTo>
                    <a:pt x="4932" y="8128"/>
                    <a:pt x="5242" y="8159"/>
                    <a:pt x="5553" y="8159"/>
                  </a:cubicBezTo>
                  <a:cubicBezTo>
                    <a:pt x="5832" y="8159"/>
                    <a:pt x="6142" y="8128"/>
                    <a:pt x="6452" y="8035"/>
                  </a:cubicBezTo>
                  <a:close/>
                  <a:moveTo>
                    <a:pt x="6979" y="9058"/>
                  </a:moveTo>
                  <a:lnTo>
                    <a:pt x="7631" y="9307"/>
                  </a:lnTo>
                  <a:lnTo>
                    <a:pt x="7631" y="11447"/>
                  </a:lnTo>
                  <a:lnTo>
                    <a:pt x="3412" y="11447"/>
                  </a:lnTo>
                  <a:lnTo>
                    <a:pt x="3412" y="9307"/>
                  </a:lnTo>
                  <a:lnTo>
                    <a:pt x="4064" y="9058"/>
                  </a:lnTo>
                  <a:lnTo>
                    <a:pt x="4064" y="9089"/>
                  </a:lnTo>
                  <a:cubicBezTo>
                    <a:pt x="4017" y="10113"/>
                    <a:pt x="4769" y="10625"/>
                    <a:pt x="5522" y="10625"/>
                  </a:cubicBezTo>
                  <a:cubicBezTo>
                    <a:pt x="6274" y="10625"/>
                    <a:pt x="7026" y="10113"/>
                    <a:pt x="6979" y="9089"/>
                  </a:cubicBezTo>
                  <a:lnTo>
                    <a:pt x="6979" y="9058"/>
                  </a:lnTo>
                  <a:close/>
                  <a:moveTo>
                    <a:pt x="1582" y="10082"/>
                  </a:moveTo>
                  <a:lnTo>
                    <a:pt x="1582" y="13401"/>
                  </a:lnTo>
                  <a:lnTo>
                    <a:pt x="590" y="13401"/>
                  </a:lnTo>
                  <a:lnTo>
                    <a:pt x="590" y="12315"/>
                  </a:lnTo>
                  <a:cubicBezTo>
                    <a:pt x="590" y="11168"/>
                    <a:pt x="1024" y="10485"/>
                    <a:pt x="1582" y="10082"/>
                  </a:cubicBezTo>
                  <a:close/>
                  <a:moveTo>
                    <a:pt x="8158" y="9493"/>
                  </a:moveTo>
                  <a:lnTo>
                    <a:pt x="8561" y="9648"/>
                  </a:lnTo>
                  <a:cubicBezTo>
                    <a:pt x="8686" y="9679"/>
                    <a:pt x="8810" y="9710"/>
                    <a:pt x="8934" y="9772"/>
                  </a:cubicBezTo>
                  <a:lnTo>
                    <a:pt x="8934" y="13401"/>
                  </a:lnTo>
                  <a:lnTo>
                    <a:pt x="2140" y="13401"/>
                  </a:lnTo>
                  <a:lnTo>
                    <a:pt x="2140" y="9772"/>
                  </a:lnTo>
                  <a:cubicBezTo>
                    <a:pt x="2234" y="9710"/>
                    <a:pt x="2358" y="9679"/>
                    <a:pt x="2482" y="9648"/>
                  </a:cubicBezTo>
                  <a:lnTo>
                    <a:pt x="2885" y="9493"/>
                  </a:lnTo>
                  <a:lnTo>
                    <a:pt x="2885" y="11757"/>
                  </a:lnTo>
                  <a:cubicBezTo>
                    <a:pt x="2885" y="11912"/>
                    <a:pt x="3009" y="12036"/>
                    <a:pt x="3164" y="12036"/>
                  </a:cubicBezTo>
                  <a:lnTo>
                    <a:pt x="7910" y="12036"/>
                  </a:lnTo>
                  <a:cubicBezTo>
                    <a:pt x="8065" y="12005"/>
                    <a:pt x="8158" y="11912"/>
                    <a:pt x="8158" y="11757"/>
                  </a:cubicBezTo>
                  <a:lnTo>
                    <a:pt x="8158" y="9493"/>
                  </a:lnTo>
                  <a:close/>
                  <a:moveTo>
                    <a:pt x="9461" y="10082"/>
                  </a:moveTo>
                  <a:cubicBezTo>
                    <a:pt x="10019" y="10454"/>
                    <a:pt x="10485" y="11137"/>
                    <a:pt x="10485" y="12315"/>
                  </a:cubicBezTo>
                  <a:lnTo>
                    <a:pt x="10485" y="13401"/>
                  </a:lnTo>
                  <a:lnTo>
                    <a:pt x="9461" y="13401"/>
                  </a:lnTo>
                  <a:lnTo>
                    <a:pt x="9461" y="10082"/>
                  </a:lnTo>
                  <a:close/>
                  <a:moveTo>
                    <a:pt x="4095" y="1"/>
                  </a:moveTo>
                  <a:cubicBezTo>
                    <a:pt x="3040" y="1"/>
                    <a:pt x="2203" y="838"/>
                    <a:pt x="2203" y="1893"/>
                  </a:cubicBezTo>
                  <a:lnTo>
                    <a:pt x="2203" y="3227"/>
                  </a:lnTo>
                  <a:lnTo>
                    <a:pt x="2047" y="3227"/>
                  </a:lnTo>
                  <a:cubicBezTo>
                    <a:pt x="776" y="3320"/>
                    <a:pt x="776" y="5212"/>
                    <a:pt x="2047" y="5305"/>
                  </a:cubicBezTo>
                  <a:lnTo>
                    <a:pt x="2234" y="5305"/>
                  </a:lnTo>
                  <a:cubicBezTo>
                    <a:pt x="2389" y="6391"/>
                    <a:pt x="3071" y="7352"/>
                    <a:pt x="4064" y="7849"/>
                  </a:cubicBezTo>
                  <a:lnTo>
                    <a:pt x="4064" y="8531"/>
                  </a:lnTo>
                  <a:lnTo>
                    <a:pt x="2327" y="9151"/>
                  </a:lnTo>
                  <a:cubicBezTo>
                    <a:pt x="1706" y="9338"/>
                    <a:pt x="1179" y="9679"/>
                    <a:pt x="776" y="10144"/>
                  </a:cubicBezTo>
                  <a:cubicBezTo>
                    <a:pt x="279" y="10764"/>
                    <a:pt x="0" y="11540"/>
                    <a:pt x="31" y="12315"/>
                  </a:cubicBezTo>
                  <a:lnTo>
                    <a:pt x="31" y="13680"/>
                  </a:lnTo>
                  <a:cubicBezTo>
                    <a:pt x="31" y="13835"/>
                    <a:pt x="155" y="13959"/>
                    <a:pt x="310" y="13959"/>
                  </a:cubicBezTo>
                  <a:lnTo>
                    <a:pt x="10733" y="13959"/>
                  </a:lnTo>
                  <a:cubicBezTo>
                    <a:pt x="10888" y="13959"/>
                    <a:pt x="11012" y="13835"/>
                    <a:pt x="11012" y="13680"/>
                  </a:cubicBezTo>
                  <a:lnTo>
                    <a:pt x="11012" y="12315"/>
                  </a:lnTo>
                  <a:cubicBezTo>
                    <a:pt x="11043" y="11540"/>
                    <a:pt x="10795" y="10733"/>
                    <a:pt x="10299" y="10113"/>
                  </a:cubicBezTo>
                  <a:cubicBezTo>
                    <a:pt x="9895" y="9648"/>
                    <a:pt x="9337" y="9307"/>
                    <a:pt x="8748" y="9120"/>
                  </a:cubicBezTo>
                  <a:lnTo>
                    <a:pt x="6979" y="8500"/>
                  </a:lnTo>
                  <a:lnTo>
                    <a:pt x="6979" y="7849"/>
                  </a:lnTo>
                  <a:cubicBezTo>
                    <a:pt x="8003" y="7352"/>
                    <a:pt x="8686" y="6391"/>
                    <a:pt x="8841" y="5305"/>
                  </a:cubicBezTo>
                  <a:lnTo>
                    <a:pt x="9027" y="5305"/>
                  </a:lnTo>
                  <a:cubicBezTo>
                    <a:pt x="10299" y="5212"/>
                    <a:pt x="10299" y="3320"/>
                    <a:pt x="9027" y="3227"/>
                  </a:cubicBezTo>
                  <a:lnTo>
                    <a:pt x="8872" y="3227"/>
                  </a:lnTo>
                  <a:lnTo>
                    <a:pt x="8872" y="1893"/>
                  </a:lnTo>
                  <a:cubicBezTo>
                    <a:pt x="8872" y="838"/>
                    <a:pt x="8034" y="1"/>
                    <a:pt x="6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966396" y="3034001"/>
              <a:ext cx="48573" cy="15112"/>
            </a:xfrm>
            <a:custGeom>
              <a:rect b="b" l="l" r="r" t="t"/>
              <a:pathLst>
                <a:path extrusionOk="0" h="560" w="1800">
                  <a:moveTo>
                    <a:pt x="279" y="1"/>
                  </a:moveTo>
                  <a:cubicBezTo>
                    <a:pt x="124" y="1"/>
                    <a:pt x="0" y="125"/>
                    <a:pt x="0" y="280"/>
                  </a:cubicBezTo>
                  <a:cubicBezTo>
                    <a:pt x="0" y="404"/>
                    <a:pt x="124" y="528"/>
                    <a:pt x="279" y="559"/>
                  </a:cubicBezTo>
                  <a:lnTo>
                    <a:pt x="1520" y="559"/>
                  </a:lnTo>
                  <a:cubicBezTo>
                    <a:pt x="1675" y="559"/>
                    <a:pt x="1799" y="435"/>
                    <a:pt x="1799" y="280"/>
                  </a:cubicBezTo>
                  <a:cubicBezTo>
                    <a:pt x="1799" y="125"/>
                    <a:pt x="1675" y="1"/>
                    <a:pt x="1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8"/>
          <p:cNvSpPr txBox="1"/>
          <p:nvPr/>
        </p:nvSpPr>
        <p:spPr>
          <a:xfrm>
            <a:off x="265425" y="3977075"/>
            <a:ext cx="29940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Total cost:</a:t>
            </a:r>
            <a:endParaRPr b="1" sz="2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$2.1 - $2.2 million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>
            <p:ph type="title"/>
          </p:nvPr>
        </p:nvSpPr>
        <p:spPr>
          <a:xfrm>
            <a:off x="1118900" y="3400250"/>
            <a:ext cx="22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Hudson Light &amp; Power</a:t>
            </a:r>
            <a:endParaRPr sz="2200"/>
          </a:p>
        </p:txBody>
      </p:sp>
      <p:sp>
        <p:nvSpPr>
          <p:cNvPr id="270" name="Google Shape;270;p29"/>
          <p:cNvSpPr txBox="1"/>
          <p:nvPr>
            <p:ph idx="2" type="title"/>
          </p:nvPr>
        </p:nvSpPr>
        <p:spPr>
          <a:xfrm>
            <a:off x="4240538" y="3400240"/>
            <a:ext cx="201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Investors</a:t>
            </a:r>
            <a:endParaRPr sz="2200"/>
          </a:p>
        </p:txBody>
      </p:sp>
      <p:sp>
        <p:nvSpPr>
          <p:cNvPr id="271" name="Google Shape;271;p29"/>
          <p:cNvSpPr txBox="1"/>
          <p:nvPr>
            <p:ph idx="8" type="title"/>
          </p:nvPr>
        </p:nvSpPr>
        <p:spPr>
          <a:xfrm>
            <a:off x="720000" y="445025"/>
            <a:ext cx="3246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Stakeholders</a:t>
            </a:r>
            <a:endParaRPr/>
          </a:p>
        </p:txBody>
      </p:sp>
      <p:sp>
        <p:nvSpPr>
          <p:cNvPr id="272" name="Google Shape;272;p29"/>
          <p:cNvSpPr txBox="1"/>
          <p:nvPr>
            <p:ph idx="4" type="title"/>
          </p:nvPr>
        </p:nvSpPr>
        <p:spPr>
          <a:xfrm>
            <a:off x="1118900" y="1941825"/>
            <a:ext cx="2313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Project Team</a:t>
            </a:r>
            <a:endParaRPr sz="2200"/>
          </a:p>
        </p:txBody>
      </p:sp>
      <p:sp>
        <p:nvSpPr>
          <p:cNvPr id="273" name="Google Shape;273;p29"/>
          <p:cNvSpPr txBox="1"/>
          <p:nvPr>
            <p:ph idx="6" type="title"/>
          </p:nvPr>
        </p:nvSpPr>
        <p:spPr>
          <a:xfrm>
            <a:off x="4240550" y="2018025"/>
            <a:ext cx="2010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Community Members</a:t>
            </a:r>
            <a:endParaRPr sz="2200"/>
          </a:p>
        </p:txBody>
      </p:sp>
      <p:sp>
        <p:nvSpPr>
          <p:cNvPr id="274" name="Google Shape;274;p29"/>
          <p:cNvSpPr/>
          <p:nvPr/>
        </p:nvSpPr>
        <p:spPr>
          <a:xfrm>
            <a:off x="302662" y="1864400"/>
            <a:ext cx="745500" cy="74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302662" y="3242125"/>
            <a:ext cx="745500" cy="74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"/>
          <p:cNvSpPr/>
          <p:nvPr/>
        </p:nvSpPr>
        <p:spPr>
          <a:xfrm>
            <a:off x="3418837" y="1864400"/>
            <a:ext cx="745500" cy="74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9"/>
          <p:cNvSpPr/>
          <p:nvPr/>
        </p:nvSpPr>
        <p:spPr>
          <a:xfrm>
            <a:off x="3418837" y="3242125"/>
            <a:ext cx="745500" cy="74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29"/>
          <p:cNvGrpSpPr/>
          <p:nvPr/>
        </p:nvGrpSpPr>
        <p:grpSpPr>
          <a:xfrm>
            <a:off x="3608238" y="3426591"/>
            <a:ext cx="366672" cy="376549"/>
            <a:chOff x="2363126" y="3596666"/>
            <a:chExt cx="366672" cy="376549"/>
          </a:xfrm>
        </p:grpSpPr>
        <p:sp>
          <p:nvSpPr>
            <p:cNvPr id="279" name="Google Shape;279;p29"/>
            <p:cNvSpPr/>
            <p:nvPr/>
          </p:nvSpPr>
          <p:spPr>
            <a:xfrm>
              <a:off x="2465264" y="3596666"/>
              <a:ext cx="264534" cy="227538"/>
            </a:xfrm>
            <a:custGeom>
              <a:rect b="b" l="l" r="r" t="t"/>
              <a:pathLst>
                <a:path extrusionOk="0" h="8432" w="9803">
                  <a:moveTo>
                    <a:pt x="4188" y="553"/>
                  </a:moveTo>
                  <a:cubicBezTo>
                    <a:pt x="7445" y="553"/>
                    <a:pt x="9089" y="4492"/>
                    <a:pt x="6794" y="6819"/>
                  </a:cubicBezTo>
                  <a:cubicBezTo>
                    <a:pt x="6045" y="7558"/>
                    <a:pt x="5128" y="7889"/>
                    <a:pt x="4230" y="7889"/>
                  </a:cubicBezTo>
                  <a:cubicBezTo>
                    <a:pt x="2339" y="7889"/>
                    <a:pt x="528" y="6422"/>
                    <a:pt x="528" y="4213"/>
                  </a:cubicBezTo>
                  <a:cubicBezTo>
                    <a:pt x="528" y="2197"/>
                    <a:pt x="2172" y="553"/>
                    <a:pt x="4188" y="553"/>
                  </a:cubicBezTo>
                  <a:close/>
                  <a:moveTo>
                    <a:pt x="4231" y="1"/>
                  </a:moveTo>
                  <a:cubicBezTo>
                    <a:pt x="2074" y="1"/>
                    <a:pt x="0" y="1674"/>
                    <a:pt x="0" y="4213"/>
                  </a:cubicBezTo>
                  <a:cubicBezTo>
                    <a:pt x="0" y="6540"/>
                    <a:pt x="1861" y="8432"/>
                    <a:pt x="4188" y="8432"/>
                  </a:cubicBezTo>
                  <a:cubicBezTo>
                    <a:pt x="7941" y="8432"/>
                    <a:pt x="9802" y="3903"/>
                    <a:pt x="7166" y="1235"/>
                  </a:cubicBezTo>
                  <a:cubicBezTo>
                    <a:pt x="6313" y="383"/>
                    <a:pt x="5262" y="1"/>
                    <a:pt x="4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2553991" y="3663184"/>
              <a:ext cx="46900" cy="94906"/>
            </a:xfrm>
            <a:custGeom>
              <a:rect b="b" l="l" r="r" t="t"/>
              <a:pathLst>
                <a:path extrusionOk="0" h="3517" w="1738">
                  <a:moveTo>
                    <a:pt x="1309" y="0"/>
                  </a:moveTo>
                  <a:cubicBezTo>
                    <a:pt x="1227" y="0"/>
                    <a:pt x="1143" y="40"/>
                    <a:pt x="1086" y="135"/>
                  </a:cubicBezTo>
                  <a:lnTo>
                    <a:pt x="93" y="1624"/>
                  </a:lnTo>
                  <a:cubicBezTo>
                    <a:pt x="0" y="1810"/>
                    <a:pt x="124" y="2027"/>
                    <a:pt x="342" y="2027"/>
                  </a:cubicBezTo>
                  <a:lnTo>
                    <a:pt x="962" y="2027"/>
                  </a:lnTo>
                  <a:lnTo>
                    <a:pt x="248" y="3113"/>
                  </a:lnTo>
                  <a:cubicBezTo>
                    <a:pt x="186" y="3237"/>
                    <a:pt x="217" y="3392"/>
                    <a:pt x="342" y="3485"/>
                  </a:cubicBezTo>
                  <a:cubicBezTo>
                    <a:pt x="373" y="3516"/>
                    <a:pt x="435" y="3516"/>
                    <a:pt x="497" y="3516"/>
                  </a:cubicBezTo>
                  <a:cubicBezTo>
                    <a:pt x="590" y="3516"/>
                    <a:pt x="683" y="3485"/>
                    <a:pt x="714" y="3392"/>
                  </a:cubicBezTo>
                  <a:lnTo>
                    <a:pt x="1675" y="1903"/>
                  </a:lnTo>
                  <a:cubicBezTo>
                    <a:pt x="1737" y="1841"/>
                    <a:pt x="1737" y="1717"/>
                    <a:pt x="1675" y="1624"/>
                  </a:cubicBezTo>
                  <a:cubicBezTo>
                    <a:pt x="1644" y="1562"/>
                    <a:pt x="1551" y="1500"/>
                    <a:pt x="1458" y="1500"/>
                  </a:cubicBezTo>
                  <a:lnTo>
                    <a:pt x="838" y="1500"/>
                  </a:lnTo>
                  <a:lnTo>
                    <a:pt x="1520" y="414"/>
                  </a:lnTo>
                  <a:cubicBezTo>
                    <a:pt x="1671" y="200"/>
                    <a:pt x="1494" y="0"/>
                    <a:pt x="1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363126" y="3802426"/>
              <a:ext cx="336530" cy="170788"/>
            </a:xfrm>
            <a:custGeom>
              <a:rect b="b" l="l" r="r" t="t"/>
              <a:pathLst>
                <a:path extrusionOk="0" h="6329" w="12471">
                  <a:moveTo>
                    <a:pt x="4363" y="1062"/>
                  </a:moveTo>
                  <a:cubicBezTo>
                    <a:pt x="4579" y="1062"/>
                    <a:pt x="4796" y="1125"/>
                    <a:pt x="4995" y="1241"/>
                  </a:cubicBezTo>
                  <a:cubicBezTo>
                    <a:pt x="5150" y="1334"/>
                    <a:pt x="5274" y="1458"/>
                    <a:pt x="5398" y="1582"/>
                  </a:cubicBezTo>
                  <a:cubicBezTo>
                    <a:pt x="5660" y="1931"/>
                    <a:pt x="6085" y="2144"/>
                    <a:pt x="6545" y="2144"/>
                  </a:cubicBezTo>
                  <a:cubicBezTo>
                    <a:pt x="6576" y="2144"/>
                    <a:pt x="6608" y="2143"/>
                    <a:pt x="6639" y="2141"/>
                  </a:cubicBezTo>
                  <a:lnTo>
                    <a:pt x="7353" y="2141"/>
                  </a:lnTo>
                  <a:cubicBezTo>
                    <a:pt x="7372" y="2139"/>
                    <a:pt x="7392" y="2139"/>
                    <a:pt x="7410" y="2139"/>
                  </a:cubicBezTo>
                  <a:cubicBezTo>
                    <a:pt x="8193" y="2139"/>
                    <a:pt x="8202" y="3324"/>
                    <a:pt x="7437" y="3324"/>
                  </a:cubicBezTo>
                  <a:cubicBezTo>
                    <a:pt x="7410" y="3324"/>
                    <a:pt x="7382" y="3323"/>
                    <a:pt x="7353" y="3320"/>
                  </a:cubicBezTo>
                  <a:lnTo>
                    <a:pt x="4809" y="3320"/>
                  </a:lnTo>
                  <a:cubicBezTo>
                    <a:pt x="4801" y="3319"/>
                    <a:pt x="4794" y="3318"/>
                    <a:pt x="4787" y="3318"/>
                  </a:cubicBezTo>
                  <a:cubicBezTo>
                    <a:pt x="4506" y="3318"/>
                    <a:pt x="4506" y="3879"/>
                    <a:pt x="4787" y="3879"/>
                  </a:cubicBezTo>
                  <a:cubicBezTo>
                    <a:pt x="4794" y="3879"/>
                    <a:pt x="4801" y="3879"/>
                    <a:pt x="4809" y="3878"/>
                  </a:cubicBezTo>
                  <a:lnTo>
                    <a:pt x="7353" y="3878"/>
                  </a:lnTo>
                  <a:cubicBezTo>
                    <a:pt x="7911" y="3878"/>
                    <a:pt x="8376" y="3475"/>
                    <a:pt x="8500" y="2916"/>
                  </a:cubicBezTo>
                  <a:lnTo>
                    <a:pt x="10144" y="1800"/>
                  </a:lnTo>
                  <a:cubicBezTo>
                    <a:pt x="10406" y="1643"/>
                    <a:pt x="10697" y="1564"/>
                    <a:pt x="10990" y="1564"/>
                  </a:cubicBezTo>
                  <a:cubicBezTo>
                    <a:pt x="11218" y="1564"/>
                    <a:pt x="11447" y="1612"/>
                    <a:pt x="11664" y="1706"/>
                  </a:cubicBezTo>
                  <a:cubicBezTo>
                    <a:pt x="11819" y="1769"/>
                    <a:pt x="11912" y="1862"/>
                    <a:pt x="11912" y="1955"/>
                  </a:cubicBezTo>
                  <a:cubicBezTo>
                    <a:pt x="11912" y="2048"/>
                    <a:pt x="11788" y="2265"/>
                    <a:pt x="11540" y="2420"/>
                  </a:cubicBezTo>
                  <a:lnTo>
                    <a:pt x="8128" y="4684"/>
                  </a:lnTo>
                  <a:cubicBezTo>
                    <a:pt x="7353" y="5212"/>
                    <a:pt x="6856" y="5243"/>
                    <a:pt x="5895" y="5243"/>
                  </a:cubicBezTo>
                  <a:lnTo>
                    <a:pt x="3258" y="5243"/>
                  </a:lnTo>
                  <a:lnTo>
                    <a:pt x="3258" y="1986"/>
                  </a:lnTo>
                  <a:cubicBezTo>
                    <a:pt x="3289" y="1644"/>
                    <a:pt x="3506" y="1334"/>
                    <a:pt x="3816" y="1210"/>
                  </a:cubicBezTo>
                  <a:cubicBezTo>
                    <a:pt x="3989" y="1109"/>
                    <a:pt x="4175" y="1062"/>
                    <a:pt x="4363" y="1062"/>
                  </a:cubicBezTo>
                  <a:close/>
                  <a:moveTo>
                    <a:pt x="2731" y="559"/>
                  </a:moveTo>
                  <a:lnTo>
                    <a:pt x="2731" y="5801"/>
                  </a:lnTo>
                  <a:lnTo>
                    <a:pt x="559" y="5801"/>
                  </a:lnTo>
                  <a:lnTo>
                    <a:pt x="559" y="559"/>
                  </a:lnTo>
                  <a:close/>
                  <a:moveTo>
                    <a:pt x="497" y="0"/>
                  </a:moveTo>
                  <a:cubicBezTo>
                    <a:pt x="218" y="31"/>
                    <a:pt x="1" y="249"/>
                    <a:pt x="1" y="497"/>
                  </a:cubicBezTo>
                  <a:lnTo>
                    <a:pt x="1" y="5832"/>
                  </a:lnTo>
                  <a:cubicBezTo>
                    <a:pt x="1" y="6111"/>
                    <a:pt x="218" y="6328"/>
                    <a:pt x="497" y="6328"/>
                  </a:cubicBezTo>
                  <a:lnTo>
                    <a:pt x="2762" y="6328"/>
                  </a:lnTo>
                  <a:cubicBezTo>
                    <a:pt x="3041" y="6328"/>
                    <a:pt x="3258" y="6111"/>
                    <a:pt x="3258" y="5832"/>
                  </a:cubicBezTo>
                  <a:lnTo>
                    <a:pt x="3258" y="5770"/>
                  </a:lnTo>
                  <a:lnTo>
                    <a:pt x="5895" y="5770"/>
                  </a:lnTo>
                  <a:cubicBezTo>
                    <a:pt x="6918" y="5770"/>
                    <a:pt x="7539" y="5739"/>
                    <a:pt x="8438" y="5150"/>
                  </a:cubicBezTo>
                  <a:lnTo>
                    <a:pt x="11819" y="2854"/>
                  </a:lnTo>
                  <a:cubicBezTo>
                    <a:pt x="12285" y="2544"/>
                    <a:pt x="12471" y="2234"/>
                    <a:pt x="12471" y="1893"/>
                  </a:cubicBezTo>
                  <a:cubicBezTo>
                    <a:pt x="12409" y="1582"/>
                    <a:pt x="12223" y="1303"/>
                    <a:pt x="11912" y="1179"/>
                  </a:cubicBezTo>
                  <a:cubicBezTo>
                    <a:pt x="11618" y="1059"/>
                    <a:pt x="11312" y="996"/>
                    <a:pt x="11009" y="996"/>
                  </a:cubicBezTo>
                  <a:cubicBezTo>
                    <a:pt x="10611" y="996"/>
                    <a:pt x="10218" y="1105"/>
                    <a:pt x="9865" y="1334"/>
                  </a:cubicBezTo>
                  <a:lnTo>
                    <a:pt x="8438" y="2296"/>
                  </a:lnTo>
                  <a:cubicBezTo>
                    <a:pt x="8252" y="1862"/>
                    <a:pt x="7818" y="1582"/>
                    <a:pt x="7353" y="1582"/>
                  </a:cubicBezTo>
                  <a:lnTo>
                    <a:pt x="6639" y="1582"/>
                  </a:lnTo>
                  <a:cubicBezTo>
                    <a:pt x="6610" y="1585"/>
                    <a:pt x="6582" y="1586"/>
                    <a:pt x="6553" y="1586"/>
                  </a:cubicBezTo>
                  <a:cubicBezTo>
                    <a:pt x="6246" y="1586"/>
                    <a:pt x="5969" y="1435"/>
                    <a:pt x="5771" y="1179"/>
                  </a:cubicBezTo>
                  <a:cubicBezTo>
                    <a:pt x="5646" y="1024"/>
                    <a:pt x="5491" y="900"/>
                    <a:pt x="5305" y="776"/>
                  </a:cubicBezTo>
                  <a:cubicBezTo>
                    <a:pt x="5028" y="596"/>
                    <a:pt x="4708" y="509"/>
                    <a:pt x="4385" y="509"/>
                  </a:cubicBezTo>
                  <a:cubicBezTo>
                    <a:pt x="3986" y="509"/>
                    <a:pt x="3584" y="643"/>
                    <a:pt x="3258" y="900"/>
                  </a:cubicBezTo>
                  <a:lnTo>
                    <a:pt x="3258" y="497"/>
                  </a:lnTo>
                  <a:cubicBezTo>
                    <a:pt x="3258" y="249"/>
                    <a:pt x="3041" y="31"/>
                    <a:pt x="2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501262" y="3632825"/>
              <a:ext cx="180826" cy="155407"/>
            </a:xfrm>
            <a:custGeom>
              <a:rect b="b" l="l" r="r" t="t"/>
              <a:pathLst>
                <a:path extrusionOk="0" h="5759" w="6701">
                  <a:moveTo>
                    <a:pt x="2854" y="547"/>
                  </a:moveTo>
                  <a:cubicBezTo>
                    <a:pt x="4932" y="547"/>
                    <a:pt x="5956" y="3059"/>
                    <a:pt x="4498" y="4517"/>
                  </a:cubicBezTo>
                  <a:cubicBezTo>
                    <a:pt x="4026" y="4990"/>
                    <a:pt x="3443" y="5201"/>
                    <a:pt x="2870" y="5201"/>
                  </a:cubicBezTo>
                  <a:cubicBezTo>
                    <a:pt x="1676" y="5201"/>
                    <a:pt x="527" y="4278"/>
                    <a:pt x="527" y="2873"/>
                  </a:cubicBezTo>
                  <a:cubicBezTo>
                    <a:pt x="527" y="1602"/>
                    <a:pt x="1582" y="547"/>
                    <a:pt x="2854" y="547"/>
                  </a:cubicBezTo>
                  <a:close/>
                  <a:moveTo>
                    <a:pt x="2880" y="0"/>
                  </a:moveTo>
                  <a:cubicBezTo>
                    <a:pt x="1405" y="0"/>
                    <a:pt x="0" y="1153"/>
                    <a:pt x="0" y="2873"/>
                  </a:cubicBezTo>
                  <a:cubicBezTo>
                    <a:pt x="0" y="4455"/>
                    <a:pt x="1272" y="5758"/>
                    <a:pt x="2854" y="5758"/>
                  </a:cubicBezTo>
                  <a:cubicBezTo>
                    <a:pt x="5429" y="5758"/>
                    <a:pt x="6700" y="2656"/>
                    <a:pt x="4901" y="857"/>
                  </a:cubicBezTo>
                  <a:cubicBezTo>
                    <a:pt x="4309" y="265"/>
                    <a:pt x="3586" y="0"/>
                    <a:pt x="2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2399960" y="3836751"/>
              <a:ext cx="15112" cy="15085"/>
            </a:xfrm>
            <a:custGeom>
              <a:rect b="b" l="l" r="r" t="t"/>
              <a:pathLst>
                <a:path extrusionOk="0" h="559" w="560">
                  <a:moveTo>
                    <a:pt x="280" y="0"/>
                  </a:moveTo>
                  <a:cubicBezTo>
                    <a:pt x="125" y="0"/>
                    <a:pt x="1" y="124"/>
                    <a:pt x="1" y="279"/>
                  </a:cubicBezTo>
                  <a:cubicBezTo>
                    <a:pt x="1" y="466"/>
                    <a:pt x="133" y="559"/>
                    <a:pt x="268" y="559"/>
                  </a:cubicBezTo>
                  <a:cubicBezTo>
                    <a:pt x="404" y="559"/>
                    <a:pt x="544" y="466"/>
                    <a:pt x="559" y="279"/>
                  </a:cubicBezTo>
                  <a:cubicBezTo>
                    <a:pt x="559" y="124"/>
                    <a:pt x="435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>
            <a:off x="486644" y="3426515"/>
            <a:ext cx="377520" cy="376711"/>
            <a:chOff x="1546182" y="3597340"/>
            <a:chExt cx="377520" cy="376711"/>
          </a:xfrm>
        </p:grpSpPr>
        <p:sp>
          <p:nvSpPr>
            <p:cNvPr id="285" name="Google Shape;285;p29"/>
            <p:cNvSpPr/>
            <p:nvPr/>
          </p:nvSpPr>
          <p:spPr>
            <a:xfrm>
              <a:off x="1879312" y="3625809"/>
              <a:ext cx="29333" cy="27633"/>
            </a:xfrm>
            <a:custGeom>
              <a:rect b="b" l="l" r="r" t="t"/>
              <a:pathLst>
                <a:path extrusionOk="0" h="1024" w="1087">
                  <a:moveTo>
                    <a:pt x="780" y="0"/>
                  </a:moveTo>
                  <a:cubicBezTo>
                    <a:pt x="706" y="0"/>
                    <a:pt x="637" y="31"/>
                    <a:pt x="590" y="93"/>
                  </a:cubicBezTo>
                  <a:lnTo>
                    <a:pt x="125" y="559"/>
                  </a:lnTo>
                  <a:cubicBezTo>
                    <a:pt x="1" y="652"/>
                    <a:pt x="1" y="838"/>
                    <a:pt x="125" y="962"/>
                  </a:cubicBezTo>
                  <a:cubicBezTo>
                    <a:pt x="156" y="993"/>
                    <a:pt x="218" y="1024"/>
                    <a:pt x="311" y="1024"/>
                  </a:cubicBezTo>
                  <a:cubicBezTo>
                    <a:pt x="373" y="1024"/>
                    <a:pt x="435" y="993"/>
                    <a:pt x="497" y="962"/>
                  </a:cubicBezTo>
                  <a:lnTo>
                    <a:pt x="993" y="466"/>
                  </a:lnTo>
                  <a:cubicBezTo>
                    <a:pt x="1086" y="373"/>
                    <a:pt x="1086" y="186"/>
                    <a:pt x="993" y="93"/>
                  </a:cubicBezTo>
                  <a:cubicBezTo>
                    <a:pt x="931" y="31"/>
                    <a:pt x="854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890214" y="3727084"/>
              <a:ext cx="33488" cy="14275"/>
            </a:xfrm>
            <a:custGeom>
              <a:rect b="b" l="l" r="r" t="t"/>
              <a:pathLst>
                <a:path extrusionOk="0" h="529" w="1241">
                  <a:moveTo>
                    <a:pt x="279" y="1"/>
                  </a:moveTo>
                  <a:cubicBezTo>
                    <a:pt x="124" y="1"/>
                    <a:pt x="0" y="125"/>
                    <a:pt x="0" y="280"/>
                  </a:cubicBezTo>
                  <a:cubicBezTo>
                    <a:pt x="0" y="404"/>
                    <a:pt x="124" y="528"/>
                    <a:pt x="279" y="528"/>
                  </a:cubicBezTo>
                  <a:lnTo>
                    <a:pt x="962" y="528"/>
                  </a:lnTo>
                  <a:cubicBezTo>
                    <a:pt x="1117" y="528"/>
                    <a:pt x="1241" y="404"/>
                    <a:pt x="1241" y="280"/>
                  </a:cubicBezTo>
                  <a:cubicBezTo>
                    <a:pt x="1241" y="125"/>
                    <a:pt x="1117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879312" y="3814758"/>
              <a:ext cx="29333" cy="27255"/>
            </a:xfrm>
            <a:custGeom>
              <a:rect b="b" l="l" r="r" t="t"/>
              <a:pathLst>
                <a:path extrusionOk="0" h="1010" w="1087">
                  <a:moveTo>
                    <a:pt x="295" y="1"/>
                  </a:moveTo>
                  <a:cubicBezTo>
                    <a:pt x="226" y="1"/>
                    <a:pt x="156" y="24"/>
                    <a:pt x="94" y="71"/>
                  </a:cubicBezTo>
                  <a:cubicBezTo>
                    <a:pt x="1" y="164"/>
                    <a:pt x="1" y="350"/>
                    <a:pt x="94" y="474"/>
                  </a:cubicBezTo>
                  <a:lnTo>
                    <a:pt x="590" y="939"/>
                  </a:lnTo>
                  <a:cubicBezTo>
                    <a:pt x="637" y="986"/>
                    <a:pt x="706" y="1009"/>
                    <a:pt x="776" y="1009"/>
                  </a:cubicBezTo>
                  <a:cubicBezTo>
                    <a:pt x="846" y="1009"/>
                    <a:pt x="916" y="986"/>
                    <a:pt x="962" y="939"/>
                  </a:cubicBezTo>
                  <a:cubicBezTo>
                    <a:pt x="1086" y="846"/>
                    <a:pt x="1086" y="660"/>
                    <a:pt x="962" y="567"/>
                  </a:cubicBezTo>
                  <a:lnTo>
                    <a:pt x="497" y="71"/>
                  </a:lnTo>
                  <a:cubicBezTo>
                    <a:pt x="435" y="24"/>
                    <a:pt x="365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561239" y="3626430"/>
              <a:ext cx="29333" cy="27228"/>
            </a:xfrm>
            <a:custGeom>
              <a:rect b="b" l="l" r="r" t="t"/>
              <a:pathLst>
                <a:path extrusionOk="0" h="1009" w="1087">
                  <a:moveTo>
                    <a:pt x="311" y="1"/>
                  </a:moveTo>
                  <a:cubicBezTo>
                    <a:pt x="241" y="1"/>
                    <a:pt x="171" y="24"/>
                    <a:pt x="124" y="70"/>
                  </a:cubicBezTo>
                  <a:cubicBezTo>
                    <a:pt x="0" y="163"/>
                    <a:pt x="0" y="350"/>
                    <a:pt x="124" y="474"/>
                  </a:cubicBezTo>
                  <a:lnTo>
                    <a:pt x="590" y="939"/>
                  </a:lnTo>
                  <a:cubicBezTo>
                    <a:pt x="636" y="985"/>
                    <a:pt x="706" y="1009"/>
                    <a:pt x="780" y="1009"/>
                  </a:cubicBezTo>
                  <a:cubicBezTo>
                    <a:pt x="853" y="1009"/>
                    <a:pt x="931" y="985"/>
                    <a:pt x="993" y="939"/>
                  </a:cubicBezTo>
                  <a:cubicBezTo>
                    <a:pt x="1086" y="846"/>
                    <a:pt x="1086" y="660"/>
                    <a:pt x="993" y="567"/>
                  </a:cubicBezTo>
                  <a:lnTo>
                    <a:pt x="497" y="70"/>
                  </a:lnTo>
                  <a:cubicBezTo>
                    <a:pt x="450" y="24"/>
                    <a:pt x="380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546182" y="3727084"/>
              <a:ext cx="33488" cy="14275"/>
            </a:xfrm>
            <a:custGeom>
              <a:rect b="b" l="l" r="r" t="t"/>
              <a:pathLst>
                <a:path extrusionOk="0" h="529" w="1241">
                  <a:moveTo>
                    <a:pt x="279" y="1"/>
                  </a:moveTo>
                  <a:cubicBezTo>
                    <a:pt x="124" y="1"/>
                    <a:pt x="0" y="125"/>
                    <a:pt x="31" y="280"/>
                  </a:cubicBezTo>
                  <a:cubicBezTo>
                    <a:pt x="31" y="404"/>
                    <a:pt x="124" y="528"/>
                    <a:pt x="279" y="528"/>
                  </a:cubicBezTo>
                  <a:lnTo>
                    <a:pt x="962" y="528"/>
                  </a:lnTo>
                  <a:cubicBezTo>
                    <a:pt x="1117" y="528"/>
                    <a:pt x="1241" y="404"/>
                    <a:pt x="1241" y="280"/>
                  </a:cubicBezTo>
                  <a:cubicBezTo>
                    <a:pt x="1241" y="125"/>
                    <a:pt x="1117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561239" y="3814758"/>
              <a:ext cx="29333" cy="27876"/>
            </a:xfrm>
            <a:custGeom>
              <a:rect b="b" l="l" r="r" t="t"/>
              <a:pathLst>
                <a:path extrusionOk="0" h="1033" w="1087">
                  <a:moveTo>
                    <a:pt x="780" y="1"/>
                  </a:moveTo>
                  <a:cubicBezTo>
                    <a:pt x="706" y="1"/>
                    <a:pt x="636" y="24"/>
                    <a:pt x="590" y="71"/>
                  </a:cubicBezTo>
                  <a:lnTo>
                    <a:pt x="124" y="567"/>
                  </a:lnTo>
                  <a:cubicBezTo>
                    <a:pt x="0" y="660"/>
                    <a:pt x="0" y="846"/>
                    <a:pt x="124" y="939"/>
                  </a:cubicBezTo>
                  <a:cubicBezTo>
                    <a:pt x="156" y="1001"/>
                    <a:pt x="218" y="1032"/>
                    <a:pt x="311" y="1032"/>
                  </a:cubicBezTo>
                  <a:cubicBezTo>
                    <a:pt x="373" y="1001"/>
                    <a:pt x="435" y="1001"/>
                    <a:pt x="497" y="939"/>
                  </a:cubicBezTo>
                  <a:lnTo>
                    <a:pt x="993" y="474"/>
                  </a:lnTo>
                  <a:cubicBezTo>
                    <a:pt x="1086" y="350"/>
                    <a:pt x="1086" y="164"/>
                    <a:pt x="993" y="71"/>
                  </a:cubicBezTo>
                  <a:cubicBezTo>
                    <a:pt x="931" y="24"/>
                    <a:pt x="853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549798" y="3597340"/>
              <a:ext cx="369721" cy="376711"/>
            </a:xfrm>
            <a:custGeom>
              <a:rect b="b" l="l" r="r" t="t"/>
              <a:pathLst>
                <a:path extrusionOk="0" h="13960" w="13701">
                  <a:moveTo>
                    <a:pt x="6597" y="3537"/>
                  </a:moveTo>
                  <a:lnTo>
                    <a:pt x="6566" y="4561"/>
                  </a:lnTo>
                  <a:lnTo>
                    <a:pt x="4426" y="4561"/>
                  </a:lnTo>
                  <a:lnTo>
                    <a:pt x="4612" y="3537"/>
                  </a:lnTo>
                  <a:close/>
                  <a:moveTo>
                    <a:pt x="9110" y="3537"/>
                  </a:moveTo>
                  <a:lnTo>
                    <a:pt x="9296" y="4561"/>
                  </a:lnTo>
                  <a:lnTo>
                    <a:pt x="7125" y="4561"/>
                  </a:lnTo>
                  <a:lnTo>
                    <a:pt x="7125" y="3537"/>
                  </a:lnTo>
                  <a:close/>
                  <a:moveTo>
                    <a:pt x="6597" y="5119"/>
                  </a:moveTo>
                  <a:lnTo>
                    <a:pt x="6597" y="6143"/>
                  </a:lnTo>
                  <a:lnTo>
                    <a:pt x="4116" y="6143"/>
                  </a:lnTo>
                  <a:lnTo>
                    <a:pt x="4302" y="5119"/>
                  </a:lnTo>
                  <a:close/>
                  <a:moveTo>
                    <a:pt x="9389" y="5119"/>
                  </a:moveTo>
                  <a:lnTo>
                    <a:pt x="9575" y="6143"/>
                  </a:lnTo>
                  <a:lnTo>
                    <a:pt x="7125" y="6143"/>
                  </a:lnTo>
                  <a:lnTo>
                    <a:pt x="7125" y="5119"/>
                  </a:lnTo>
                  <a:close/>
                  <a:moveTo>
                    <a:pt x="6876" y="528"/>
                  </a:moveTo>
                  <a:cubicBezTo>
                    <a:pt x="11281" y="528"/>
                    <a:pt x="12956" y="6298"/>
                    <a:pt x="9265" y="8686"/>
                  </a:cubicBezTo>
                  <a:lnTo>
                    <a:pt x="9234" y="8655"/>
                  </a:lnTo>
                  <a:cubicBezTo>
                    <a:pt x="8614" y="8996"/>
                    <a:pt x="8241" y="9679"/>
                    <a:pt x="8241" y="10392"/>
                  </a:cubicBezTo>
                  <a:lnTo>
                    <a:pt x="8241" y="10671"/>
                  </a:lnTo>
                  <a:lnTo>
                    <a:pt x="7125" y="10671"/>
                  </a:lnTo>
                  <a:lnTo>
                    <a:pt x="7125" y="6701"/>
                  </a:lnTo>
                  <a:lnTo>
                    <a:pt x="9947" y="6701"/>
                  </a:lnTo>
                  <a:cubicBezTo>
                    <a:pt x="10102" y="6670"/>
                    <a:pt x="10227" y="6515"/>
                    <a:pt x="10196" y="6360"/>
                  </a:cubicBezTo>
                  <a:lnTo>
                    <a:pt x="9606" y="3227"/>
                  </a:lnTo>
                  <a:cubicBezTo>
                    <a:pt x="9575" y="3103"/>
                    <a:pt x="9482" y="3010"/>
                    <a:pt x="9358" y="3010"/>
                  </a:cubicBezTo>
                  <a:lnTo>
                    <a:pt x="4364" y="3010"/>
                  </a:lnTo>
                  <a:cubicBezTo>
                    <a:pt x="4240" y="3010"/>
                    <a:pt x="4147" y="3103"/>
                    <a:pt x="4116" y="3227"/>
                  </a:cubicBezTo>
                  <a:lnTo>
                    <a:pt x="3526" y="6360"/>
                  </a:lnTo>
                  <a:cubicBezTo>
                    <a:pt x="3495" y="6453"/>
                    <a:pt x="3526" y="6515"/>
                    <a:pt x="3588" y="6577"/>
                  </a:cubicBezTo>
                  <a:cubicBezTo>
                    <a:pt x="3619" y="6639"/>
                    <a:pt x="3712" y="6670"/>
                    <a:pt x="3806" y="6701"/>
                  </a:cubicBezTo>
                  <a:lnTo>
                    <a:pt x="6597" y="6701"/>
                  </a:lnTo>
                  <a:lnTo>
                    <a:pt x="6597" y="10671"/>
                  </a:lnTo>
                  <a:lnTo>
                    <a:pt x="5481" y="10671"/>
                  </a:lnTo>
                  <a:lnTo>
                    <a:pt x="5481" y="10392"/>
                  </a:lnTo>
                  <a:cubicBezTo>
                    <a:pt x="5481" y="9679"/>
                    <a:pt x="5108" y="8996"/>
                    <a:pt x="4457" y="8686"/>
                  </a:cubicBezTo>
                  <a:cubicBezTo>
                    <a:pt x="766" y="6298"/>
                    <a:pt x="2441" y="528"/>
                    <a:pt x="6876" y="528"/>
                  </a:cubicBezTo>
                  <a:close/>
                  <a:moveTo>
                    <a:pt x="8862" y="11199"/>
                  </a:moveTo>
                  <a:cubicBezTo>
                    <a:pt x="9017" y="11199"/>
                    <a:pt x="9141" y="11323"/>
                    <a:pt x="9141" y="11478"/>
                  </a:cubicBezTo>
                  <a:lnTo>
                    <a:pt x="9110" y="11478"/>
                  </a:lnTo>
                  <a:lnTo>
                    <a:pt x="9110" y="11664"/>
                  </a:lnTo>
                  <a:cubicBezTo>
                    <a:pt x="9110" y="11788"/>
                    <a:pt x="8986" y="11912"/>
                    <a:pt x="8862" y="11912"/>
                  </a:cubicBezTo>
                  <a:lnTo>
                    <a:pt x="4860" y="11912"/>
                  </a:lnTo>
                  <a:cubicBezTo>
                    <a:pt x="4705" y="11912"/>
                    <a:pt x="4581" y="11788"/>
                    <a:pt x="4581" y="11664"/>
                  </a:cubicBezTo>
                  <a:lnTo>
                    <a:pt x="4581" y="11478"/>
                  </a:lnTo>
                  <a:cubicBezTo>
                    <a:pt x="4581" y="11323"/>
                    <a:pt x="4705" y="11199"/>
                    <a:pt x="4860" y="11199"/>
                  </a:cubicBezTo>
                  <a:close/>
                  <a:moveTo>
                    <a:pt x="8024" y="12470"/>
                  </a:moveTo>
                  <a:lnTo>
                    <a:pt x="8024" y="12936"/>
                  </a:lnTo>
                  <a:cubicBezTo>
                    <a:pt x="8024" y="13184"/>
                    <a:pt x="7807" y="13401"/>
                    <a:pt x="7559" y="13401"/>
                  </a:cubicBezTo>
                  <a:lnTo>
                    <a:pt x="6163" y="13401"/>
                  </a:lnTo>
                  <a:cubicBezTo>
                    <a:pt x="5884" y="13401"/>
                    <a:pt x="5698" y="13184"/>
                    <a:pt x="5698" y="12936"/>
                  </a:cubicBezTo>
                  <a:lnTo>
                    <a:pt x="5698" y="12470"/>
                  </a:lnTo>
                  <a:close/>
                  <a:moveTo>
                    <a:pt x="6841" y="1"/>
                  </a:moveTo>
                  <a:cubicBezTo>
                    <a:pt x="1873" y="1"/>
                    <a:pt x="0" y="6459"/>
                    <a:pt x="4178" y="9120"/>
                  </a:cubicBezTo>
                  <a:cubicBezTo>
                    <a:pt x="4643" y="9369"/>
                    <a:pt x="4922" y="9865"/>
                    <a:pt x="4922" y="10392"/>
                  </a:cubicBezTo>
                  <a:lnTo>
                    <a:pt x="4922" y="10671"/>
                  </a:lnTo>
                  <a:lnTo>
                    <a:pt x="4860" y="10671"/>
                  </a:lnTo>
                  <a:cubicBezTo>
                    <a:pt x="4426" y="10671"/>
                    <a:pt x="4054" y="11044"/>
                    <a:pt x="4054" y="11478"/>
                  </a:cubicBezTo>
                  <a:lnTo>
                    <a:pt x="4054" y="11664"/>
                  </a:lnTo>
                  <a:cubicBezTo>
                    <a:pt x="4054" y="12098"/>
                    <a:pt x="4426" y="12470"/>
                    <a:pt x="4860" y="12470"/>
                  </a:cubicBezTo>
                  <a:lnTo>
                    <a:pt x="5139" y="12470"/>
                  </a:lnTo>
                  <a:lnTo>
                    <a:pt x="5139" y="12936"/>
                  </a:lnTo>
                  <a:cubicBezTo>
                    <a:pt x="5139" y="13494"/>
                    <a:pt x="5605" y="13928"/>
                    <a:pt x="6163" y="13959"/>
                  </a:cubicBezTo>
                  <a:lnTo>
                    <a:pt x="7559" y="13959"/>
                  </a:lnTo>
                  <a:cubicBezTo>
                    <a:pt x="8117" y="13959"/>
                    <a:pt x="8583" y="13494"/>
                    <a:pt x="8583" y="12936"/>
                  </a:cubicBezTo>
                  <a:lnTo>
                    <a:pt x="8583" y="12470"/>
                  </a:lnTo>
                  <a:lnTo>
                    <a:pt x="8862" y="12470"/>
                  </a:lnTo>
                  <a:cubicBezTo>
                    <a:pt x="9327" y="12470"/>
                    <a:pt x="9668" y="12098"/>
                    <a:pt x="9668" y="11664"/>
                  </a:cubicBezTo>
                  <a:lnTo>
                    <a:pt x="9668" y="11478"/>
                  </a:lnTo>
                  <a:cubicBezTo>
                    <a:pt x="9668" y="11044"/>
                    <a:pt x="9327" y="10671"/>
                    <a:pt x="8862" y="10671"/>
                  </a:cubicBezTo>
                  <a:lnTo>
                    <a:pt x="8800" y="10671"/>
                  </a:lnTo>
                  <a:lnTo>
                    <a:pt x="8800" y="10392"/>
                  </a:lnTo>
                  <a:cubicBezTo>
                    <a:pt x="8800" y="9865"/>
                    <a:pt x="9079" y="9369"/>
                    <a:pt x="9544" y="9120"/>
                  </a:cubicBezTo>
                  <a:cubicBezTo>
                    <a:pt x="13701" y="6453"/>
                    <a:pt x="11809" y="1"/>
                    <a:pt x="6876" y="1"/>
                  </a:cubicBezTo>
                  <a:cubicBezTo>
                    <a:pt x="6865" y="1"/>
                    <a:pt x="6853" y="1"/>
                    <a:pt x="68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29"/>
          <p:cNvGrpSpPr/>
          <p:nvPr/>
        </p:nvGrpSpPr>
        <p:grpSpPr>
          <a:xfrm>
            <a:off x="3602801" y="2048609"/>
            <a:ext cx="377547" cy="377088"/>
            <a:chOff x="2352251" y="2990097"/>
            <a:chExt cx="377547" cy="377088"/>
          </a:xfrm>
        </p:grpSpPr>
        <p:sp>
          <p:nvSpPr>
            <p:cNvPr id="293" name="Google Shape;293;p29"/>
            <p:cNvSpPr/>
            <p:nvPr/>
          </p:nvSpPr>
          <p:spPr>
            <a:xfrm>
              <a:off x="2455226" y="2990097"/>
              <a:ext cx="200067" cy="172002"/>
            </a:xfrm>
            <a:custGeom>
              <a:rect b="b" l="l" r="r" t="t"/>
              <a:pathLst>
                <a:path extrusionOk="0" h="6374" w="7414">
                  <a:moveTo>
                    <a:pt x="3164" y="542"/>
                  </a:moveTo>
                  <a:cubicBezTo>
                    <a:pt x="5521" y="542"/>
                    <a:pt x="6669" y="3365"/>
                    <a:pt x="5025" y="5040"/>
                  </a:cubicBezTo>
                  <a:cubicBezTo>
                    <a:pt x="4496" y="5569"/>
                    <a:pt x="3841" y="5806"/>
                    <a:pt x="3197" y="5806"/>
                  </a:cubicBezTo>
                  <a:cubicBezTo>
                    <a:pt x="1839" y="5806"/>
                    <a:pt x="527" y="4756"/>
                    <a:pt x="527" y="3179"/>
                  </a:cubicBezTo>
                  <a:cubicBezTo>
                    <a:pt x="527" y="1721"/>
                    <a:pt x="1706" y="542"/>
                    <a:pt x="3164" y="542"/>
                  </a:cubicBezTo>
                  <a:close/>
                  <a:moveTo>
                    <a:pt x="3183" y="0"/>
                  </a:moveTo>
                  <a:cubicBezTo>
                    <a:pt x="1559" y="0"/>
                    <a:pt x="0" y="1271"/>
                    <a:pt x="0" y="3179"/>
                  </a:cubicBezTo>
                  <a:cubicBezTo>
                    <a:pt x="0" y="4947"/>
                    <a:pt x="1396" y="6343"/>
                    <a:pt x="3164" y="6374"/>
                  </a:cubicBezTo>
                  <a:cubicBezTo>
                    <a:pt x="5987" y="6374"/>
                    <a:pt x="7414" y="2931"/>
                    <a:pt x="5397" y="945"/>
                  </a:cubicBezTo>
                  <a:cubicBezTo>
                    <a:pt x="4754" y="292"/>
                    <a:pt x="3961" y="0"/>
                    <a:pt x="3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2517993" y="3028604"/>
              <a:ext cx="46900" cy="94151"/>
            </a:xfrm>
            <a:custGeom>
              <a:rect b="b" l="l" r="r" t="t"/>
              <a:pathLst>
                <a:path extrusionOk="0" h="3489" w="1738">
                  <a:moveTo>
                    <a:pt x="1257" y="1"/>
                  </a:moveTo>
                  <a:cubicBezTo>
                    <a:pt x="1159" y="1"/>
                    <a:pt x="1055" y="56"/>
                    <a:pt x="993" y="139"/>
                  </a:cubicBezTo>
                  <a:lnTo>
                    <a:pt x="63" y="1597"/>
                  </a:lnTo>
                  <a:cubicBezTo>
                    <a:pt x="1" y="1690"/>
                    <a:pt x="1" y="1783"/>
                    <a:pt x="63" y="1876"/>
                  </a:cubicBezTo>
                  <a:cubicBezTo>
                    <a:pt x="94" y="1969"/>
                    <a:pt x="187" y="2031"/>
                    <a:pt x="311" y="2031"/>
                  </a:cubicBezTo>
                  <a:lnTo>
                    <a:pt x="869" y="2031"/>
                  </a:lnTo>
                  <a:lnTo>
                    <a:pt x="218" y="3086"/>
                  </a:lnTo>
                  <a:cubicBezTo>
                    <a:pt x="125" y="3210"/>
                    <a:pt x="156" y="3365"/>
                    <a:pt x="280" y="3458"/>
                  </a:cubicBezTo>
                  <a:cubicBezTo>
                    <a:pt x="342" y="3489"/>
                    <a:pt x="373" y="3489"/>
                    <a:pt x="435" y="3489"/>
                  </a:cubicBezTo>
                  <a:cubicBezTo>
                    <a:pt x="528" y="3489"/>
                    <a:pt x="621" y="3458"/>
                    <a:pt x="652" y="3365"/>
                  </a:cubicBezTo>
                  <a:lnTo>
                    <a:pt x="1614" y="1907"/>
                  </a:lnTo>
                  <a:cubicBezTo>
                    <a:pt x="1738" y="1721"/>
                    <a:pt x="1582" y="1504"/>
                    <a:pt x="1396" y="1504"/>
                  </a:cubicBezTo>
                  <a:lnTo>
                    <a:pt x="807" y="1504"/>
                  </a:lnTo>
                  <a:lnTo>
                    <a:pt x="1489" y="449"/>
                  </a:lnTo>
                  <a:cubicBezTo>
                    <a:pt x="1551" y="325"/>
                    <a:pt x="1520" y="139"/>
                    <a:pt x="1396" y="46"/>
                  </a:cubicBezTo>
                  <a:cubicBezTo>
                    <a:pt x="1355" y="15"/>
                    <a:pt x="1307" y="1"/>
                    <a:pt x="1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2393268" y="2990906"/>
              <a:ext cx="58611" cy="52756"/>
            </a:xfrm>
            <a:custGeom>
              <a:rect b="b" l="l" r="r" t="t"/>
              <a:pathLst>
                <a:path extrusionOk="0" h="1955" w="2172">
                  <a:moveTo>
                    <a:pt x="1075" y="0"/>
                  </a:moveTo>
                  <a:cubicBezTo>
                    <a:pt x="947" y="0"/>
                    <a:pt x="823" y="78"/>
                    <a:pt x="807" y="233"/>
                  </a:cubicBezTo>
                  <a:lnTo>
                    <a:pt x="807" y="698"/>
                  </a:lnTo>
                  <a:lnTo>
                    <a:pt x="342" y="698"/>
                  </a:lnTo>
                  <a:cubicBezTo>
                    <a:pt x="1" y="698"/>
                    <a:pt x="1" y="1257"/>
                    <a:pt x="342" y="1257"/>
                  </a:cubicBezTo>
                  <a:lnTo>
                    <a:pt x="807" y="1257"/>
                  </a:lnTo>
                  <a:lnTo>
                    <a:pt x="807" y="1722"/>
                  </a:lnTo>
                  <a:cubicBezTo>
                    <a:pt x="823" y="1877"/>
                    <a:pt x="947" y="1954"/>
                    <a:pt x="1075" y="1954"/>
                  </a:cubicBezTo>
                  <a:cubicBezTo>
                    <a:pt x="1203" y="1954"/>
                    <a:pt x="1334" y="1877"/>
                    <a:pt x="1365" y="1722"/>
                  </a:cubicBezTo>
                  <a:lnTo>
                    <a:pt x="1365" y="1257"/>
                  </a:lnTo>
                  <a:lnTo>
                    <a:pt x="1800" y="1257"/>
                  </a:lnTo>
                  <a:cubicBezTo>
                    <a:pt x="2172" y="1257"/>
                    <a:pt x="2172" y="698"/>
                    <a:pt x="1800" y="698"/>
                  </a:cubicBezTo>
                  <a:lnTo>
                    <a:pt x="1365" y="698"/>
                  </a:lnTo>
                  <a:lnTo>
                    <a:pt x="1365" y="233"/>
                  </a:lnTo>
                  <a:cubicBezTo>
                    <a:pt x="1334" y="78"/>
                    <a:pt x="1203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629333" y="3009742"/>
              <a:ext cx="59448" cy="15085"/>
            </a:xfrm>
            <a:custGeom>
              <a:rect b="b" l="l" r="r" t="t"/>
              <a:pathLst>
                <a:path extrusionOk="0" h="559" w="2203">
                  <a:moveTo>
                    <a:pt x="372" y="0"/>
                  </a:moveTo>
                  <a:cubicBezTo>
                    <a:pt x="0" y="0"/>
                    <a:pt x="0" y="559"/>
                    <a:pt x="372" y="559"/>
                  </a:cubicBezTo>
                  <a:lnTo>
                    <a:pt x="1830" y="559"/>
                  </a:lnTo>
                  <a:cubicBezTo>
                    <a:pt x="2202" y="559"/>
                    <a:pt x="2202" y="0"/>
                    <a:pt x="1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352251" y="3065169"/>
              <a:ext cx="377547" cy="302016"/>
            </a:xfrm>
            <a:custGeom>
              <a:rect b="b" l="l" r="r" t="t"/>
              <a:pathLst>
                <a:path extrusionOk="0" h="11192" w="13991">
                  <a:moveTo>
                    <a:pt x="11875" y="562"/>
                  </a:moveTo>
                  <a:cubicBezTo>
                    <a:pt x="12083" y="562"/>
                    <a:pt x="12284" y="722"/>
                    <a:pt x="12284" y="955"/>
                  </a:cubicBezTo>
                  <a:cubicBezTo>
                    <a:pt x="12284" y="1172"/>
                    <a:pt x="12098" y="1327"/>
                    <a:pt x="11881" y="1327"/>
                  </a:cubicBezTo>
                  <a:cubicBezTo>
                    <a:pt x="11540" y="1327"/>
                    <a:pt x="11385" y="924"/>
                    <a:pt x="11602" y="676"/>
                  </a:cubicBezTo>
                  <a:cubicBezTo>
                    <a:pt x="11681" y="597"/>
                    <a:pt x="11779" y="562"/>
                    <a:pt x="11875" y="562"/>
                  </a:cubicBezTo>
                  <a:close/>
                  <a:moveTo>
                    <a:pt x="2079" y="552"/>
                  </a:moveTo>
                  <a:cubicBezTo>
                    <a:pt x="2420" y="552"/>
                    <a:pt x="2575" y="986"/>
                    <a:pt x="2358" y="1234"/>
                  </a:cubicBezTo>
                  <a:cubicBezTo>
                    <a:pt x="2279" y="1313"/>
                    <a:pt x="2181" y="1348"/>
                    <a:pt x="2085" y="1348"/>
                  </a:cubicBezTo>
                  <a:cubicBezTo>
                    <a:pt x="1878" y="1348"/>
                    <a:pt x="1676" y="1188"/>
                    <a:pt x="1676" y="955"/>
                  </a:cubicBezTo>
                  <a:cubicBezTo>
                    <a:pt x="1676" y="738"/>
                    <a:pt x="1862" y="552"/>
                    <a:pt x="2079" y="552"/>
                  </a:cubicBezTo>
                  <a:close/>
                  <a:moveTo>
                    <a:pt x="6701" y="4801"/>
                  </a:moveTo>
                  <a:lnTo>
                    <a:pt x="6701" y="5980"/>
                  </a:lnTo>
                  <a:lnTo>
                    <a:pt x="3692" y="5980"/>
                  </a:lnTo>
                  <a:lnTo>
                    <a:pt x="3971" y="4801"/>
                  </a:lnTo>
                  <a:close/>
                  <a:moveTo>
                    <a:pt x="10020" y="4801"/>
                  </a:moveTo>
                  <a:lnTo>
                    <a:pt x="10268" y="5980"/>
                  </a:lnTo>
                  <a:lnTo>
                    <a:pt x="7259" y="5980"/>
                  </a:lnTo>
                  <a:lnTo>
                    <a:pt x="7259" y="4801"/>
                  </a:lnTo>
                  <a:close/>
                  <a:moveTo>
                    <a:pt x="6701" y="6539"/>
                  </a:moveTo>
                  <a:lnTo>
                    <a:pt x="6701" y="7686"/>
                  </a:lnTo>
                  <a:lnTo>
                    <a:pt x="3320" y="7686"/>
                  </a:lnTo>
                  <a:lnTo>
                    <a:pt x="3599" y="6539"/>
                  </a:lnTo>
                  <a:close/>
                  <a:moveTo>
                    <a:pt x="10392" y="6539"/>
                  </a:moveTo>
                  <a:lnTo>
                    <a:pt x="10640" y="7686"/>
                  </a:lnTo>
                  <a:lnTo>
                    <a:pt x="7259" y="7686"/>
                  </a:lnTo>
                  <a:lnTo>
                    <a:pt x="7259" y="6539"/>
                  </a:lnTo>
                  <a:close/>
                  <a:moveTo>
                    <a:pt x="10702" y="8245"/>
                  </a:moveTo>
                  <a:lnTo>
                    <a:pt x="10702" y="9082"/>
                  </a:lnTo>
                  <a:lnTo>
                    <a:pt x="3258" y="9082"/>
                  </a:lnTo>
                  <a:lnTo>
                    <a:pt x="3258" y="8245"/>
                  </a:lnTo>
                  <a:close/>
                  <a:moveTo>
                    <a:pt x="2057" y="1"/>
                  </a:moveTo>
                  <a:cubicBezTo>
                    <a:pt x="1685" y="1"/>
                    <a:pt x="1316" y="213"/>
                    <a:pt x="1179" y="676"/>
                  </a:cubicBezTo>
                  <a:lnTo>
                    <a:pt x="280" y="676"/>
                  </a:lnTo>
                  <a:cubicBezTo>
                    <a:pt x="125" y="676"/>
                    <a:pt x="1" y="800"/>
                    <a:pt x="1" y="955"/>
                  </a:cubicBezTo>
                  <a:lnTo>
                    <a:pt x="1" y="8679"/>
                  </a:lnTo>
                  <a:cubicBezTo>
                    <a:pt x="1" y="8803"/>
                    <a:pt x="125" y="8927"/>
                    <a:pt x="280" y="8927"/>
                  </a:cubicBezTo>
                  <a:lnTo>
                    <a:pt x="2730" y="8927"/>
                  </a:lnTo>
                  <a:lnTo>
                    <a:pt x="2730" y="9361"/>
                  </a:lnTo>
                  <a:cubicBezTo>
                    <a:pt x="2730" y="9516"/>
                    <a:pt x="2823" y="9640"/>
                    <a:pt x="2979" y="9640"/>
                  </a:cubicBezTo>
                  <a:lnTo>
                    <a:pt x="6701" y="9640"/>
                  </a:lnTo>
                  <a:lnTo>
                    <a:pt x="6701" y="10633"/>
                  </a:lnTo>
                  <a:lnTo>
                    <a:pt x="4374" y="10633"/>
                  </a:lnTo>
                  <a:cubicBezTo>
                    <a:pt x="4219" y="10633"/>
                    <a:pt x="4095" y="10757"/>
                    <a:pt x="4095" y="10912"/>
                  </a:cubicBezTo>
                  <a:cubicBezTo>
                    <a:pt x="4095" y="11067"/>
                    <a:pt x="4219" y="11191"/>
                    <a:pt x="4374" y="11191"/>
                  </a:cubicBezTo>
                  <a:lnTo>
                    <a:pt x="9586" y="11191"/>
                  </a:lnTo>
                  <a:cubicBezTo>
                    <a:pt x="9741" y="11191"/>
                    <a:pt x="9865" y="11067"/>
                    <a:pt x="9865" y="10912"/>
                  </a:cubicBezTo>
                  <a:cubicBezTo>
                    <a:pt x="9865" y="10757"/>
                    <a:pt x="9741" y="10633"/>
                    <a:pt x="9586" y="10633"/>
                  </a:cubicBezTo>
                  <a:lnTo>
                    <a:pt x="7259" y="10633"/>
                  </a:lnTo>
                  <a:lnTo>
                    <a:pt x="7259" y="9640"/>
                  </a:lnTo>
                  <a:lnTo>
                    <a:pt x="10982" y="9640"/>
                  </a:lnTo>
                  <a:cubicBezTo>
                    <a:pt x="11137" y="9640"/>
                    <a:pt x="11261" y="9516"/>
                    <a:pt x="11261" y="9361"/>
                  </a:cubicBezTo>
                  <a:lnTo>
                    <a:pt x="11261" y="8927"/>
                  </a:lnTo>
                  <a:lnTo>
                    <a:pt x="13711" y="8927"/>
                  </a:lnTo>
                  <a:cubicBezTo>
                    <a:pt x="13866" y="8927"/>
                    <a:pt x="13990" y="8803"/>
                    <a:pt x="13990" y="8679"/>
                  </a:cubicBezTo>
                  <a:lnTo>
                    <a:pt x="13990" y="955"/>
                  </a:lnTo>
                  <a:cubicBezTo>
                    <a:pt x="13990" y="800"/>
                    <a:pt x="13866" y="676"/>
                    <a:pt x="13711" y="676"/>
                  </a:cubicBezTo>
                  <a:lnTo>
                    <a:pt x="12812" y="676"/>
                  </a:lnTo>
                  <a:cubicBezTo>
                    <a:pt x="12662" y="213"/>
                    <a:pt x="12285" y="1"/>
                    <a:pt x="11909" y="1"/>
                  </a:cubicBezTo>
                  <a:cubicBezTo>
                    <a:pt x="11429" y="1"/>
                    <a:pt x="10951" y="346"/>
                    <a:pt x="10951" y="955"/>
                  </a:cubicBezTo>
                  <a:cubicBezTo>
                    <a:pt x="10951" y="1544"/>
                    <a:pt x="11424" y="1881"/>
                    <a:pt x="11901" y="1881"/>
                  </a:cubicBezTo>
                  <a:cubicBezTo>
                    <a:pt x="12280" y="1881"/>
                    <a:pt x="12661" y="1669"/>
                    <a:pt x="12812" y="1203"/>
                  </a:cubicBezTo>
                  <a:lnTo>
                    <a:pt x="13432" y="1203"/>
                  </a:lnTo>
                  <a:lnTo>
                    <a:pt x="13432" y="8400"/>
                  </a:lnTo>
                  <a:lnTo>
                    <a:pt x="11261" y="8400"/>
                  </a:lnTo>
                  <a:lnTo>
                    <a:pt x="11261" y="7965"/>
                  </a:lnTo>
                  <a:cubicBezTo>
                    <a:pt x="11261" y="7965"/>
                    <a:pt x="11261" y="7934"/>
                    <a:pt x="11261" y="7934"/>
                  </a:cubicBezTo>
                  <a:lnTo>
                    <a:pt x="10516" y="4460"/>
                  </a:lnTo>
                  <a:cubicBezTo>
                    <a:pt x="10485" y="4336"/>
                    <a:pt x="10361" y="4243"/>
                    <a:pt x="10237" y="4243"/>
                  </a:cubicBezTo>
                  <a:lnTo>
                    <a:pt x="3723" y="4243"/>
                  </a:lnTo>
                  <a:cubicBezTo>
                    <a:pt x="3599" y="4243"/>
                    <a:pt x="3506" y="4336"/>
                    <a:pt x="3475" y="4460"/>
                  </a:cubicBezTo>
                  <a:lnTo>
                    <a:pt x="2730" y="7934"/>
                  </a:lnTo>
                  <a:cubicBezTo>
                    <a:pt x="2699" y="7934"/>
                    <a:pt x="2699" y="7965"/>
                    <a:pt x="2730" y="7965"/>
                  </a:cubicBezTo>
                  <a:lnTo>
                    <a:pt x="2730" y="8400"/>
                  </a:lnTo>
                  <a:lnTo>
                    <a:pt x="559" y="8400"/>
                  </a:lnTo>
                  <a:lnTo>
                    <a:pt x="559" y="1203"/>
                  </a:lnTo>
                  <a:lnTo>
                    <a:pt x="1179" y="1203"/>
                  </a:lnTo>
                  <a:cubicBezTo>
                    <a:pt x="1317" y="1669"/>
                    <a:pt x="1690" y="1881"/>
                    <a:pt x="2064" y="1881"/>
                  </a:cubicBezTo>
                  <a:cubicBezTo>
                    <a:pt x="2536" y="1881"/>
                    <a:pt x="3010" y="1544"/>
                    <a:pt x="3010" y="955"/>
                  </a:cubicBezTo>
                  <a:cubicBezTo>
                    <a:pt x="3010" y="346"/>
                    <a:pt x="2532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9"/>
          <p:cNvSpPr/>
          <p:nvPr/>
        </p:nvSpPr>
        <p:spPr>
          <a:xfrm>
            <a:off x="482865" y="2049080"/>
            <a:ext cx="385076" cy="376144"/>
          </a:xfrm>
          <a:custGeom>
            <a:rect b="b" l="l" r="r" t="t"/>
            <a:pathLst>
              <a:path extrusionOk="0" h="13939" w="14270">
                <a:moveTo>
                  <a:pt x="4623" y="4322"/>
                </a:moveTo>
                <a:lnTo>
                  <a:pt x="4499" y="5594"/>
                </a:lnTo>
                <a:lnTo>
                  <a:pt x="1366" y="5594"/>
                </a:lnTo>
                <a:lnTo>
                  <a:pt x="1645" y="4322"/>
                </a:lnTo>
                <a:close/>
                <a:moveTo>
                  <a:pt x="6763" y="4322"/>
                </a:moveTo>
                <a:cubicBezTo>
                  <a:pt x="6887" y="4788"/>
                  <a:pt x="7104" y="5222"/>
                  <a:pt x="7414" y="5594"/>
                </a:cubicBezTo>
                <a:lnTo>
                  <a:pt x="5057" y="5594"/>
                </a:lnTo>
                <a:lnTo>
                  <a:pt x="5181" y="4322"/>
                </a:lnTo>
                <a:close/>
                <a:moveTo>
                  <a:pt x="10146" y="538"/>
                </a:moveTo>
                <a:cubicBezTo>
                  <a:pt x="13437" y="538"/>
                  <a:pt x="14166" y="5163"/>
                  <a:pt x="11044" y="6215"/>
                </a:cubicBezTo>
                <a:lnTo>
                  <a:pt x="11044" y="5253"/>
                </a:lnTo>
                <a:cubicBezTo>
                  <a:pt x="12626" y="4415"/>
                  <a:pt x="12440" y="2120"/>
                  <a:pt x="10765" y="1531"/>
                </a:cubicBezTo>
                <a:cubicBezTo>
                  <a:pt x="10737" y="1522"/>
                  <a:pt x="10710" y="1518"/>
                  <a:pt x="10684" y="1518"/>
                </a:cubicBezTo>
                <a:cubicBezTo>
                  <a:pt x="10620" y="1518"/>
                  <a:pt x="10560" y="1540"/>
                  <a:pt x="10516" y="1562"/>
                </a:cubicBezTo>
                <a:cubicBezTo>
                  <a:pt x="10454" y="1624"/>
                  <a:pt x="10392" y="1717"/>
                  <a:pt x="10392" y="1779"/>
                </a:cubicBezTo>
                <a:lnTo>
                  <a:pt x="10392" y="3051"/>
                </a:lnTo>
                <a:cubicBezTo>
                  <a:pt x="10423" y="3268"/>
                  <a:pt x="10268" y="3376"/>
                  <a:pt x="10109" y="3376"/>
                </a:cubicBezTo>
                <a:cubicBezTo>
                  <a:pt x="9950" y="3376"/>
                  <a:pt x="9787" y="3268"/>
                  <a:pt x="9803" y="3051"/>
                </a:cubicBezTo>
                <a:lnTo>
                  <a:pt x="9803" y="1779"/>
                </a:lnTo>
                <a:cubicBezTo>
                  <a:pt x="9803" y="1717"/>
                  <a:pt x="9772" y="1624"/>
                  <a:pt x="9710" y="1562"/>
                </a:cubicBezTo>
                <a:cubicBezTo>
                  <a:pt x="9644" y="1540"/>
                  <a:pt x="9578" y="1518"/>
                  <a:pt x="9523" y="1518"/>
                </a:cubicBezTo>
                <a:cubicBezTo>
                  <a:pt x="9501" y="1518"/>
                  <a:pt x="9480" y="1522"/>
                  <a:pt x="9462" y="1531"/>
                </a:cubicBezTo>
                <a:cubicBezTo>
                  <a:pt x="7756" y="2120"/>
                  <a:pt x="7601" y="4415"/>
                  <a:pt x="9152" y="5253"/>
                </a:cubicBezTo>
                <a:lnTo>
                  <a:pt x="9152" y="6215"/>
                </a:lnTo>
                <a:cubicBezTo>
                  <a:pt x="6050" y="5129"/>
                  <a:pt x="6825" y="538"/>
                  <a:pt x="10113" y="538"/>
                </a:cubicBezTo>
                <a:cubicBezTo>
                  <a:pt x="10124" y="538"/>
                  <a:pt x="10135" y="538"/>
                  <a:pt x="10146" y="538"/>
                </a:cubicBezTo>
                <a:close/>
                <a:moveTo>
                  <a:pt x="9276" y="2213"/>
                </a:moveTo>
                <a:lnTo>
                  <a:pt x="9276" y="3051"/>
                </a:lnTo>
                <a:cubicBezTo>
                  <a:pt x="9276" y="3485"/>
                  <a:pt x="9648" y="3888"/>
                  <a:pt x="10113" y="3888"/>
                </a:cubicBezTo>
                <a:cubicBezTo>
                  <a:pt x="10578" y="3888"/>
                  <a:pt x="10951" y="3485"/>
                  <a:pt x="10951" y="3051"/>
                </a:cubicBezTo>
                <a:lnTo>
                  <a:pt x="10951" y="2213"/>
                </a:lnTo>
                <a:lnTo>
                  <a:pt x="10951" y="2213"/>
                </a:lnTo>
                <a:cubicBezTo>
                  <a:pt x="11912" y="2896"/>
                  <a:pt x="11757" y="4353"/>
                  <a:pt x="10672" y="4819"/>
                </a:cubicBezTo>
                <a:cubicBezTo>
                  <a:pt x="10578" y="4850"/>
                  <a:pt x="10485" y="4943"/>
                  <a:pt x="10485" y="5067"/>
                </a:cubicBezTo>
                <a:lnTo>
                  <a:pt x="10485" y="6308"/>
                </a:lnTo>
                <a:cubicBezTo>
                  <a:pt x="10361" y="6339"/>
                  <a:pt x="10237" y="6354"/>
                  <a:pt x="10109" y="6354"/>
                </a:cubicBezTo>
                <a:cubicBezTo>
                  <a:pt x="9981" y="6354"/>
                  <a:pt x="9849" y="6339"/>
                  <a:pt x="9710" y="6308"/>
                </a:cubicBezTo>
                <a:lnTo>
                  <a:pt x="9710" y="5067"/>
                </a:lnTo>
                <a:cubicBezTo>
                  <a:pt x="9710" y="4943"/>
                  <a:pt x="9648" y="4850"/>
                  <a:pt x="9555" y="4819"/>
                </a:cubicBezTo>
                <a:cubicBezTo>
                  <a:pt x="8469" y="4353"/>
                  <a:pt x="8314" y="2896"/>
                  <a:pt x="9276" y="2213"/>
                </a:cubicBezTo>
                <a:close/>
                <a:moveTo>
                  <a:pt x="4468" y="6153"/>
                </a:moveTo>
                <a:lnTo>
                  <a:pt x="4344" y="7424"/>
                </a:lnTo>
                <a:lnTo>
                  <a:pt x="993" y="7424"/>
                </a:lnTo>
                <a:lnTo>
                  <a:pt x="1273" y="6153"/>
                </a:lnTo>
                <a:close/>
                <a:moveTo>
                  <a:pt x="7973" y="6153"/>
                </a:moveTo>
                <a:lnTo>
                  <a:pt x="8097" y="6246"/>
                </a:lnTo>
                <a:lnTo>
                  <a:pt x="8221" y="7424"/>
                </a:lnTo>
                <a:lnTo>
                  <a:pt x="4902" y="7424"/>
                </a:lnTo>
                <a:lnTo>
                  <a:pt x="5026" y="6153"/>
                </a:lnTo>
                <a:close/>
                <a:moveTo>
                  <a:pt x="11912" y="6401"/>
                </a:moveTo>
                <a:lnTo>
                  <a:pt x="12129" y="7424"/>
                </a:lnTo>
                <a:lnTo>
                  <a:pt x="8748" y="7424"/>
                </a:lnTo>
                <a:lnTo>
                  <a:pt x="8686" y="6587"/>
                </a:lnTo>
                <a:lnTo>
                  <a:pt x="8686" y="6587"/>
                </a:lnTo>
                <a:cubicBezTo>
                  <a:pt x="9121" y="6773"/>
                  <a:pt x="9617" y="6897"/>
                  <a:pt x="10113" y="6897"/>
                </a:cubicBezTo>
                <a:cubicBezTo>
                  <a:pt x="10734" y="6897"/>
                  <a:pt x="11354" y="6711"/>
                  <a:pt x="11912" y="6401"/>
                </a:cubicBezTo>
                <a:close/>
                <a:moveTo>
                  <a:pt x="4313" y="7983"/>
                </a:moveTo>
                <a:lnTo>
                  <a:pt x="4188" y="9254"/>
                </a:lnTo>
                <a:lnTo>
                  <a:pt x="590" y="9254"/>
                </a:lnTo>
                <a:lnTo>
                  <a:pt x="869" y="7983"/>
                </a:lnTo>
                <a:close/>
                <a:moveTo>
                  <a:pt x="8283" y="7983"/>
                </a:moveTo>
                <a:lnTo>
                  <a:pt x="8376" y="9254"/>
                </a:lnTo>
                <a:lnTo>
                  <a:pt x="4716" y="9254"/>
                </a:lnTo>
                <a:lnTo>
                  <a:pt x="4840" y="7983"/>
                </a:lnTo>
                <a:close/>
                <a:moveTo>
                  <a:pt x="12222" y="7983"/>
                </a:moveTo>
                <a:lnTo>
                  <a:pt x="12502" y="9254"/>
                </a:lnTo>
                <a:lnTo>
                  <a:pt x="8934" y="9254"/>
                </a:lnTo>
                <a:lnTo>
                  <a:pt x="8810" y="7983"/>
                </a:lnTo>
                <a:close/>
                <a:moveTo>
                  <a:pt x="12564" y="9782"/>
                </a:moveTo>
                <a:lnTo>
                  <a:pt x="12564" y="11178"/>
                </a:lnTo>
                <a:lnTo>
                  <a:pt x="528" y="11178"/>
                </a:lnTo>
                <a:lnTo>
                  <a:pt x="528" y="9782"/>
                </a:lnTo>
                <a:close/>
                <a:moveTo>
                  <a:pt x="10080" y="0"/>
                </a:moveTo>
                <a:cubicBezTo>
                  <a:pt x="8284" y="0"/>
                  <a:pt x="6670" y="1464"/>
                  <a:pt x="6670" y="3454"/>
                </a:cubicBezTo>
                <a:cubicBezTo>
                  <a:pt x="6639" y="3547"/>
                  <a:pt x="6639" y="3671"/>
                  <a:pt x="6670" y="3764"/>
                </a:cubicBezTo>
                <a:lnTo>
                  <a:pt x="1428" y="3764"/>
                </a:lnTo>
                <a:cubicBezTo>
                  <a:pt x="1304" y="3764"/>
                  <a:pt x="1180" y="3857"/>
                  <a:pt x="1180" y="3981"/>
                </a:cubicBezTo>
                <a:lnTo>
                  <a:pt x="1" y="9472"/>
                </a:lnTo>
                <a:cubicBezTo>
                  <a:pt x="1" y="9472"/>
                  <a:pt x="1" y="9503"/>
                  <a:pt x="1" y="9534"/>
                </a:cubicBezTo>
                <a:lnTo>
                  <a:pt x="1" y="11457"/>
                </a:lnTo>
                <a:cubicBezTo>
                  <a:pt x="1" y="11612"/>
                  <a:pt x="125" y="11736"/>
                  <a:pt x="280" y="11736"/>
                </a:cubicBezTo>
                <a:lnTo>
                  <a:pt x="6267" y="11736"/>
                </a:lnTo>
                <a:lnTo>
                  <a:pt x="6267" y="13411"/>
                </a:lnTo>
                <a:lnTo>
                  <a:pt x="3165" y="13411"/>
                </a:lnTo>
                <a:cubicBezTo>
                  <a:pt x="3041" y="13411"/>
                  <a:pt x="2917" y="13535"/>
                  <a:pt x="2917" y="13690"/>
                </a:cubicBezTo>
                <a:cubicBezTo>
                  <a:pt x="2917" y="13814"/>
                  <a:pt x="3041" y="13938"/>
                  <a:pt x="3165" y="13938"/>
                </a:cubicBezTo>
                <a:lnTo>
                  <a:pt x="9896" y="13938"/>
                </a:lnTo>
                <a:cubicBezTo>
                  <a:pt x="10051" y="13938"/>
                  <a:pt x="10175" y="13814"/>
                  <a:pt x="10175" y="13690"/>
                </a:cubicBezTo>
                <a:cubicBezTo>
                  <a:pt x="10175" y="13535"/>
                  <a:pt x="10051" y="13411"/>
                  <a:pt x="9896" y="13411"/>
                </a:cubicBezTo>
                <a:lnTo>
                  <a:pt x="6794" y="13411"/>
                </a:lnTo>
                <a:lnTo>
                  <a:pt x="6794" y="11736"/>
                </a:lnTo>
                <a:lnTo>
                  <a:pt x="12843" y="11736"/>
                </a:lnTo>
                <a:cubicBezTo>
                  <a:pt x="12967" y="11736"/>
                  <a:pt x="13091" y="11612"/>
                  <a:pt x="13091" y="11457"/>
                </a:cubicBezTo>
                <a:lnTo>
                  <a:pt x="13091" y="9472"/>
                </a:lnTo>
                <a:lnTo>
                  <a:pt x="13122" y="9503"/>
                </a:lnTo>
                <a:lnTo>
                  <a:pt x="13122" y="9472"/>
                </a:lnTo>
                <a:lnTo>
                  <a:pt x="12378" y="6028"/>
                </a:lnTo>
                <a:cubicBezTo>
                  <a:pt x="14270" y="4384"/>
                  <a:pt x="13804" y="1345"/>
                  <a:pt x="11509" y="321"/>
                </a:cubicBezTo>
                <a:cubicBezTo>
                  <a:pt x="11038" y="101"/>
                  <a:pt x="10553" y="0"/>
                  <a:pt x="100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29"/>
          <p:cNvCxnSpPr/>
          <p:nvPr/>
        </p:nvCxnSpPr>
        <p:spPr>
          <a:xfrm flipH="1">
            <a:off x="3948825" y="848600"/>
            <a:ext cx="4641000" cy="1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 b="2171" l="19895" r="29170" t="2171"/>
          <a:stretch/>
        </p:blipFill>
        <p:spPr>
          <a:xfrm>
            <a:off x="5964075" y="1143000"/>
            <a:ext cx="2999823" cy="37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721800" y="537575"/>
            <a:ext cx="7700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  <p:grpSp>
        <p:nvGrpSpPr>
          <p:cNvPr id="306" name="Google Shape;306;p30"/>
          <p:cNvGrpSpPr/>
          <p:nvPr/>
        </p:nvGrpSpPr>
        <p:grpSpPr>
          <a:xfrm rot="-5400000">
            <a:off x="1332200" y="800725"/>
            <a:ext cx="877925" cy="1793725"/>
            <a:chOff x="5215075" y="854050"/>
            <a:chExt cx="877925" cy="1793725"/>
          </a:xfrm>
        </p:grpSpPr>
        <p:cxnSp>
          <p:nvCxnSpPr>
            <p:cNvPr id="307" name="Google Shape;307;p30"/>
            <p:cNvCxnSpPr/>
            <p:nvPr/>
          </p:nvCxnSpPr>
          <p:spPr>
            <a:xfrm>
              <a:off x="6093000" y="854050"/>
              <a:ext cx="0" cy="811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8" name="Google Shape;308;p30"/>
            <p:cNvCxnSpPr/>
            <p:nvPr/>
          </p:nvCxnSpPr>
          <p:spPr>
            <a:xfrm>
              <a:off x="6093000" y="1836575"/>
              <a:ext cx="0" cy="811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9" name="Google Shape;309;p30"/>
            <p:cNvCxnSpPr/>
            <p:nvPr/>
          </p:nvCxnSpPr>
          <p:spPr>
            <a:xfrm>
              <a:off x="5453468" y="1090450"/>
              <a:ext cx="574800" cy="5748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0" name="Google Shape;310;p30"/>
            <p:cNvCxnSpPr/>
            <p:nvPr/>
          </p:nvCxnSpPr>
          <p:spPr>
            <a:xfrm>
              <a:off x="5215075" y="1748300"/>
              <a:ext cx="7845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30"/>
            <p:cNvCxnSpPr/>
            <p:nvPr/>
          </p:nvCxnSpPr>
          <p:spPr>
            <a:xfrm flipH="1" rot="10800000">
              <a:off x="5453468" y="1831350"/>
              <a:ext cx="574800" cy="5748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r Panel Company Profile by Slidesgo">
  <a:themeElements>
    <a:clrScheme name="Simple Light">
      <a:dk1>
        <a:srgbClr val="000000"/>
      </a:dk1>
      <a:lt1>
        <a:srgbClr val="FFFFFF"/>
      </a:lt1>
      <a:dk2>
        <a:srgbClr val="B9CAFF"/>
      </a:dk2>
      <a:lt2>
        <a:srgbClr val="7FEF9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