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B0E1-25D8-48D7-9C80-04D8E2538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DCDA-B68D-43BB-AC0E-E0173BE9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A6A4-D926-4894-84B7-6671E77C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059C-DE77-486A-B6F4-4020C3FC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DCD9-5444-4E4E-95A5-161F214C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79C6-D098-4271-B7DB-99198AE8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38493-8DE0-4A5F-BF3E-71BDF6BE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18DC-DA19-458C-B4B2-38999C8B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1ADC-3339-4D84-99C7-A271C44B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EDAC-60A6-4245-8C3E-42274B59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3012-78D8-462B-BC2E-3785A1088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7CBB3-A7DB-4247-A888-3A830855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EF34-5C1B-4C63-9FF1-76C22C01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04B9-9CC7-42E1-81A0-2EF562E9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83BB-1E95-45D5-B6D4-0DB15E42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1729-9240-4944-A964-C468488D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6186-3EFB-43EC-9C60-8F4C001F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C26E-EECD-432F-8C79-97B3C03F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85E3-6042-4385-97C7-98BA90E6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80AD-44EC-4A8F-8EB5-93F7219C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6AB-FA5E-44E4-9ED4-BA9D973B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F9EC-E2C7-4294-AEF5-BFFA25B5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F1B7-6FC8-4CFF-A982-77ADA1B6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3D58-BAEB-4323-B63A-C095B11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7F7B-6D91-4F44-AB10-234C4F0D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5B7-3A23-4317-877F-633A6F10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5465-AFF6-433F-8C12-B40AFE935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4BDB-B00C-4FBE-9351-905A30E6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6CDE-0D63-4DD7-8D59-3DB34191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EE3AB-7A08-4857-82D4-F29AF174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D87F-88EA-4279-B983-8D34C0C0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0D32-A507-466C-BD57-278FB54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EB48-9F50-4828-A942-0F1A4CD6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90EE-C40A-4323-9171-987540E2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BC7F6-22B8-4624-A969-DA18F2311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6521-2328-44FA-8667-6B28156C2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0F18D-04CE-4A14-BDD1-74050318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9020A-5107-41FD-AC47-20C00E50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CEDF8-40D6-4557-B8EA-A6B81A19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C1C2-E1FE-4D04-8344-B0BE197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BB767-4EF5-491E-855E-9AE6D76B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41D1-7A6C-4350-AE37-6478AB1D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C6F90-CE8A-425D-9F96-F2BA8D91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7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189A-D298-4D00-B2F5-4C3FC8CD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C351-220D-4429-8093-62C7DA04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A3D8B-0D7B-428E-8DF6-75D19F15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7808-453B-4794-91A5-3925E2D5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6-8304-4608-AC62-CD3FE0ED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B83F-1C14-4AFD-9499-01DA1DCD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EFAF-142E-46D0-8981-74970E97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0D17-BF3F-4975-95D6-65C83A37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005-CB98-4F1F-9BE1-B48526E7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9D4D-E0FB-4236-AFD4-2DB19626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163E2-5BD6-4E34-B97A-C82B1BA3E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877C1-B28D-4C2C-A81E-CD99D22B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2E40-ED3B-4113-8F85-265AA819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ADDE-7F6E-4404-BC2E-ACF79FE6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E1C9-82E7-4D1C-B998-E162FA2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64F6-9C87-46E1-BD35-7B985B41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B51D-DF86-4E3D-9FFA-A9820CEB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B486-C5AC-4DDF-920C-8EECCA27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CB5B-9EE6-4A04-A7AB-4E41F3BBBBA3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EAC6-2544-408B-9DF1-7730DC11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7B31-64FB-4097-858F-FF294AA9C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77BF-DE0F-47DC-909D-0DD3545B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internetmonk.com/archive/repent-it-forw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internetmonk.com/archive/repent-it-forw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internetmonk.com/archive/repent-it-forw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riat's logo">
            <a:extLst>
              <a:ext uri="{FF2B5EF4-FFF2-40B4-BE49-F238E27FC236}">
                <a16:creationId xmlns:a16="http://schemas.microsoft.com/office/drawing/2014/main" id="{D617F6B8-B501-4874-B897-43054A4E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59503"/>
            <a:ext cx="4572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943B2-067C-4DDF-AE3A-5A3FCA35988C}"/>
              </a:ext>
            </a:extLst>
          </p:cNvPr>
          <p:cNvSpPr/>
          <p:nvPr/>
        </p:nvSpPr>
        <p:spPr>
          <a:xfrm>
            <a:off x="596348" y="2967335"/>
            <a:ext cx="1109206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most effective strategies </a:t>
            </a:r>
          </a:p>
          <a:p>
            <a:pPr algn="ctr"/>
            <a:r>
              <a:rPr lang="en-US" sz="6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</a:t>
            </a:r>
            <a:r>
              <a:rPr lang="en-US" sz="6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E3ECE-EAED-4B7A-A803-62584ABC1B81}"/>
              </a:ext>
            </a:extLst>
          </p:cNvPr>
          <p:cNvSpPr/>
          <p:nvPr/>
        </p:nvSpPr>
        <p:spPr>
          <a:xfrm>
            <a:off x="569878" y="5440473"/>
            <a:ext cx="7182607" cy="9848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for Lariat by Devang Trivedi</a:t>
            </a:r>
          </a:p>
          <a:p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FY 2018 dataset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54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3327843" y="531963"/>
            <a:ext cx="553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93003-E93F-463B-BBC1-FE7BB315D8D9}"/>
              </a:ext>
            </a:extLst>
          </p:cNvPr>
          <p:cNvSpPr txBox="1"/>
          <p:nvPr/>
        </p:nvSpPr>
        <p:spPr>
          <a:xfrm>
            <a:off x="2674555" y="6857999"/>
            <a:ext cx="6842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internetmonk.com/archive/repent-it-forwar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8D715-329A-49B2-BCE6-3BD3BF34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1999" cy="5032374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96ABE3-2147-4245-BF07-EDB473E0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846687"/>
            <a:ext cx="12191999" cy="50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2735853" y="568690"/>
            <a:ext cx="6720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 FY Gross Revenue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525A3-0289-406C-B836-65234AF51490}"/>
              </a:ext>
            </a:extLst>
          </p:cNvPr>
          <p:cNvSpPr/>
          <p:nvPr/>
        </p:nvSpPr>
        <p:spPr>
          <a:xfrm>
            <a:off x="1736035" y="1854154"/>
            <a:ext cx="8587408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3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$64,866,040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9F48F-4C43-44F0-8B1A-6EADBEF5286F}"/>
              </a:ext>
            </a:extLst>
          </p:cNvPr>
          <p:cNvSpPr/>
          <p:nvPr/>
        </p:nvSpPr>
        <p:spPr>
          <a:xfrm>
            <a:off x="143420" y="3418481"/>
            <a:ext cx="89078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Branches:	50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Cost:		$33,076,689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 Revenue:	$31,789,351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E91D4-EAF8-4FAD-B161-276EF6D06F26}"/>
              </a:ext>
            </a:extLst>
          </p:cNvPr>
          <p:cNvSpPr/>
          <p:nvPr/>
        </p:nvSpPr>
        <p:spPr>
          <a:xfrm>
            <a:off x="490020" y="1763265"/>
            <a:ext cx="24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Revenue</a:t>
            </a:r>
          </a:p>
        </p:txBody>
      </p:sp>
    </p:spTree>
    <p:extLst>
      <p:ext uri="{BB962C8B-B14F-4D97-AF65-F5344CB8AC3E}">
        <p14:creationId xmlns:p14="http://schemas.microsoft.com/office/powerpoint/2010/main" val="169570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1070426" y="531963"/>
            <a:ext cx="10051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Strategy# 1: Add 10 more branches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525A3-0289-406C-B836-65234AF51490}"/>
              </a:ext>
            </a:extLst>
          </p:cNvPr>
          <p:cNvSpPr/>
          <p:nvPr/>
        </p:nvSpPr>
        <p:spPr>
          <a:xfrm>
            <a:off x="1736035" y="1854154"/>
            <a:ext cx="8587408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3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$77,839,248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9F48F-4C43-44F0-8B1A-6EADBEF5286F}"/>
              </a:ext>
            </a:extLst>
          </p:cNvPr>
          <p:cNvSpPr/>
          <p:nvPr/>
        </p:nvSpPr>
        <p:spPr>
          <a:xfrm>
            <a:off x="143420" y="3418481"/>
            <a:ext cx="89078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Branches:	60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Cost:		$39,692,026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 Revenue:	$38,147,222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E80786-CFC8-4827-9AEB-9B96D98F6FD6}"/>
              </a:ext>
            </a:extLst>
          </p:cNvPr>
          <p:cNvSpPr/>
          <p:nvPr/>
        </p:nvSpPr>
        <p:spPr>
          <a:xfrm>
            <a:off x="490020" y="1763265"/>
            <a:ext cx="24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Revenue</a:t>
            </a:r>
          </a:p>
        </p:txBody>
      </p:sp>
    </p:spTree>
    <p:extLst>
      <p:ext uri="{BB962C8B-B14F-4D97-AF65-F5344CB8AC3E}">
        <p14:creationId xmlns:p14="http://schemas.microsoft.com/office/powerpoint/2010/main" val="32055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278288" y="531963"/>
            <a:ext cx="11635429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Strategy# 2: 10 more branches </a:t>
            </a:r>
            <a:r>
              <a:rPr lang="en-US" sz="5000" b="0" cap="none" spc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 airports</a:t>
            </a:r>
            <a:endParaRPr lang="en-US" sz="5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525A3-0289-406C-B836-65234AF51490}"/>
              </a:ext>
            </a:extLst>
          </p:cNvPr>
          <p:cNvSpPr/>
          <p:nvPr/>
        </p:nvSpPr>
        <p:spPr>
          <a:xfrm>
            <a:off x="1736035" y="1854154"/>
            <a:ext cx="8587408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3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$77,856,731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9F48F-4C43-44F0-8B1A-6EADBEF5286F}"/>
              </a:ext>
            </a:extLst>
          </p:cNvPr>
          <p:cNvSpPr/>
          <p:nvPr/>
        </p:nvSpPr>
        <p:spPr>
          <a:xfrm>
            <a:off x="143420" y="3418481"/>
            <a:ext cx="89078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Branches:	60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Cost:		$39,692,026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 Revenue:	$38,164,705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E80786-CFC8-4827-9AEB-9B96D98F6FD6}"/>
              </a:ext>
            </a:extLst>
          </p:cNvPr>
          <p:cNvSpPr/>
          <p:nvPr/>
        </p:nvSpPr>
        <p:spPr>
          <a:xfrm>
            <a:off x="490020" y="1763265"/>
            <a:ext cx="24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Revenue</a:t>
            </a:r>
          </a:p>
        </p:txBody>
      </p:sp>
    </p:spTree>
    <p:extLst>
      <p:ext uri="{BB962C8B-B14F-4D97-AF65-F5344CB8AC3E}">
        <p14:creationId xmlns:p14="http://schemas.microsoft.com/office/powerpoint/2010/main" val="37497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1079184" y="531963"/>
            <a:ext cx="1003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Strategy# 3: “Under 25” Customers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3525A3-0289-406C-B836-65234AF51490}"/>
              </a:ext>
            </a:extLst>
          </p:cNvPr>
          <p:cNvSpPr/>
          <p:nvPr/>
        </p:nvSpPr>
        <p:spPr>
          <a:xfrm>
            <a:off x="1736035" y="1867406"/>
            <a:ext cx="8587408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3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$72,764,994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9F48F-4C43-44F0-8B1A-6EADBEF5286F}"/>
              </a:ext>
            </a:extLst>
          </p:cNvPr>
          <p:cNvSpPr/>
          <p:nvPr/>
        </p:nvSpPr>
        <p:spPr>
          <a:xfrm>
            <a:off x="143420" y="3418481"/>
            <a:ext cx="890781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Branches:	50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Cost:		$37,104,547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 Revenue:	$35,660,447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E80786-CFC8-4827-9AEB-9B96D98F6FD6}"/>
              </a:ext>
            </a:extLst>
          </p:cNvPr>
          <p:cNvSpPr/>
          <p:nvPr/>
        </p:nvSpPr>
        <p:spPr>
          <a:xfrm>
            <a:off x="490020" y="1763265"/>
            <a:ext cx="24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Revenue</a:t>
            </a:r>
          </a:p>
        </p:txBody>
      </p:sp>
    </p:spTree>
    <p:extLst>
      <p:ext uri="{BB962C8B-B14F-4D97-AF65-F5344CB8AC3E}">
        <p14:creationId xmlns:p14="http://schemas.microsoft.com/office/powerpoint/2010/main" val="38669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237743" y="531963"/>
            <a:ext cx="11716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3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trategies Gross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evenue vs FY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16D8F-BDA1-45A9-B738-39132734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5624"/>
            <a:ext cx="1219199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447A-10D2-49B5-8EAF-1EF2EF4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515351" y="531963"/>
            <a:ext cx="11161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3 Strategies Net Revenue vs FY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69CCD-411F-447F-9764-7EAFD356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4"/>
            <a:ext cx="12192000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3327843" y="531963"/>
            <a:ext cx="553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93003-E93F-463B-BBC1-FE7BB315D8D9}"/>
              </a:ext>
            </a:extLst>
          </p:cNvPr>
          <p:cNvSpPr txBox="1"/>
          <p:nvPr/>
        </p:nvSpPr>
        <p:spPr>
          <a:xfrm>
            <a:off x="2674555" y="6857999"/>
            <a:ext cx="6842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internetmonk.com/archive/repent-it-forwar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8D715-329A-49B2-BCE6-3BD3BF34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1999" cy="503237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329215-625D-4978-9674-ED7396CA7429}"/>
              </a:ext>
            </a:extLst>
          </p:cNvPr>
          <p:cNvSpPr/>
          <p:nvPr/>
        </p:nvSpPr>
        <p:spPr>
          <a:xfrm>
            <a:off x="1736035" y="1867406"/>
            <a:ext cx="8587408" cy="1523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3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$98,728,893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76CB5-C6AB-44F5-B427-2D88DA297596}"/>
              </a:ext>
            </a:extLst>
          </p:cNvPr>
          <p:cNvSpPr/>
          <p:nvPr/>
        </p:nvSpPr>
        <p:spPr>
          <a:xfrm>
            <a:off x="143420" y="3418481"/>
            <a:ext cx="1183654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10 more branches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10 more branches near airports</a:t>
            </a: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accepting “under 25” customers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31F36-46FE-40A0-B72B-0EB7DF4066AA}"/>
              </a:ext>
            </a:extLst>
          </p:cNvPr>
          <p:cNvSpPr/>
          <p:nvPr/>
        </p:nvSpPr>
        <p:spPr>
          <a:xfrm>
            <a:off x="490020" y="1763265"/>
            <a:ext cx="249202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Gross Revenue</a:t>
            </a:r>
          </a:p>
        </p:txBody>
      </p:sp>
    </p:spTree>
    <p:extLst>
      <p:ext uri="{BB962C8B-B14F-4D97-AF65-F5344CB8AC3E}">
        <p14:creationId xmlns:p14="http://schemas.microsoft.com/office/powerpoint/2010/main" val="384512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ECB2EC-9ACA-4566-B286-2BFDEE78C648}"/>
              </a:ext>
            </a:extLst>
          </p:cNvPr>
          <p:cNvSpPr/>
          <p:nvPr/>
        </p:nvSpPr>
        <p:spPr>
          <a:xfrm>
            <a:off x="3327843" y="531963"/>
            <a:ext cx="553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Combined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93003-E93F-463B-BBC1-FE7BB315D8D9}"/>
              </a:ext>
            </a:extLst>
          </p:cNvPr>
          <p:cNvSpPr txBox="1"/>
          <p:nvPr/>
        </p:nvSpPr>
        <p:spPr>
          <a:xfrm>
            <a:off x="2674555" y="6857999"/>
            <a:ext cx="6842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internetmonk.com/archive/repent-it-forwar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8D715-329A-49B2-BCE6-3BD3BF34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1999" cy="5032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B731D-D06F-4CCA-B812-4219C85C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4281"/>
            <a:ext cx="12191998" cy="36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trivedi</dc:creator>
  <cp:lastModifiedBy>dev trivedi</cp:lastModifiedBy>
  <cp:revision>23</cp:revision>
  <dcterms:created xsi:type="dcterms:W3CDTF">2019-07-24T18:59:46Z</dcterms:created>
  <dcterms:modified xsi:type="dcterms:W3CDTF">2019-07-30T15:27:57Z</dcterms:modified>
</cp:coreProperties>
</file>