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910A-85BC-466E-9EF3-F956CA4543DB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ECF1-DC4D-40A8-BB95-4EA50154F7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ownloads\images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p\Downloads\Basic-Linux-Comman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0"/>
            <a:ext cx="84582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 smtClean="0"/>
              <a:t>Pwd :-  (Print  working directories) This command returns with present working directories.                                                                              </a:t>
            </a:r>
          </a:p>
          <a:p>
            <a:pPr algn="just"/>
            <a:r>
              <a:rPr lang="en-US" sz="2400" dirty="0" smtClean="0"/>
              <a:t>Eg :-pwd</a:t>
            </a:r>
          </a:p>
          <a:p>
            <a:pPr algn="just"/>
            <a:r>
              <a:rPr lang="en-US" sz="2400" dirty="0" smtClean="0"/>
              <a:t>/home/test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Ls :-The ls(List) command – function in the linux terminal to show all of the major directories field under a given file system.</a:t>
            </a:r>
          </a:p>
          <a:p>
            <a:pPr algn="just"/>
            <a:r>
              <a:rPr lang="en-US" sz="2400" dirty="0" smtClean="0"/>
              <a:t>  eg– ls/application</a:t>
            </a:r>
          </a:p>
          <a:p>
            <a:pPr algn="just"/>
            <a:r>
              <a:rPr lang="en-US" sz="2400" dirty="0" smtClean="0"/>
              <a:t>Options :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-l  display file or directory size, owner, group, and their permission.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-a  display the hidden files.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-r  sort the files in reverse order.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--help  shows  the help related to ls.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228600"/>
            <a:ext cx="6629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man:-- The manual  command is used to show the manual of the inputted command .the man command will show you all infomation about the command you are using.</a:t>
            </a:r>
          </a:p>
          <a:p>
            <a:pPr algn="just"/>
            <a:r>
              <a:rPr lang="en-US" sz="2400" dirty="0" smtClean="0"/>
              <a:t> Eg—man cd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mkdir:--  the make directory command allow the user to make a new directory.</a:t>
            </a:r>
          </a:p>
          <a:p>
            <a:pPr algn="just"/>
            <a:r>
              <a:rPr lang="en-US" sz="2400" dirty="0" smtClean="0"/>
              <a:t> eg – mkdir test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rmdir:-  the remove directories command remove each and every directory specified on the command line.</a:t>
            </a:r>
          </a:p>
          <a:p>
            <a:pPr algn="just"/>
            <a:r>
              <a:rPr lang="en-US" sz="2400" dirty="0" smtClean="0"/>
              <a:t>eg -- rmdir test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rm:-  The remove command is meant to remove files or directory  from your linux operating system.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85800"/>
            <a:ext cx="7162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Cd :- The cd command(change directories) will allow the user to change between file directories</a:t>
            </a:r>
          </a:p>
          <a:p>
            <a:pPr algn="just"/>
            <a:r>
              <a:rPr lang="en-US" sz="2400" dirty="0" smtClean="0"/>
              <a:t>  eg  cd/arora/test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mv:-   The move command allow user to move a file to another folder or directory.</a:t>
            </a:r>
          </a:p>
          <a:p>
            <a:pPr algn="just"/>
            <a:r>
              <a:rPr lang="en-US" sz="2400" dirty="0" smtClean="0"/>
              <a:t> eg– mv text new 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cp– cp used to copy the file through the command line. it takes two argument. The first is the  location of the file to be copied, the second is where to copy.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Sort– sorting lines of text files in ascending order.</a:t>
            </a:r>
          </a:p>
          <a:p>
            <a:pPr algn="just"/>
            <a:r>
              <a:rPr lang="en-US" sz="2400" dirty="0" smtClean="0"/>
              <a:t>       -r : will sort in descending order.</a:t>
            </a:r>
          </a:p>
          <a:p>
            <a:pPr algn="just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09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Find– Find command used to search files. strings and directories.</a:t>
            </a:r>
          </a:p>
          <a:p>
            <a:pPr algn="just"/>
            <a:r>
              <a:rPr lang="en-US" sz="2400" dirty="0" smtClean="0"/>
              <a:t>Eg– find/-name test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Touch– The touch command is used to create a file.it can be anything, from an empty txt file to an empty zip file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Intermidiate Commands</a:t>
            </a:r>
            <a:endParaRPr lang="en-US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  Echo – The echo command helps us move some data , usually text into a file.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   Eg- “echo hello,my name is alok&gt;&gt; new.txt”.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   cat- Use the cat command to display the contents of a file.                   </a:t>
            </a:r>
          </a:p>
          <a:p>
            <a:pPr algn="just"/>
            <a:r>
              <a:rPr lang="en-US" sz="2400" dirty="0" smtClean="0"/>
              <a:t>Eg:- cat test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df:- Use the df command to see the available disk space in each of the partitions in your system.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Eg: “df-m”.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Hostname- It displays your hostname and  IP address.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endParaRPr lang="en-US" sz="24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Du:- use du command to know the disk usage of a file in your system.</a:t>
            </a:r>
          </a:p>
          <a:p>
            <a:r>
              <a:rPr lang="en-US" sz="2400" dirty="0" smtClean="0"/>
              <a:t> Eg:- du test1(filename)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Uname--  Use uname command to show the information about the system.</a:t>
            </a:r>
          </a:p>
          <a:p>
            <a:r>
              <a:rPr lang="en-US" sz="2400" dirty="0" smtClean="0"/>
              <a:t> Eg:- uname –a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it will print most of the information about the system. This prints the Kernal release data,version,processor type,etc.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thank you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6" name="AutoShape 4" descr="Image result for thank you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8" name="AutoShape 6" descr="Image result for thank you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9" name="Picture 7" descr="C:\Users\hp\Downloads\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9572816</TotalTime>
  <Words>480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Intermidiate Commands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Linux Commands</dc:title>
  <dc:creator>hp</dc:creator>
  <cp:lastModifiedBy>hp</cp:lastModifiedBy>
  <cp:revision>38</cp:revision>
  <dcterms:created xsi:type="dcterms:W3CDTF">2000-12-31T18:42:42Z</dcterms:created>
  <dcterms:modified xsi:type="dcterms:W3CDTF">2019-03-15T16:42:17Z</dcterms:modified>
</cp:coreProperties>
</file>