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92b58bf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92b58bf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92b58bf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92b58bf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92b58bf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92b58bf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92b58bf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b92b58bf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b92b58bf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b92b58bf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92b58bf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92b58bf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b92b58bf9_0_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b92b58bf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92b58bf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b92b58bf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93193685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9319368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931936854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9319368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92b58bf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92b58b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92b58bf9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92b58bf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92b58bf9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92b58bf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92b58bf9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92b58bf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92b58bf9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92b58bf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912425"/>
            <a:ext cx="6674400" cy="16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Analysis for Identifying Mosquito Breeding Grounds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59"/>
            <a:ext cx="82221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	 : Noobs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</a:t>
            </a:r>
            <a:r>
              <a:rPr lang="en"/>
              <a:t> Ayush Shivani (20171100, B.tech. CSE)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</a:t>
            </a:r>
            <a:r>
              <a:rPr lang="en"/>
              <a:t>Devansh Gupta (20171100, B.tech. CSE)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 </a:t>
            </a:r>
            <a:r>
              <a:rPr lang="en"/>
              <a:t> </a:t>
            </a:r>
            <a:r>
              <a:rPr lang="en"/>
              <a:t>Shubhankar Bhagwat (20171147, B.tech. CSE)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 TA		 : Aditya Aggarwal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		 : https://github.com/ayushshivani/dip_project/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br>
              <a:rPr lang="en"/>
            </a:b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572975" y="1252550"/>
            <a:ext cx="67959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Average Accuracy of the model:  76.9%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Average F1-score of the model:  76.2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2697650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768" y="2908725"/>
            <a:ext cx="877357" cy="81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contd….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625" y="1689875"/>
            <a:ext cx="3169375" cy="256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627" y="2422437"/>
            <a:ext cx="1110525" cy="10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pipeline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70200"/>
            <a:ext cx="8520600" cy="349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as per the paper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9" y="943673"/>
            <a:ext cx="8839199" cy="3495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32125" y="1789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difference in pipeline?</a:t>
            </a:r>
            <a:endParaRPr/>
          </a:p>
        </p:txBody>
      </p:sp>
      <p:sp>
        <p:nvSpPr>
          <p:cNvPr id="174" name="Google Shape;174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Absence of the actual code and dataset.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size of our own dataset.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specific techniques like PCA - not suitable.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265500" y="1789502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improvement</a:t>
            </a:r>
            <a:endParaRPr/>
          </a:p>
        </p:txBody>
      </p:sp>
      <p:sp>
        <p:nvSpPr>
          <p:cNvPr id="180" name="Google Shape;180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Sophistication of dataset.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 optimisation.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Distribution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413100" y="1132625"/>
            <a:ext cx="8419200" cy="3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Team member 1:  Shubhankar bhagwat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Worked on the dataset collection.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Worked in the implementation of the pipeline.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Team member 2: Ayush Shivani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Worked on the demo of the project.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Worked in the implementation of the pipeline.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Team member 3: Devansh Gupta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Worked on the dataset collection.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Worked on the documentation and presentation slides.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Diseases carried by mosquitoes like dengue and malaria are on rise.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Mosquitoes breed in stagnant water puddles. 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Abundant Water puddles even in cities.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Eliminate the root cause by identifying puddles.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determine stagnant water in the images in the form of puddles 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pipeline, decide probability. 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image processing problem involving feature extraction and processing raw data.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scope of the problem is small, there is no dataset available online for the purpose of our problem statement.</a:t>
            </a:r>
            <a:endParaRPr sz="1600"/>
          </a:p>
        </p:txBody>
      </p:sp>
      <p:sp>
        <p:nvSpPr>
          <p:cNvPr id="107" name="Google Shape;107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problem becomes all the more complex because of the variety in the dataset as the images can be rotated as well.</a:t>
            </a:r>
            <a:endParaRPr sz="1600"/>
          </a:p>
        </p:txBody>
      </p:sp>
      <p:sp>
        <p:nvSpPr>
          <p:cNvPr id="110" name="Google Shape;110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images collected in the dataset are from multiple environments which further add to the complexity of the solution.</a:t>
            </a:r>
            <a:endParaRPr sz="1600"/>
          </a:p>
        </p:txBody>
      </p: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256975" y="1789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dataset</a:t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</a:t>
            </a:r>
            <a:r>
              <a:rPr lang="en"/>
              <a:t>arious tags in google search  to collect around 175 images which have water puddles in it.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160 images were collected which didn't have puddles in it.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265500" y="1789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done in the concerned paper, the collected images have to be rotated to add to the directional varianc</a:t>
            </a:r>
            <a:r>
              <a:rPr lang="en"/>
              <a:t>e in the dataset.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image dataset (normal as well as rotated) goes through the image processing step where we use SIFT (Scale-Invariant Feature Transform) for feature extraction.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265500" y="1789502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&amp; Validation</a:t>
            </a:r>
            <a:endParaRPr/>
          </a:p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collected dataset is splitted in 80-20 distribution into training and testing data.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 is used for the training the classification model.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data is later used to validate the classification model.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265500" y="1789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</a:t>
            </a:r>
            <a:endParaRPr/>
          </a:p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optimal classifiers: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vector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Bayesian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forest classifier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Majority voting to compound the effect of all classifiers.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