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0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5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64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3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97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48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9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66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44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CD6C-B2C5-4439-ABF8-E73661D5BE55}" type="datetimeFigureOut">
              <a:rPr lang="es-ES" smtClean="0"/>
              <a:t>20/09/2013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BA71-BAEB-4C05-BA2A-C8D511728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77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37676" y="1902144"/>
            <a:ext cx="70962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ENVIO DE TARJETAS ELECTRONICAS DIFERIDAS</a:t>
            </a:r>
            <a:endParaRPr lang="es-ES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78533" y="6078828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UPC - EPE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8033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28972" y="1489882"/>
            <a:ext cx="10746783" cy="500390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1963" y="495946"/>
            <a:ext cx="512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RECUPERAR DE CONTRASEÑA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34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14951" y="1584809"/>
            <a:ext cx="10095855" cy="453702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1963" y="495946"/>
            <a:ext cx="278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ENVIAR POSTAL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2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66978" y="1245676"/>
            <a:ext cx="10700289" cy="515512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1963" y="495946"/>
            <a:ext cx="2818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RECIBIR POSTAL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77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14953" y="1379026"/>
            <a:ext cx="10529806" cy="50527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6430" y="495946"/>
            <a:ext cx="3233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CALIFICAR POSTAL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7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54437" y="1528951"/>
            <a:ext cx="10266335" cy="48408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6430" y="495946"/>
            <a:ext cx="564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NEGAR RECEPCION DE POSTALES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3922" y="1472339"/>
            <a:ext cx="9863380" cy="48354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6430" y="495946"/>
            <a:ext cx="5223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 POSTAL AL SISTEMA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6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14952" y="1481701"/>
            <a:ext cx="10374823" cy="476411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6430" y="495946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 CONTACTO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13854" y="2247791"/>
            <a:ext cx="8793997" cy="280465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6430" y="495946"/>
            <a:ext cx="3690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CONTACTO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0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83403" y="1441342"/>
            <a:ext cx="10399363" cy="464949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6430" y="495946"/>
            <a:ext cx="733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SINCRONIZAR CONTACTOS CON FACEBOOK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6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59099" y="423456"/>
            <a:ext cx="280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ANTECEDENTES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67437" y="1150806"/>
            <a:ext cx="8783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EXISTEN EN EL MERCADO SISTEMAS WEB QUE PERMITEN EL ENVIO DE TARJETAS ELECTRONICAS, ORIENTADAS FUERTEMENTE A UN PUBLICO JUVENIL (POR TEMAS DE DISEÑO Y MENSAJES), SIN POLITICAS DE SEGURIDAD, Y QUE PERMITEN UNICAMENTE EL ENVIO INMEDIATO DE TARJETAS.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790163" y="4081513"/>
            <a:ext cx="886066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/>
              <a:t>CONSISTE DESARROLLAR UN SISTEMA QUE ENVIE TARJETAS ELECTRONICAS ORIENTADO A UN PUBLICO ADULTO Y CON LA CAPACIDAD ADICIONAL DE PROGRAMAR LOS ENVIOS CON HASTA UN MES DE ANTICIPACION. ADICIONALMENTE, PERMITIRA GESTIONAR UNA LIBRETA DE CONTACTOS Y SINCRONIZACION CON FACEBOOK.</a:t>
            </a:r>
            <a:endParaRPr lang="es-ES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169830" y="3282603"/>
            <a:ext cx="3813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NUESTRA PROPUESTA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427" y="2463282"/>
            <a:ext cx="771525" cy="914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00" y="1367908"/>
            <a:ext cx="981075" cy="1095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99" y="3212205"/>
            <a:ext cx="981075" cy="1095375"/>
          </a:xfrm>
          <a:prstGeom prst="rect">
            <a:avLst/>
          </a:prstGeom>
        </p:spPr>
      </p:pic>
      <p:cxnSp>
        <p:nvCxnSpPr>
          <p:cNvPr id="8" name="Conector recto 7"/>
          <p:cNvCxnSpPr>
            <a:stCxn id="5" idx="3"/>
          </p:cNvCxnSpPr>
          <p:nvPr/>
        </p:nvCxnSpPr>
        <p:spPr>
          <a:xfrm flipV="1">
            <a:off x="9505875" y="1915595"/>
            <a:ext cx="6737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10164149" y="1915595"/>
            <a:ext cx="15499" cy="184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9474878" y="3759892"/>
            <a:ext cx="7045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endCxn id="4" idx="1"/>
          </p:cNvCxnSpPr>
          <p:nvPr/>
        </p:nvCxnSpPr>
        <p:spPr>
          <a:xfrm>
            <a:off x="10179648" y="2920482"/>
            <a:ext cx="750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929" y="2608073"/>
            <a:ext cx="2000250" cy="8286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04" y="1457701"/>
            <a:ext cx="747899" cy="747899"/>
          </a:xfrm>
          <a:prstGeom prst="rect">
            <a:avLst/>
          </a:prstGeom>
        </p:spPr>
      </p:pic>
      <p:sp>
        <p:nvSpPr>
          <p:cNvPr id="18" name="AutoShape 2" descr="data:image/jpeg;base64,/9j/4AAQSkZJRgABAQAAAQABAAD/2wCEAAkGBhQQEBQQEBAPFRQVEA8QEBQWEBUWFhUVFBAVFBUQFRUXGyYeFxkjGRQSHy8gIycsLSwtFR4xNTAqNSYrLCkBCQoKDgwOFw8PGikcHB0tKSksLCkqLCksMDAsLCksLCwsKSwsLCkqLDUvLy4vLC0sLCwwLCkqKikvKSksKSwsKf/AABEIAJQBVAMBIgACEQEDEQH/xAAbAAEAAgMBAQAAAAAAAAAAAAAAAgMEBQYBB//EAEEQAAIBAgMECAMGBQIFBQAAAAECAAMRBBIhBQYxQRMiMlFhcYGRQqGxByMzYsHRFFJygvAWohUkQ7LhNERTg5L/xAAaAQEBAQEAAwAAAAAAAAAAAAAAAQIDBAUG/8QAJhEBAAICAgEDAwUAAAAAAAAAAAERAiESMQNBUaEE0fATFCJCYf/aAAwDAQACEQMRAD8A+4xEQEREBERAREQESqviVQXdgB4n6d81WK3iHCmv9zfoJaG5ZranSYGJ20i6L1j4cPf9poa+LeoesxP09BwkBLSW2i7ffmi+5ly7wd9M+jX/AEmnE9lpLbxdupzDj0H7y5dr0j8VvNT+054SQkot0i46meDr7iWrUB4EH1nMASQWSlt08TnUcjgzD1MvXFOPjb3v9Yotu4mqXHP3j2EsG0W7l+cUW2MTBG0u9fn/AOJMbRXub5fvFKy4mOMcnf8AIyYxKn4l95BbE8Dg8CPeewEREBERAREQEREBERAREQEREBERAREQERPCbamB7E1OM3kpJopzn8vD/wDX7Xmjxe36lTS+Udy6e54mWkt0+L2pTpdptf5Rqfbl6zS4veR20pgKO/i37CaQGTE1SWtaqWN2JJ7ybz0CREkDKiYkhIAz0GBYDPZC89vAmJISsGSBkFgkxKgZMGFWiWAykGWKYFoMlKwZMGBKIiB5aCJ7BgVFZ4KjDgzD1MmZAwPf46oPjPyP1no2vUHNT5r+0paVNIM4beYcUU+RI/eWLvCOdM+hB/aalpWZaLb5dv0+ecf2/sZcu2KR+MeoI+onMESJElFuvTG0zwqIf7hLg1+E4gieXtw+UcS3cxOKXG1F4VKg/uMtXbdYf9QnzAP6RxW3YRORXe6orojBGzVEThY9ZgNLHzPpOukmKIkiIkUiIgJCrVCKWYgKoLMTwAAuT7ScxNrrfD1h30ao90MDQYvf6jwolW/Mxyj0U2J+U1GJ2u9ftVMw7gRl9hOPU3XXulZQcZ0iGJddeTWcYdoMh0qsOfal+H3hq8A4Nv5lGvj5Ryi6t1/b+Xjz4zXvTsFMkDOap7xuO1TU+VxMmlvOvxU2HkQZacW+BkgZqqe8FI/ER5qZl0tpU24VF9/3gZl56DKlqA8CD6ywGRU7z28heegwLAZ6DIAz0GBaDJgykGTBkFymTUykGWAwq5TJgylTLAYFonsgDJXgSnhi88JgRMgZJjKyYEGMqaWMZUxgQaQMkTIEwiJkTPSZEmUeEyJns8MDwyurUyi8mZqtqYkkimvFri/co7T/AKDxMqMfBVjUxtEX0WtTv4ksP88hPrM+UbvYX/nKduC11Pmxbh6LpPq8zm1iRETDRERASvEJmRh3qw9xaWRA+FISB6D6Q5uPSWVEsSO4kextKXolgVsRoddP0M6T0virnjc1FxtrKeEJzC/O41k8CpFS3mJU+HNJhe45Xl1Giyde6dpQGJzBQxALmx4W8RPX+PGeUVHT7f67zY4/T+Scs4mMo/jr161+abIz59tRHSrXtnW9THsDqL3Sk4IPpO5OOA0bW2hdbFbnMbcb8FYnkLEXnp2ghHG46o7LWOYqNNLHtrfznspi3wjh6+2qyGrkrPo2Ly3N7Wakw0N+AYjyMzKm9VZOkP3bZWxNrp/JWpgcLfCxE6erToVLBlptmzrfLe98qsCwGl7oNT3SNfd/D1MymmoLBybGx+8sGb/YPURUltSN9mp5yaQ6hr9lyv4dZEHfye/pNsm/6pnv065DXB4N+FUVDz55wZj4rdKiwexcZ+nJ63A1MpJ15BkB95rl3dp4npv4fEq2uIzi18prZCASLaZqZ17jztrNmnV09/kF71l6pqhsyEfhEB+A/MJtsNvejXGaiSC4Nqg0KWzc+VxfznzzH7oVvvCpptmOMI61j96iFeP5lI9vTFxW79e7noWNzjiLWP4mETLz5spHnp3QPr1PbqniremsyE2tTPMjzE+KVEq0yfxUN8QfiXtbMDA+fV+UvwG8eIDgdM5H/K6Gx7WAZjx/MoPnJop9rp41DwdfeZCuDwInxrA751/uw3RtmfZyNdLG1ZX6Q6W1uoPhMvAfaAxRWeiLmnRc5HI7eJNE2BB4WBjQ+vKZYDPnWyN9hWqCkvSqxWuwuQQBSqFCCfnN9Q289z1lI0te2unhFDqlMsDTnE3iIIDKtze1r8hczLXeFRqysPG4tJSt2Gkg01lPbVM/ER5qZkU8eh4OvuIGZmnhaVipeeFoEi0rJnhaQLQDGVsYZpWzQgTIEwTIEygTIkwTI3ge3kSYJkS0IqxeICKSTbQm/cANTNTgaZa9Vhq9so/lQdlf1Pn4SWPqirUFHl2n8QNQvr+hmZwF5uET2P1MTRVRcmoWP1LH1In0icNuZhM7HEsO2wFPwQHQ+up9Z3M5ZTctwRETLRERATwz2IHzvbO6K1arv0tZWLtwbTj3cJqn3Nqj8PEg+D01P0sZ9AxGG6zH8x+sx3wp7pq0q3zytu7il406FTyYqfneYdbC1F/EwlXzAR/1Bn0R6BPG8FfPlxtzNpIzt5Gfhyxxibt8uq9DzDUzlZRmR1sCLEAkWHGUlFzDo7OLJbLUU2I/ICOSUxfjyn1KrhwdHRD36edvpNbit3aFXtUU4fyDz4983bx3zlMIiaNTcdpVvTtbsqCCoPDKLE+88VQpK9IFtcALdFB6PTS/eQx8Z277lUv+mXTX4KjD5XtMTE7mv8Ndj/XTR+Q8L8+/lFjSphw9J6dz1hWF9TYOW4E9wbhOV3Z2FiMNjWbKy0iHDnMCGW91Gna61iNOXLhO8G7WKRSFWgy66ANTOvHmfpMMYGsls1DEWB+Gqrg+HWsbS3EssXeJav8ADOcOGNYLemFW7a1KYaw59UtOZ3Bo4hKz0q6VkUUzUUOjr1ukRbC+lrMfaddiMYNLh07xUoOR7qCO+WYbaCmwD0Tci4Wtb1yNa/KZnDGZ5eqTFxUtgq94lT7MpMQTSpG2W3UX4QVXlyDMB5mZSz206DS1d18KMl1CWqYfJapa7Ui3Rp1jr2m8T6TXDcGnlApV3sKdOmCQraJiemvpa54ibDe3CtUpUciMxXG4VyALkAObt5C8+fp0lGmPxEIwq/zKRbax/Q/OZlXbbJ3TehiBWNRGULjLgAg/fPmUd2mt5z29WF2iuMepSpYlqS1GNLIpKlCb6hOI85s93tq1TixTaq7Jn2mCCb9ioCvHuvp3XmFvBvZtDD45qdCoSjv9wjJTYEaDKCRfj485zz49yXHU+rD3i3txOHqpTVclqeHdiUsWz0KbMhuNLMWGkzdq/aAaVKl93mapSp1SGN1yszgg/muo5TJ2t9p+Jw9VadTD0aimjQY5ldTnaijVF4kaOWHCS2nvvgWFE4vZlNukw61AVFMlAalRcguFOhUniOMzGMf1n5IiNSy3+0GnTw9Ou9/vAxRbatlfIwHAaG/GbnYG20xVIVKd8pYjU6hiC5Ui5+vdOdxdTYtahQNVa9GmRW6C3SdX7zrg2LjtGb/dfZ+Eo0LYCu1ak2JZnJIJVug7PZHIA6ibxiYnu0qYrbMxG0xQJao+RLCxLKo7TDNfNztw8Jk09vmwNOqSL82PdfTiDOc333Br7RenUoVKS5KbUyjlxc9K7XuoI5zSYjcjaVHArQpqWfp6xfo6y60mpUwq9YjTMH0/eSZz3VStdPpibcaxOdWsCbaX+UyKO2ywvlHEjmOBsfpPkOzqW0MJhMQatDEZ0bDiiHps1wzPnseYFl8pTutvXiC1Za5Y9HhsRXF+o33aXyaAfOTlO9Juun2ddrqTa2vMAg937j3lgxqnmfYz5BsH7RalfFpR6NVFSotOmbksMzAAMTxHDUd0z3+06iagplWK83IsFOtwbEG2nGP1I9YmCZq/8fUemB4ERmnG47fihRIWq6qxOW2pKkqDqqgkdocZnDbYTD1K92cJSq1tABdUF8oP6kc5rHLHLqS41Hu6O8iTOOp/aHRClnWsoWlhKraBtMQAVA11tcX+U2tDevDs2QVgG6erhrFSL1KQzOoNrWAI14TS03ZMw9oYzo1J58hzJ5D3ksJjlrItSm6ujC6spuCL20PoZgbewLEgg3Bp5k/rLlfkAfeWElrdm1L1ekY8SUH5nIu1vAAW9pssSDVdMMvGoet4Ux2j66D1MwMEqhhqMqBlXxOVSz/M+4nR7kYE1C+LYds5aV+VMcPfU+s1lNQRDrtl4UKFVRooAHpNrKcNTsJdOMuhERIEREBERAqalINh5kRAwWwnhKjgdeE2Vp5lkpvnLVtgR3D2lNTZ9+U3JSQah/npNWw0TbOt2byo4Ejh+w4W95vzQ/z0kGoeH+Wi0aRaFgb+PsJg0sTmfKVHgZ0rYfw/y0xk2YqtmA15eHlFjWV8MpF2AsOJNh8z5zBrbu0Ko61NG/tU/MToMRgMyle8WPyP6TX4LZBR8xHIj3ixo6u4WG4oHpn8jlfoZi1Nyai/hYysPBrOP9wM7XoJE0pRwj7v41Oy+HqeaFT7qf0mLWp4pdKuCzDnkqBvkwH1nc7TQhNCR16fD+oTWHE1ADZj2ah1116YAcfCWynGLXoo4d8LVpuM/W/h+GcgubpfjYXMjnwtR7lsPplKXGR1bW51AI+H2ne0q5apkZUIL1h2eSgEfUyvF7Pw7NlqU010Ayjj6eYjkjiMdu/RxDU2ZC+Vrq61OxYXBvrfUATD3i3PpYlBnfJk1zBBe1ybacte6dnX3IwpIKoEJ5g5Dw5WtKau5LKL0sViB3AtnHs95njjM3ScYcNt7cIVqC06QRGQtk1OUZmBbTxtNnulsT+DoiiMxvU6VzdSuYUsjAEG9rgexm+fdzGp2a1Gp/VTsfdSJiLh8VSFjhEYXb8OoRqSSdCp535xjhjjVXoqrcf9pOBr1Hp18P0gNNDTIQsG1qs2YW48eUxK+N2jhMArriaxZaz1GfOX+6ajTyqc4PBs+nLWdq20yr5qlHFpoQRkDKdOPVN/lI19rUHFg9IHXSqhW+h0OZRztE4zdxKVNduY2V9oO0FwdXEVMjkdAaBNEWZWZxUP3duGUeUy9i/au2J6QYjBUSEw1eqSGNmFNLmnZwePDjOmTCUHQrT6NlseqjAqedrAkfLnMTZ27VGnTZKdNqalnuja8QAWHgQBJWce0/H3W538NFsXe7ZWJxNFRs7oqxq0xSZaaWD5hlN0I525TCfZmwcQTlxFWixJ4tUWx/8AsQj5zc7L3FoUMQ1RGzPmWoqkW6MqwbMhtfmBNNivsovXLB1FIq3VBs4axsRfQi9onLKLuC9wz9u/Zvh8ZiHqU9pU1qHLmpnIxBCKBoHB4AHhN7h92Ho4D/h5qIzHC4mmKgBCk1aj2JHHQMPacPvhuJXq4rpqSMwqMucgDqWCrmtpcWHyM6qgr4LZLotQdLQwlezDiGNaqysL8NCLSxlF1RE3FtXj9wcRkqKnRPmpbMpiz2/AULUPWGg0uO8SH+msStcMaD2O0tp17ix6lSgvRubHQMQQLydLfTEoWBZGt/wdRmQf+4oZqp0tqT7cpsqH2gPnCPRQg4jaVK6sQQuFpCopsb6m9jNK2u4GGans7Do6srBXurAgi9VzqDqOImz3hxBUU1AuSqLbwao1z7XnmwNp/wAVhqWIyFekTNlve2pFr8+Ep3jQ5s6k3FCmijxLHrefWM1CS0+GoGtUWih0I6G45jTpH9bW9RPrOycEKaKgGgAAnE7i7M6xq20A6NPHW7N6m8+jYenYTOUrC0CexEw0REQEREBERAREQEREBERATy09iBErPDTk4gVGiJA0P89JkRAxTRP0+kh0XgOUzZ5aBgGl3ju+sx6mBQ8VHA8raZr8vGbbJImlA1A2YobMOILnjza15g43YLO5dWXkQNRawH7To+gF7+fzlVXB3N4HL47ZFUlbAmyrzB6wGplWOFUKuhBsSxAtY5m09rTqnw7cieAkWVhbgdNdPGSoSnMVcewpqwFiSw437NtT7zM2fiDUW/cQG0tqQTp7TbVaQIGemp48h+s8o4RAOouXrC49DLEDUY6siG7i/d48uEpr4Gg63amgBF7lRzF5tNo7IWrbM+UgG3DmZh1N3G6PIrqevm5jTLa3ONjTVty8HVGYU18xp85jDcO34WIr0+4CqxHsTabxNlVqdNlsTouSxB+LX5THwVOpTurIwGV2uQeIQm2vlFz7DTNu5jENkxCv/XSXw5raY2LweLAtVw1GoPyuyfW86HA7Sc1MrEkMQFHcSbSw7a6+VlGXW5Pryl5Dmam12UEVMNiU0IuAr28dCD8pjNtHD1KTUa9RirhlYVKbpdT8N7fO87jEbURSFZb3ty4XA4+8jWwNHIzNSDAKzcBrbiAfSXkjgv8ATODrEmnUAJfCOclYH/0y5aa2N9MuhlVX7PxmV0rsLPtGpZqYNzi6OS1weC2B8fCdXiNg4Kpq1G2lInq//JwlH+i6N7UcTVpnMygCow1XiLX5S2Kt3dmnDYWjh2YMadMISL2JuSSL8tZHb9y6017TrTUeGmregl3+mMWovSxmccRnVHB9bX+czNh7FrCs1bFsrVAFSnlWwAA0AEtlOi2Bs4U0VANFFvWb8CYuCo2Ey5iWiIiQIiICIiAiIgIiICIiAiIgIiICIiAiIgIiICIiAiIgLTwrPYgRNMSIpWlkQMethg0pOB0sNNb/ACmdEDXjDsAdTytfXn4yKF+djoeXhNjaeZYGqsCRmpLe4sbDQ348JiVtmUGvdCp14XE3xpCVvhAYGgxewEqMSKljZdDY8FAHdyAlybLy0uiuDdKgvy6xP7za1cCDr/nCephrLYdxgczV2K9jYA9XDjjzTjxlb4Bw4OVvx8Q3DkyCx+U6VkYDkdF5c+cG97ZfiI9O+UarYqWoUx4H/uMzKFK7+RvMlKdxexl2Fo2v5wjIRbCSiJFIiICIiAiIgIiICIiAiIgIiICIiAiIgIiICIiAiIgIiICIiAiIgIiICIiAiIgItEQI5Z50cnECC07SSi09iAiIgIiICIiAiIgIiICIiAiIgIiICIiAiIgIiICI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45940" cy="3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38" y="2649398"/>
            <a:ext cx="747899" cy="74789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38" y="4148434"/>
            <a:ext cx="747899" cy="74789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649" y="2665491"/>
            <a:ext cx="2001791" cy="492873"/>
          </a:xfrm>
          <a:prstGeom prst="rect">
            <a:avLst/>
          </a:prstGeom>
        </p:spPr>
      </p:pic>
      <p:cxnSp>
        <p:nvCxnSpPr>
          <p:cNvPr id="25" name="Conector recto 24"/>
          <p:cNvCxnSpPr>
            <a:stCxn id="5" idx="1"/>
          </p:cNvCxnSpPr>
          <p:nvPr/>
        </p:nvCxnSpPr>
        <p:spPr>
          <a:xfrm flipH="1" flipV="1">
            <a:off x="7358957" y="1915595"/>
            <a:ext cx="11658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 flipV="1">
            <a:off x="7358956" y="3759891"/>
            <a:ext cx="11658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7358957" y="1915595"/>
            <a:ext cx="0" cy="74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7358956" y="3212205"/>
            <a:ext cx="0" cy="54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49" idx="1"/>
            <a:endCxn id="23" idx="1"/>
          </p:cNvCxnSpPr>
          <p:nvPr/>
        </p:nvCxnSpPr>
        <p:spPr>
          <a:xfrm>
            <a:off x="4700560" y="2896808"/>
            <a:ext cx="1280089" cy="1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1875296" y="2185261"/>
            <a:ext cx="17106" cy="4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7" idx="3"/>
          </p:cNvCxnSpPr>
          <p:nvPr/>
        </p:nvCxnSpPr>
        <p:spPr>
          <a:xfrm>
            <a:off x="1975503" y="1831651"/>
            <a:ext cx="658274" cy="63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16" idx="1"/>
            <a:endCxn id="19" idx="3"/>
          </p:cNvCxnSpPr>
          <p:nvPr/>
        </p:nvCxnSpPr>
        <p:spPr>
          <a:xfrm flipH="1">
            <a:off x="1964237" y="3022411"/>
            <a:ext cx="632692" cy="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0" idx="3"/>
          </p:cNvCxnSpPr>
          <p:nvPr/>
        </p:nvCxnSpPr>
        <p:spPr>
          <a:xfrm flipV="1">
            <a:off x="1964237" y="3470928"/>
            <a:ext cx="774508" cy="105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893244" y="1028076"/>
            <a:ext cx="23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APPLICATION SERVER 1</a:t>
            </a:r>
            <a:endParaRPr lang="es-E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7924423" y="4485934"/>
            <a:ext cx="23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APPLICATION SERVER 2</a:t>
            </a:r>
            <a:endParaRPr lang="es-E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0671716" y="3397297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DATABASE</a:t>
            </a:r>
          </a:p>
          <a:p>
            <a:pPr algn="ctr"/>
            <a:r>
              <a:rPr lang="es-ES" dirty="0" smtClean="0"/>
              <a:t> SERVER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758554" y="1900391"/>
            <a:ext cx="169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LOADBALANCER</a:t>
            </a:r>
          </a:p>
          <a:p>
            <a:r>
              <a:rPr lang="es-ES" dirty="0" smtClean="0"/>
              <a:t>CON HA SESION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042254" y="2837744"/>
            <a:ext cx="11095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iNTERNET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79919" y="4951924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15963" y="3489724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343443" y="2125083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60" y="2365577"/>
            <a:ext cx="1062461" cy="1062461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3042254" y="288069"/>
            <a:ext cx="614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DEL PROYECTO</a:t>
            </a:r>
            <a:endParaRPr lang="es-E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466671" y="4078668"/>
            <a:ext cx="5414944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z="2200" b="1" dirty="0" smtClean="0"/>
              <a:t>La arquitectura incluye dos servidores de</a:t>
            </a:r>
          </a:p>
          <a:p>
            <a:r>
              <a:rPr lang="es-ES" sz="2200" b="1" dirty="0" smtClean="0"/>
              <a:t>Aplicación conectados a una base de datos,</a:t>
            </a:r>
          </a:p>
          <a:p>
            <a:r>
              <a:rPr lang="es-ES" sz="2200" b="1" dirty="0" smtClean="0"/>
              <a:t>ubicados detrás de un Balanceador de Carga </a:t>
            </a:r>
          </a:p>
          <a:p>
            <a:r>
              <a:rPr lang="es-ES" sz="2200" b="1" dirty="0" smtClean="0"/>
              <a:t>con sesión y todo esto detrás de un Firewall.</a:t>
            </a:r>
          </a:p>
          <a:p>
            <a:r>
              <a:rPr lang="es-ES" sz="2200" b="1" dirty="0" smtClean="0"/>
              <a:t>El paso siguiente del proyecto sería elevar</a:t>
            </a:r>
          </a:p>
          <a:p>
            <a:r>
              <a:rPr lang="es-ES" sz="2200" b="1" dirty="0"/>
              <a:t>t</a:t>
            </a:r>
            <a:r>
              <a:rPr lang="es-ES" sz="2200" b="1" dirty="0" smtClean="0"/>
              <a:t>odo esto a un servicio de nube, de Amazon,</a:t>
            </a:r>
          </a:p>
          <a:p>
            <a:r>
              <a:rPr lang="es-ES" sz="2200" b="1" dirty="0" smtClean="0"/>
              <a:t>O similar, que soporte Linux.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11362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73701"/>
              </p:ext>
            </p:extLst>
          </p:nvPr>
        </p:nvGraphicFramePr>
        <p:xfrm>
          <a:off x="556408" y="244471"/>
          <a:ext cx="11075835" cy="6556396"/>
        </p:xfrm>
        <a:graphic>
          <a:graphicData uri="http://schemas.openxmlformats.org/drawingml/2006/table">
            <a:tbl>
              <a:tblPr/>
              <a:tblGrid>
                <a:gridCol w="2260869"/>
                <a:gridCol w="2260869"/>
                <a:gridCol w="1106383"/>
                <a:gridCol w="108233"/>
                <a:gridCol w="240517"/>
                <a:gridCol w="240517"/>
                <a:gridCol w="240517"/>
                <a:gridCol w="240517"/>
                <a:gridCol w="240517"/>
                <a:gridCol w="240517"/>
                <a:gridCol w="240517"/>
                <a:gridCol w="240517"/>
                <a:gridCol w="240517"/>
                <a:gridCol w="372804"/>
                <a:gridCol w="240517"/>
                <a:gridCol w="240517"/>
                <a:gridCol w="240517"/>
                <a:gridCol w="396854"/>
                <a:gridCol w="240517"/>
                <a:gridCol w="240517"/>
                <a:gridCol w="240517"/>
                <a:gridCol w="240517"/>
                <a:gridCol w="240517"/>
                <a:gridCol w="240517"/>
                <a:gridCol w="240517"/>
              </a:tblGrid>
              <a:tr h="87561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Ronald Padilla Valerio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561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Pavel Tocto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7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Herald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Olivares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1"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SISTEMA PARA ENVIO DE </a:t>
                      </a:r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TARJETAS ELECTRONICAS 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DIFERIDAS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561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Alex Valencia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561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Richard Taipe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9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Heberth Albornoz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61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1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2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3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60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Observaciones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561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9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6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el proyecto</a:t>
                      </a:r>
                    </a:p>
                  </a:txBody>
                  <a:tcPr marL="3290" marR="3290" marT="32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Definicion del proyecto en base a discusión de propuestas.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lenguaje de programacion</a:t>
                      </a:r>
                    </a:p>
                  </a:txBody>
                  <a:tcPr marL="3290" marR="3290" marT="32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Definicion en base a los lenguajes conocidos y al nivel de experiencia en ellos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Determinar arquitectura del proyecto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Definicion de servidores y framework a utilizar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PV,HA,RT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cronograma de actividades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Cronograma de trabajo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Reglas de negocio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las reglas definicas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RT,HA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de Historias de Usuario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las historias definidas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AL.,RP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Modelo de Procesos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el modelo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HO,RT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1ra Revision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Elaboracion de documento con todo lo avanzado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postal para envio gratuito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postal para envio gratuito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260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registro de usuario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registro de usuario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baja de usuario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baja de usuario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envio diferido de envio de postal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envio diferido de envio de postal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2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2da Revision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Trabajo Final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Documentacion PDF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RT,HO,AL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Trabajo Final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Documentacion PPTX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AL,HO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Presentacion</a:t>
                      </a:r>
                    </a:p>
                  </a:txBody>
                  <a:tcPr marL="3290" marR="3290" marT="32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Ordenar exposion y muestra del trabajo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39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61"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604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 ROJO ES LO PENDIENTE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3104544" y="265491"/>
            <a:ext cx="3132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  <a:endParaRPr lang="es-E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85499"/>
              </p:ext>
            </p:extLst>
          </p:nvPr>
        </p:nvGraphicFramePr>
        <p:xfrm>
          <a:off x="377289" y="54858"/>
          <a:ext cx="11198227" cy="6803142"/>
        </p:xfrm>
        <a:graphic>
          <a:graphicData uri="http://schemas.openxmlformats.org/drawingml/2006/table">
            <a:tbl>
              <a:tblPr/>
              <a:tblGrid>
                <a:gridCol w="2285851"/>
                <a:gridCol w="2285851"/>
                <a:gridCol w="1118608"/>
                <a:gridCol w="109430"/>
                <a:gridCol w="243175"/>
                <a:gridCol w="243175"/>
                <a:gridCol w="243175"/>
                <a:gridCol w="243175"/>
                <a:gridCol w="243175"/>
                <a:gridCol w="243175"/>
                <a:gridCol w="243175"/>
                <a:gridCol w="243175"/>
                <a:gridCol w="243175"/>
                <a:gridCol w="376923"/>
                <a:gridCol w="243175"/>
                <a:gridCol w="243175"/>
                <a:gridCol w="243175"/>
                <a:gridCol w="401239"/>
                <a:gridCol w="243175"/>
                <a:gridCol w="243175"/>
                <a:gridCol w="243175"/>
                <a:gridCol w="243175"/>
                <a:gridCol w="243175"/>
                <a:gridCol w="243175"/>
                <a:gridCol w="243175"/>
              </a:tblGrid>
              <a:tr h="800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Ronald Padilla Valerio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0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Pavel Tocto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Herald Olivares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1"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SISTEMA PARA ENVIO DE POSTALES DIFERIDAS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00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Alex Valencia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0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Richard Taipe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064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Heberth Albornoz</a:t>
                      </a:r>
                    </a:p>
                  </a:txBody>
                  <a:tcPr marL="3290" marR="3290" marT="3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62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3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4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5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52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Observaciones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 - OCTUBRE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0062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6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64"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el proyecto</a:t>
                      </a:r>
                    </a:p>
                  </a:txBody>
                  <a:tcPr marL="3290" marR="3290" marT="32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Definicion del proyecto en base a discusión de propuestas.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97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lenguaje de programacion</a:t>
                      </a:r>
                    </a:p>
                  </a:txBody>
                  <a:tcPr marL="3290" marR="3290" marT="32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Definicion en base a los lenguajes conocidos y al nivel de experiencia en ellos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Determinar arquitectura del proyecto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Definicion de servidores y framework a utilizar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PV,HA,RT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cronograma de actividades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Cronograma de trabajo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Reglas de negocio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las reglas definicas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RT,HA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de Historias de Usuario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las historias definidas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AL.,RP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Modelo de Procesos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el modelo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HO,RT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3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1ra Revision</a:t>
                      </a:r>
                    </a:p>
                  </a:txBody>
                  <a:tcPr marL="3290" marR="3290" marT="3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Elaboracion de documento con todo lo avanzado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postal para envio gratuito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postal para envio gratuito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registro de usuario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registro de usuario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baja de usuario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baja de usuario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envio diferido de envio de postal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usuario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envio diferido de envio de postal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2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2da Revision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Trabajo Final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Documentacion PDF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RT,HO,AL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Trabajo Final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Documentacion PPTX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AL,HO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</a:t>
                      </a:r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Presentacion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Ordenar </a:t>
                      </a:r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exposion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muestra del trabajo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RP,PV,HO,AL,RT,HA</a:t>
                      </a:r>
                    </a:p>
                  </a:txBody>
                  <a:tcPr marL="3290" marR="3290" marT="32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6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0" marR="3290" marT="3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62"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6488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 ROJO ES LO PENDIENTE</a:t>
                      </a: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0" marR="3290" marT="3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965062" y="157005"/>
            <a:ext cx="3132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  <a:endParaRPr lang="es-E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1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52219" y="1574428"/>
            <a:ext cx="5078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HISTORIAS DE USUARIO</a:t>
            </a:r>
            <a:endParaRPr lang="es-ES" sz="8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9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52219" y="1574428"/>
            <a:ext cx="5078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PROCESOS</a:t>
            </a:r>
            <a:endParaRPr lang="es-ES" sz="8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38386" y="1425844"/>
            <a:ext cx="9949912" cy="48199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8386" y="681926"/>
            <a:ext cx="411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DE USUARO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0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1963" y="1105437"/>
            <a:ext cx="10483312" cy="524886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1963" y="495946"/>
            <a:ext cx="4699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AUTENTICAR DE USUARIOS</a:t>
            </a:r>
            <a:endParaRPr lang="es-E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9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783</Words>
  <Application>Microsoft Office PowerPoint</Application>
  <PresentationFormat>Panorámica</PresentationFormat>
  <Paragraphs>1185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 Light</vt:lpstr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AVMNET</dc:creator>
  <cp:lastModifiedBy>AVMNET</cp:lastModifiedBy>
  <cp:revision>18</cp:revision>
  <dcterms:created xsi:type="dcterms:W3CDTF">2013-09-21T00:53:12Z</dcterms:created>
  <dcterms:modified xsi:type="dcterms:W3CDTF">2013-09-21T02:33:08Z</dcterms:modified>
</cp:coreProperties>
</file>