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8"/>
    <p:restoredTop sz="94694"/>
  </p:normalViewPr>
  <p:slideViewPr>
    <p:cSldViewPr>
      <p:cViewPr varScale="1">
        <p:scale>
          <a:sx n="121" d="100"/>
          <a:sy n="121" d="100"/>
        </p:scale>
        <p:origin x="15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21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2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2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0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95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18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11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8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73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08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66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4415-24B2-49B3-B521-25EC4D53E39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D691B-20EA-4776-9E8C-F3AE6250C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50F8-183A-CA46-9CFD-1FEBE3E3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Crowd Microservices (CM)</a:t>
            </a:r>
          </a:p>
        </p:txBody>
      </p:sp>
      <p:sp>
        <p:nvSpPr>
          <p:cNvPr id="5" name="スマイル 31">
            <a:extLst>
              <a:ext uri="{FF2B5EF4-FFF2-40B4-BE49-F238E27FC236}">
                <a16:creationId xmlns:a16="http://schemas.microsoft.com/office/drawing/2014/main" id="{C3C215CA-45E9-C44B-A85F-62A0C9FF9AFA}"/>
              </a:ext>
            </a:extLst>
          </p:cNvPr>
          <p:cNvSpPr/>
          <p:nvPr/>
        </p:nvSpPr>
        <p:spPr bwMode="auto">
          <a:xfrm>
            <a:off x="539552" y="5013176"/>
            <a:ext cx="362880" cy="36004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6" name="正方形/長方形 32">
            <a:extLst>
              <a:ext uri="{FF2B5EF4-FFF2-40B4-BE49-F238E27FC236}">
                <a16:creationId xmlns:a16="http://schemas.microsoft.com/office/drawing/2014/main" id="{61FDC9E5-A462-9A41-B7E6-3109F6078FEE}"/>
              </a:ext>
            </a:extLst>
          </p:cNvPr>
          <p:cNvSpPr/>
          <p:nvPr/>
        </p:nvSpPr>
        <p:spPr>
          <a:xfrm>
            <a:off x="360403" y="5384249"/>
            <a:ext cx="12592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Customer</a:t>
            </a:r>
            <a:endParaRPr lang="ja-JP" altLang="en-US" sz="1600" dirty="0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3D519E9E-ACCF-F147-ACA4-9B336887DF6D}"/>
              </a:ext>
            </a:extLst>
          </p:cNvPr>
          <p:cNvSpPr/>
          <p:nvPr/>
        </p:nvSpPr>
        <p:spPr>
          <a:xfrm>
            <a:off x="1835696" y="5140031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正方形/長方形 26">
            <a:extLst>
              <a:ext uri="{FF2B5EF4-FFF2-40B4-BE49-F238E27FC236}">
                <a16:creationId xmlns:a16="http://schemas.microsoft.com/office/drawing/2014/main" id="{61CF950C-A0D3-954A-AE5A-8F1392783486}"/>
              </a:ext>
            </a:extLst>
          </p:cNvPr>
          <p:cNvSpPr/>
          <p:nvPr/>
        </p:nvSpPr>
        <p:spPr>
          <a:xfrm>
            <a:off x="2915816" y="1412776"/>
            <a:ext cx="2880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/>
              <a:t>Task Assignees (Crowd Workers)</a:t>
            </a:r>
            <a:endParaRPr lang="ja-JP" altLang="en-US" sz="16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10C1A6D-2F3A-A047-915D-111BD3B0A850}"/>
              </a:ext>
            </a:extLst>
          </p:cNvPr>
          <p:cNvSpPr/>
          <p:nvPr/>
        </p:nvSpPr>
        <p:spPr>
          <a:xfrm>
            <a:off x="2915816" y="2636912"/>
            <a:ext cx="22860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 oAuth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4EC2CC78-51F3-6B43-A12D-D83DF381BA0F}"/>
              </a:ext>
            </a:extLst>
          </p:cNvPr>
          <p:cNvSpPr/>
          <p:nvPr/>
        </p:nvSpPr>
        <p:spPr>
          <a:xfrm rot="5400000">
            <a:off x="3921068" y="3120285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5402F334-6BC2-904F-8B68-6707431A0670}"/>
              </a:ext>
            </a:extLst>
          </p:cNvPr>
          <p:cNvSpPr/>
          <p:nvPr/>
        </p:nvSpPr>
        <p:spPr>
          <a:xfrm>
            <a:off x="971600" y="5140031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E599BBFD-2890-FA4B-B6FC-4DA6119CB4B8}"/>
              </a:ext>
            </a:extLst>
          </p:cNvPr>
          <p:cNvSpPr/>
          <p:nvPr/>
        </p:nvSpPr>
        <p:spPr>
          <a:xfrm rot="5400000">
            <a:off x="3219709" y="2328188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50B65E37-9372-4C46-B65B-52C1208D9CA3}"/>
              </a:ext>
            </a:extLst>
          </p:cNvPr>
          <p:cNvSpPr/>
          <p:nvPr/>
        </p:nvSpPr>
        <p:spPr>
          <a:xfrm rot="5400000">
            <a:off x="3921068" y="2341563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8651880E-4F26-FD4D-81C5-6CB40C0B38DB}"/>
              </a:ext>
            </a:extLst>
          </p:cNvPr>
          <p:cNvSpPr/>
          <p:nvPr/>
        </p:nvSpPr>
        <p:spPr>
          <a:xfrm rot="5400000">
            <a:off x="4585712" y="2341563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スマイル 31">
            <a:extLst>
              <a:ext uri="{FF2B5EF4-FFF2-40B4-BE49-F238E27FC236}">
                <a16:creationId xmlns:a16="http://schemas.microsoft.com/office/drawing/2014/main" id="{FB1F2379-4FAD-8D40-B669-970207EE6BFC}"/>
              </a:ext>
            </a:extLst>
          </p:cNvPr>
          <p:cNvSpPr/>
          <p:nvPr/>
        </p:nvSpPr>
        <p:spPr bwMode="auto">
          <a:xfrm>
            <a:off x="7380312" y="5051451"/>
            <a:ext cx="362880" cy="360040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27" name="正方形/長方形 32">
            <a:extLst>
              <a:ext uri="{FF2B5EF4-FFF2-40B4-BE49-F238E27FC236}">
                <a16:creationId xmlns:a16="http://schemas.microsoft.com/office/drawing/2014/main" id="{93FB7067-0579-E14A-A0C0-A970EC984DAA}"/>
              </a:ext>
            </a:extLst>
          </p:cNvPr>
          <p:cNvSpPr/>
          <p:nvPr/>
        </p:nvSpPr>
        <p:spPr>
          <a:xfrm>
            <a:off x="7236296" y="5456257"/>
            <a:ext cx="864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Customer</a:t>
            </a:r>
            <a:endParaRPr lang="ja-JP" altLang="en-US" sz="1600" dirty="0"/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0EEF24F1-EC5C-F44B-96F4-FCA33EE15824}"/>
              </a:ext>
            </a:extLst>
          </p:cNvPr>
          <p:cNvSpPr/>
          <p:nvPr/>
        </p:nvSpPr>
        <p:spPr>
          <a:xfrm>
            <a:off x="6948263" y="5140031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77760D17-F3F5-5440-8933-8A70AF8578A1}"/>
              </a:ext>
            </a:extLst>
          </p:cNvPr>
          <p:cNvSpPr/>
          <p:nvPr/>
        </p:nvSpPr>
        <p:spPr>
          <a:xfrm>
            <a:off x="3691332" y="5949280"/>
            <a:ext cx="825232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Firebase</a:t>
            </a:r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4C3B6307-BC38-2143-A57C-46CD048A620D}"/>
              </a:ext>
            </a:extLst>
          </p:cNvPr>
          <p:cNvSpPr/>
          <p:nvPr/>
        </p:nvSpPr>
        <p:spPr>
          <a:xfrm rot="5400000">
            <a:off x="3921068" y="5680680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93BB647-9323-154A-9773-E647CEEB2BCE}"/>
              </a:ext>
            </a:extLst>
          </p:cNvPr>
          <p:cNvSpPr/>
          <p:nvPr/>
        </p:nvSpPr>
        <p:spPr>
          <a:xfrm>
            <a:off x="2915816" y="3429000"/>
            <a:ext cx="22860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CM Microtask Management</a:t>
            </a:r>
          </a:p>
        </p:txBody>
      </p:sp>
      <p:sp>
        <p:nvSpPr>
          <p:cNvPr id="42" name="Left-Right Arrow 41">
            <a:extLst>
              <a:ext uri="{FF2B5EF4-FFF2-40B4-BE49-F238E27FC236}">
                <a16:creationId xmlns:a16="http://schemas.microsoft.com/office/drawing/2014/main" id="{60D28571-D7F8-3745-B2BD-6759603D04E6}"/>
              </a:ext>
            </a:extLst>
          </p:cNvPr>
          <p:cNvSpPr/>
          <p:nvPr/>
        </p:nvSpPr>
        <p:spPr>
          <a:xfrm rot="5400000">
            <a:off x="3921068" y="3946768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098F3C1-C5F4-8F47-B4E8-8B81E1F2EBAC}"/>
              </a:ext>
            </a:extLst>
          </p:cNvPr>
          <p:cNvSpPr/>
          <p:nvPr/>
        </p:nvSpPr>
        <p:spPr>
          <a:xfrm rot="16200000">
            <a:off x="580688" y="5048591"/>
            <a:ext cx="20116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 oAuth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8F501E3-1F3B-6B4E-BE34-4D243B54942D}"/>
              </a:ext>
            </a:extLst>
          </p:cNvPr>
          <p:cNvSpPr/>
          <p:nvPr/>
        </p:nvSpPr>
        <p:spPr>
          <a:xfrm rot="16200000">
            <a:off x="1444784" y="5048591"/>
            <a:ext cx="20116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 Client-Request</a:t>
            </a:r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ECF66132-7E70-0149-888A-36D68BD4D72E}"/>
              </a:ext>
            </a:extLst>
          </p:cNvPr>
          <p:cNvSpPr/>
          <p:nvPr/>
        </p:nvSpPr>
        <p:spPr>
          <a:xfrm>
            <a:off x="2694072" y="5140031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A673A874-9DEC-B046-90D2-97093F10CEB2}"/>
              </a:ext>
            </a:extLst>
          </p:cNvPr>
          <p:cNvSpPr/>
          <p:nvPr/>
        </p:nvSpPr>
        <p:spPr>
          <a:xfrm>
            <a:off x="6084168" y="5140031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96D6CA90-C119-3549-9FAD-0AF9CC9D5BD4}"/>
              </a:ext>
            </a:extLst>
          </p:cNvPr>
          <p:cNvSpPr/>
          <p:nvPr/>
        </p:nvSpPr>
        <p:spPr>
          <a:xfrm>
            <a:off x="5220072" y="5140031"/>
            <a:ext cx="365760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FD5A0E4-42DF-0745-8EEC-84825C6EFC7D}"/>
              </a:ext>
            </a:extLst>
          </p:cNvPr>
          <p:cNvSpPr/>
          <p:nvPr/>
        </p:nvSpPr>
        <p:spPr>
          <a:xfrm rot="16200000">
            <a:off x="4829160" y="5048592"/>
            <a:ext cx="20116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 Publisher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093E27-7E4F-0B41-9636-71E25F9E5682}"/>
              </a:ext>
            </a:extLst>
          </p:cNvPr>
          <p:cNvSpPr/>
          <p:nvPr/>
        </p:nvSpPr>
        <p:spPr>
          <a:xfrm rot="16200000">
            <a:off x="5693256" y="5048592"/>
            <a:ext cx="20116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 oAuth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0B6F53D-10B8-7944-87FC-8822F343A342}"/>
              </a:ext>
            </a:extLst>
          </p:cNvPr>
          <p:cNvSpPr/>
          <p:nvPr/>
        </p:nvSpPr>
        <p:spPr>
          <a:xfrm>
            <a:off x="3239852" y="4221088"/>
            <a:ext cx="1728192" cy="1373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 Engine</a:t>
            </a:r>
          </a:p>
        </p:txBody>
      </p:sp>
      <p:pic>
        <p:nvPicPr>
          <p:cNvPr id="51" name="図 16">
            <a:extLst>
              <a:ext uri="{FF2B5EF4-FFF2-40B4-BE49-F238E27FC236}">
                <a16:creationId xmlns:a16="http://schemas.microsoft.com/office/drawing/2014/main" id="{4F20E321-C850-A443-A661-5B72F586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72" y="3234072"/>
            <a:ext cx="725760" cy="482960"/>
          </a:xfrm>
          <a:prstGeom prst="rect">
            <a:avLst/>
          </a:prstGeom>
        </p:spPr>
      </p:pic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621A580A-C200-0548-9AA7-053195C79797}"/>
              </a:ext>
            </a:extLst>
          </p:cNvPr>
          <p:cNvSpPr/>
          <p:nvPr/>
        </p:nvSpPr>
        <p:spPr>
          <a:xfrm rot="20168071" flipV="1">
            <a:off x="5899313" y="3658142"/>
            <a:ext cx="2047017" cy="230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正方形/長方形 32">
            <a:extLst>
              <a:ext uri="{FF2B5EF4-FFF2-40B4-BE49-F238E27FC236}">
                <a16:creationId xmlns:a16="http://schemas.microsoft.com/office/drawing/2014/main" id="{9B02BD20-B46B-F84D-8E18-2BA9F5E770B2}"/>
              </a:ext>
            </a:extLst>
          </p:cNvPr>
          <p:cNvSpPr/>
          <p:nvPr/>
        </p:nvSpPr>
        <p:spPr>
          <a:xfrm>
            <a:off x="7233456" y="3766723"/>
            <a:ext cx="18831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Implemented Microservice</a:t>
            </a:r>
            <a:endParaRPr lang="ja-JP" altLang="en-US" sz="1600" dirty="0"/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C58D235F-E78B-4048-9D66-59D2655D3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9290" y="1682600"/>
            <a:ext cx="522264" cy="522264"/>
          </a:xfrm>
          <a:prstGeom prst="rect">
            <a:avLst/>
          </a:prstGeom>
        </p:spPr>
      </p:pic>
      <p:pic>
        <p:nvPicPr>
          <p:cNvPr id="15" name="Graphic 14" descr="Programmer">
            <a:extLst>
              <a:ext uri="{FF2B5EF4-FFF2-40B4-BE49-F238E27FC236}">
                <a16:creationId xmlns:a16="http://schemas.microsoft.com/office/drawing/2014/main" id="{257AC3F0-D434-6A4F-8FD8-28EB99F79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2816" y="1682600"/>
            <a:ext cx="522264" cy="522264"/>
          </a:xfrm>
          <a:prstGeom prst="rect">
            <a:avLst/>
          </a:prstGeom>
        </p:spPr>
      </p:pic>
      <p:pic>
        <p:nvPicPr>
          <p:cNvPr id="17" name="Graphic 16" descr="Programmer">
            <a:extLst>
              <a:ext uri="{FF2B5EF4-FFF2-40B4-BE49-F238E27FC236}">
                <a16:creationId xmlns:a16="http://schemas.microsoft.com/office/drawing/2014/main" id="{C827080A-3A95-834C-AB2F-55A1147FD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848" y="1670165"/>
            <a:ext cx="522264" cy="522264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74DB805-D84F-BC48-B493-F4316B10D25E}"/>
              </a:ext>
            </a:extLst>
          </p:cNvPr>
          <p:cNvSpPr/>
          <p:nvPr/>
        </p:nvSpPr>
        <p:spPr>
          <a:xfrm>
            <a:off x="1181944" y="2449818"/>
            <a:ext cx="5841168" cy="4291550"/>
          </a:xfrm>
          <a:prstGeom prst="roundRect">
            <a:avLst/>
          </a:prstGeom>
          <a:noFill/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図 14">
            <a:extLst>
              <a:ext uri="{FF2B5EF4-FFF2-40B4-BE49-F238E27FC236}">
                <a16:creationId xmlns:a16="http://schemas.microsoft.com/office/drawing/2014/main" id="{2FD1D8DB-F908-484B-B009-8602D28393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60" y="1916832"/>
            <a:ext cx="1236940" cy="522264"/>
          </a:xfrm>
          <a:prstGeom prst="rect">
            <a:avLst/>
          </a:prstGeom>
        </p:spPr>
      </p:pic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1D715146-E39B-3045-B62A-33CE51937EC4}"/>
              </a:ext>
            </a:extLst>
          </p:cNvPr>
          <p:cNvSpPr/>
          <p:nvPr/>
        </p:nvSpPr>
        <p:spPr>
          <a:xfrm rot="5400000" flipV="1">
            <a:off x="7728505" y="2741865"/>
            <a:ext cx="692863" cy="194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正方形/長方形 32">
            <a:extLst>
              <a:ext uri="{FF2B5EF4-FFF2-40B4-BE49-F238E27FC236}">
                <a16:creationId xmlns:a16="http://schemas.microsoft.com/office/drawing/2014/main" id="{E0F65FE5-3A29-E145-A124-473AFF3BA7DF}"/>
              </a:ext>
            </a:extLst>
          </p:cNvPr>
          <p:cNvSpPr/>
          <p:nvPr/>
        </p:nvSpPr>
        <p:spPr>
          <a:xfrm>
            <a:off x="7369380" y="1772816"/>
            <a:ext cx="18831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Microservice Deployed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255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33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Crowd Microservices (CM)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</dc:creator>
  <cp:lastModifiedBy>eaghayi</cp:lastModifiedBy>
  <cp:revision>42</cp:revision>
  <dcterms:created xsi:type="dcterms:W3CDTF">2019-04-16T10:58:51Z</dcterms:created>
  <dcterms:modified xsi:type="dcterms:W3CDTF">2019-04-17T01:26:32Z</dcterms:modified>
</cp:coreProperties>
</file>