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93" r:id="rId6"/>
    <p:sldId id="284" r:id="rId7"/>
    <p:sldId id="304" r:id="rId8"/>
    <p:sldId id="305" r:id="rId9"/>
    <p:sldId id="261" r:id="rId10"/>
    <p:sldId id="294" r:id="rId11"/>
    <p:sldId id="276" r:id="rId12"/>
    <p:sldId id="262" r:id="rId14"/>
    <p:sldId id="264" r:id="rId15"/>
    <p:sldId id="266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p>
            <a:pPr algn="ctr" fontAlgn="ctr">
              <a:lnSpc>
                <a:spcPct val="90000"/>
              </a:lnSpc>
            </a:pPr>
            <a:r>
              <a:rPr lang="en-US" sz="2800">
                <a:latin typeface="+mn-lt"/>
                <a:ea typeface="+mn-ea"/>
                <a:cs typeface="+mn-cs"/>
              </a:rPr>
              <a:t>End </a:t>
            </a:r>
            <a:r>
              <a:rPr lang="en-US" sz="5400" b="1">
                <a:solidFill>
                  <a:schemeClr val="bg1"/>
                </a:solidFill>
              </a:rPr>
              <a:t>Semester Project</a:t>
            </a:r>
            <a:br>
              <a:rPr lang="en-US" sz="5400" b="1">
                <a:solidFill>
                  <a:schemeClr val="bg1"/>
                </a:solidFill>
              </a:rPr>
            </a:br>
            <a:br>
              <a:rPr lang="en-US" sz="54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Project Design</a:t>
            </a:r>
            <a:br>
              <a:rPr lang="en-US" sz="4800" b="1">
                <a:solidFill>
                  <a:schemeClr val="bg1"/>
                </a:solidFill>
              </a:rPr>
            </a:b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Group Members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Muhammad Amjad (455527)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Muhammad (467684)</a:t>
            </a:r>
            <a:br>
              <a:rPr lang="en-US" sz="3600" b="1">
                <a:solidFill>
                  <a:schemeClr val="bg1"/>
                </a:solidFill>
              </a:rPr>
            </a:b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Class: BE-SE-14B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09600" y="5763260"/>
            <a:ext cx="10588625" cy="36322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55"/>
            <a:ext cx="10515600" cy="59785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Data Structures: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" name="Picture 1" descr="code-snap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714375"/>
            <a:ext cx="5426075" cy="5963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65" y="758190"/>
            <a:ext cx="10515600" cy="563816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</a:rPr>
              <a:t>Algorithms: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Game Initialization.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Create player.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Define equipment, scenarios, and intel rooms.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Set initial player attributes.</a:t>
            </a:r>
            <a:endParaRPr lang="en-US" sz="9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</a:rPr>
              <a:t>Game Loop: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Display current scenario or intel room description.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Display player's equipment and decoded secrets.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Accept and process user input.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</a:rPr>
              <a:t>Update player and scenario/intel room based on user actions.</a:t>
            </a:r>
            <a:endParaRPr lang="en-US" sz="9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35915"/>
            <a:ext cx="10515600" cy="762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67436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Player Movement: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Update X and Y coordinates while keeping the boundaries of the map and collision with the guard in check. </a:t>
            </a:r>
            <a:endParaRPr lang="en-US" sz="96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Player Choice:</a:t>
            </a:r>
            <a:endParaRPr lang="en-US" sz="11200" b="1">
              <a:solidFill>
                <a:schemeClr val="bg1"/>
              </a:solidFill>
              <a:sym typeface="+mn-ea"/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Display a dialog box for fetching user choice in case of encouterment with guard or being caught by a camera and progress the game accordingly.</a:t>
            </a:r>
            <a:endParaRPr lang="en-US" sz="96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Intel Room Interaction: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Allow the player to enter intel rooms.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Generate a code for the player to decode.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Update player's decoded secrets based on the success of decoding.</a:t>
            </a: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115"/>
            <a:ext cx="10515600" cy="563816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Character Development: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Award experience points for successfully completing scenarios or decoding intel.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Award ammo points or smokes upon correct choices.</a:t>
            </a:r>
            <a:endParaRPr lang="en-US" sz="9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Winning Condition: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Check if the player has revealed the required number of secrets or neutralized the targets based on the stage</a:t>
            </a:r>
            <a:endParaRPr lang="en-US" sz="9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200" b="1">
                <a:solidFill>
                  <a:schemeClr val="bg1"/>
                </a:solidFill>
                <a:sym typeface="+mn-ea"/>
              </a:rPr>
              <a:t>Losing Condition:</a:t>
            </a:r>
            <a:endParaRPr lang="en-US" sz="11200" b="1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Check if the player has lost all lives or failed to reveal the required secrets.</a:t>
            </a:r>
            <a:endParaRPr lang="en-US" sz="9600">
              <a:solidFill>
                <a:schemeClr val="bg1"/>
              </a:solidFill>
            </a:endParaRPr>
          </a:p>
          <a:p>
            <a:r>
              <a:rPr lang="en-US" sz="9600">
                <a:solidFill>
                  <a:schemeClr val="bg1"/>
                </a:solidFill>
                <a:sym typeface="+mn-ea"/>
              </a:rPr>
              <a:t>Game Over</a:t>
            </a:r>
            <a:endParaRPr lang="en-US" sz="9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539115"/>
            <a:ext cx="10515600" cy="5638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Game Flow: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815975"/>
            <a:ext cx="6932930" cy="5754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115"/>
            <a:ext cx="10515600" cy="5638165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447800"/>
            <a:ext cx="766953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115"/>
            <a:ext cx="10515600" cy="5638165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760" y="644525"/>
            <a:ext cx="445198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580"/>
            <a:ext cx="10515600" cy="572770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sz="5400" b="1">
                <a:solidFill>
                  <a:schemeClr val="bg1"/>
                </a:solidFill>
              </a:rPr>
              <a:t>SECRET AGENT SAGA</a:t>
            </a:r>
            <a:endParaRPr lang="en-US" sz="54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bg1"/>
                </a:solidFill>
              </a:rPr>
              <a:t>GAME CONCEPT:</a:t>
            </a:r>
            <a:endParaRPr 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110">
                <a:solidFill>
                  <a:schemeClr val="bg1"/>
                </a:solidFill>
              </a:rPr>
              <a:t>You are </a:t>
            </a:r>
            <a:r>
              <a:rPr lang="en-US" sz="3110" b="1">
                <a:solidFill>
                  <a:schemeClr val="bg1"/>
                </a:solidFill>
              </a:rPr>
              <a:t>“Agent 47”</a:t>
            </a:r>
            <a:r>
              <a:rPr lang="en-US" sz="3110">
                <a:solidFill>
                  <a:schemeClr val="bg1"/>
                </a:solidFill>
              </a:rPr>
              <a:t>, a special forces spy on a mission is to reveal secret intel from a notorious organization, neutralize key targets and eliminate the final boss of the organization. You must surpass every trial that comes in your way while staying hidden and return back successfully.</a:t>
            </a:r>
            <a:endParaRPr lang="en-US" sz="311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94310"/>
            <a:ext cx="10515600" cy="7620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583565"/>
            <a:ext cx="10980420" cy="559371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4000" b="1">
                <a:solidFill>
                  <a:schemeClr val="bg1"/>
                </a:solidFill>
              </a:rPr>
              <a:t>Game Architecture:</a:t>
            </a:r>
            <a:endParaRPr lang="en-US" sz="40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Game Loop: 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The central control structure that repeats continuously, taking player input, updating game state and displays appropriate ouput accordingly.</a:t>
            </a:r>
            <a:endParaRPr lang="en-US" sz="2800">
              <a:solidFill>
                <a:schemeClr val="bg1"/>
              </a:solidFill>
            </a:endParaRPr>
          </a:p>
          <a:p>
            <a:pPr marL="0" indent="45720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User Interface: 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The game has been prepared with a user interface in which intially a menu is displayed, and on top player stats and objectives are displayed. A dialog box is also shown in case of a certain scenario which takes input from the user and progresses the game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6764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2595"/>
            <a:ext cx="10972800" cy="5683885"/>
          </a:xfrm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Real Time Changes: 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The spy acting as a character moves in real time upon arrow keystrokes while the guards move infinitely in their bounds. These changes are shown simultaneously.</a:t>
            </a:r>
            <a:endParaRPr lang="en-US" sz="2800">
              <a:solidFill>
                <a:schemeClr val="bg1"/>
              </a:solidFill>
            </a:endParaRPr>
          </a:p>
          <a:p>
            <a:pPr marL="0" indent="45720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Input Handling: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  <a:sym typeface="+mn-ea"/>
              </a:rPr>
              <a:t>User input such as keyboard keys will be used to control the movement of the character and to make game decisions that will influence the progress of the game.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94310"/>
            <a:ext cx="10515600" cy="7620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565"/>
            <a:ext cx="10515600" cy="55937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Resource Management: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The user game progress will be saved upon each objective completion. The game may loaded in future and a new game can also be started.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Scene Managment: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Transition Text will be provided in the game upon completion of certain level.</a:t>
            </a: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Combat System:</a:t>
            </a:r>
            <a:endParaRPr lang="en-US" b="1">
              <a:solidFill>
                <a:schemeClr val="bg1"/>
              </a:solidFill>
            </a:endParaRPr>
          </a:p>
          <a:p>
            <a:pPr marL="0" indent="457200">
              <a:buNone/>
            </a:pPr>
            <a:r>
              <a:rPr lang="en-US" sz="2800">
                <a:solidFill>
                  <a:schemeClr val="bg1"/>
                </a:solidFill>
              </a:rPr>
              <a:t>Properly enforced turn-based combat system for the fight with the final boss of the notorious organization. This will include four moves: light attack, heavy attack, block and shoot (based on ammo)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94310"/>
            <a:ext cx="10515600" cy="7620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565"/>
            <a:ext cx="10515600" cy="55937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Maps Overview: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0" indent="457200">
              <a:buNone/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644650"/>
            <a:ext cx="951484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3410" y="274955"/>
            <a:ext cx="6099175" cy="6044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35915"/>
            <a:ext cx="10515600" cy="762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920"/>
          </a:xfrm>
        </p:spPr>
        <p:txBody>
          <a:bodyPr/>
          <a:p>
            <a:pPr marL="0" indent="0">
              <a:buNone/>
            </a:pPr>
            <a:endParaRPr lang="en-US" sz="32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TECHNICAL REQUIREMENTS: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An appropriate IDE is necessary for running the code for example Visual Studio Code.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&lt;stdlib&gt; library</a:t>
            </a:r>
            <a:r>
              <a:rPr lang="en-US" sz="2800">
                <a:solidFill>
                  <a:schemeClr val="bg1"/>
                </a:solidFill>
                <a:sym typeface="+mn-ea"/>
              </a:rPr>
              <a:t> to randomly display a code of certain difficulty and in combat with the final boss.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Extensive use of &lt;windows.h&gt; library to display real time cursor movement of spy.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35915"/>
            <a:ext cx="10515600" cy="762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920"/>
          </a:xfrm>
        </p:spPr>
        <p:txBody>
          <a:bodyPr/>
          <a:p>
            <a:endParaRPr lang="en-US" sz="2800">
              <a:solidFill>
                <a:schemeClr val="bg1"/>
              </a:solidFill>
              <a:sym typeface="+mn-ea"/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A game loop has been included to keep the game continued.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File handling has been implemented to store the game progress and load it for future 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User is guided throughout the game and the input is handled.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Appropriate data structures such as arrays and structs to store user stats, game progress and user choices.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3470</Words>
  <Application>WPS Presentation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1_Default Design</vt:lpstr>
      <vt:lpstr>End Semester Project  Project Design  Group Members Muhammad Amjad (455527) Muhammad (467684)  Class: BE-SE-14B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ajdiasjdijasdij</dc:title>
  <dc:creator>HP</dc:creator>
  <cp:lastModifiedBy>Muhammad Amjad</cp:lastModifiedBy>
  <cp:revision>67</cp:revision>
  <dcterms:created xsi:type="dcterms:W3CDTF">2023-11-20T20:27:00Z</dcterms:created>
  <dcterms:modified xsi:type="dcterms:W3CDTF">2023-12-25T15:07:16Z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B2CA20B383F348899D58AC35932979F9_13</vt:lpwstr>
  </property>
  <property fmtid="{D5CDD505-2E9C-101B-9397-08002B2CF9AE}" pid="3" name="KSOProductBuildVer">
    <vt:lpwstr>1033-12.2.0.13359</vt:lpwstr>
  </property>
</Properties>
</file>