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4"/>
  </p:sldMasterIdLst>
  <p:notesMasterIdLst>
    <p:notesMasterId r:id="rId6"/>
  </p:notesMasterIdLst>
  <p:handoutMasterIdLst>
    <p:handoutMasterId r:id="rId7"/>
  </p:handoutMasterIdLst>
  <p:sldIdLst>
    <p:sldId id="538" r:id="rId5"/>
  </p:sldIdLst>
  <p:sldSz cx="12192000" cy="6858000"/>
  <p:notesSz cx="6797675" cy="9926638"/>
  <p:custDataLst>
    <p:tags r:id="rId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3D7"/>
    <a:srgbClr val="FF9900"/>
    <a:srgbClr val="EF0000"/>
    <a:srgbClr val="D1D7DA"/>
    <a:srgbClr val="9DAFCC"/>
    <a:srgbClr val="4B5669"/>
    <a:srgbClr val="FFFFFF"/>
    <a:srgbClr val="2D76AD"/>
    <a:srgbClr val="215983"/>
    <a:srgbClr val="3D8E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Objects="1" showGuides="1">
      <p:cViewPr varScale="1">
        <p:scale>
          <a:sx n="86" d="100"/>
          <a:sy n="86" d="100"/>
        </p:scale>
        <p:origin x="499" y="58"/>
      </p:cViewPr>
      <p:guideLst/>
    </p:cSldViewPr>
  </p:slideViewPr>
  <p:notesTextViewPr>
    <p:cViewPr>
      <p:scale>
        <a:sx n="3" d="2"/>
        <a:sy n="3" d="2"/>
      </p:scale>
      <p:origin x="0" y="0"/>
    </p:cViewPr>
  </p:notesTextViewPr>
  <p:sorterViewPr>
    <p:cViewPr>
      <p:scale>
        <a:sx n="150" d="100"/>
        <a:sy n="150" d="100"/>
      </p:scale>
      <p:origin x="0" y="0"/>
    </p:cViewPr>
  </p:sorterViewPr>
  <p:notesViewPr>
    <p:cSldViewPr snapToObjects="1" showGuides="1">
      <p:cViewPr varScale="1">
        <p:scale>
          <a:sx n="90" d="100"/>
          <a:sy n="90" d="100"/>
        </p:scale>
        <p:origin x="2616"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659" cy="496332"/>
          </a:xfrm>
          <a:prstGeom prst="rect">
            <a:avLst/>
          </a:prstGeom>
        </p:spPr>
        <p:txBody>
          <a:bodyPr vert="horz" lIns="91432" tIns="45716" rIns="91432" bIns="45716" rtlCol="0"/>
          <a:lstStyle>
            <a:lvl1pPr algn="l">
              <a:defRPr sz="1200"/>
            </a:lvl1pPr>
          </a:lstStyle>
          <a:p>
            <a:r>
              <a:rPr lang="de-DE"/>
              <a:t>Text der Kopfzeile</a:t>
            </a:r>
          </a:p>
        </p:txBody>
      </p:sp>
      <p:sp>
        <p:nvSpPr>
          <p:cNvPr id="3" name="Datumsplatzhalter 2"/>
          <p:cNvSpPr>
            <a:spLocks noGrp="1"/>
          </p:cNvSpPr>
          <p:nvPr>
            <p:ph type="dt" sz="quarter" idx="1"/>
          </p:nvPr>
        </p:nvSpPr>
        <p:spPr>
          <a:xfrm>
            <a:off x="3850445" y="1"/>
            <a:ext cx="2945659" cy="496332"/>
          </a:xfrm>
          <a:prstGeom prst="rect">
            <a:avLst/>
          </a:prstGeom>
        </p:spPr>
        <p:txBody>
          <a:bodyPr vert="horz" lIns="91432" tIns="45716" rIns="91432" bIns="45716" rtlCol="0"/>
          <a:lstStyle>
            <a:lvl1pPr algn="r">
              <a:defRPr sz="1200"/>
            </a:lvl1pPr>
          </a:lstStyle>
          <a:p>
            <a:fld id="{479014F1-9E12-4B6E-9C7D-5791D88CEEC3}" type="datetime1">
              <a:rPr lang="de-DE" smtClean="0"/>
              <a:t>15.10.2023</a:t>
            </a:fld>
            <a:endParaRPr lang="de-DE"/>
          </a:p>
        </p:txBody>
      </p:sp>
      <p:sp>
        <p:nvSpPr>
          <p:cNvPr id="4" name="Fußzeilenplatzhalter 3"/>
          <p:cNvSpPr>
            <a:spLocks noGrp="1"/>
          </p:cNvSpPr>
          <p:nvPr>
            <p:ph type="ftr" sz="quarter" idx="2"/>
          </p:nvPr>
        </p:nvSpPr>
        <p:spPr>
          <a:xfrm>
            <a:off x="1" y="9428584"/>
            <a:ext cx="2945659" cy="496332"/>
          </a:xfrm>
          <a:prstGeom prst="rect">
            <a:avLst/>
          </a:prstGeom>
        </p:spPr>
        <p:txBody>
          <a:bodyPr vert="horz" lIns="91432" tIns="45716" rIns="91432" bIns="45716" rtlCol="0" anchor="b"/>
          <a:lstStyle>
            <a:lvl1pPr algn="l">
              <a:defRPr sz="1200"/>
            </a:lvl1pPr>
          </a:lstStyle>
          <a:p>
            <a:r>
              <a:rPr lang="de-DE"/>
              <a:t>Text der Fußzeile</a:t>
            </a:r>
          </a:p>
        </p:txBody>
      </p:sp>
      <p:sp>
        <p:nvSpPr>
          <p:cNvPr id="5" name="Foliennummernplatzhalter 4"/>
          <p:cNvSpPr>
            <a:spLocks noGrp="1"/>
          </p:cNvSpPr>
          <p:nvPr>
            <p:ph type="sldNum" sz="quarter" idx="3"/>
          </p:nvPr>
        </p:nvSpPr>
        <p:spPr>
          <a:xfrm>
            <a:off x="3850445" y="9428584"/>
            <a:ext cx="2945659" cy="496332"/>
          </a:xfrm>
          <a:prstGeom prst="rect">
            <a:avLst/>
          </a:prstGeom>
        </p:spPr>
        <p:txBody>
          <a:bodyPr vert="horz" lIns="91432" tIns="45716" rIns="91432" bIns="45716" rtlCol="0" anchor="b"/>
          <a:lstStyle>
            <a:lvl1pPr algn="r">
              <a:defRPr sz="1200"/>
            </a:lvl1pPr>
          </a:lstStyle>
          <a:p>
            <a:fld id="{D584D4DD-0EAA-4244-BC03-ECEA8EDC466D}" type="slidenum">
              <a:rPr lang="de-DE" smtClean="0"/>
              <a:t>‹#›</a:t>
            </a:fld>
            <a:endParaRPr lang="de-DE"/>
          </a:p>
        </p:txBody>
      </p:sp>
    </p:spTree>
    <p:extLst>
      <p:ext uri="{BB962C8B-B14F-4D97-AF65-F5344CB8AC3E}">
        <p14:creationId xmlns:p14="http://schemas.microsoft.com/office/powerpoint/2010/main" val="298779154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liennummernplatzhalter 6"/>
          <p:cNvSpPr>
            <a:spLocks noGrp="1"/>
          </p:cNvSpPr>
          <p:nvPr>
            <p:ph type="sldNum" sz="quarter" idx="5"/>
          </p:nvPr>
        </p:nvSpPr>
        <p:spPr>
          <a:xfrm>
            <a:off x="2972211" y="9428584"/>
            <a:ext cx="853252" cy="496332"/>
          </a:xfrm>
          <a:prstGeom prst="rect">
            <a:avLst/>
          </a:prstGeom>
        </p:spPr>
        <p:txBody>
          <a:bodyPr vert="horz" lIns="91432" tIns="45716" rIns="91432" bIns="45716" rtlCol="0" anchor="b"/>
          <a:lstStyle>
            <a:lvl1pPr algn="ctr">
              <a:defRPr sz="1200">
                <a:solidFill>
                  <a:schemeClr val="bg2"/>
                </a:solidFill>
              </a:defRPr>
            </a:lvl1pPr>
          </a:lstStyle>
          <a:p>
            <a:fld id="{B280112D-8454-448C-8A04-1F3237E367D5}" type="slidenum">
              <a:rPr lang="de-DE" smtClean="0"/>
              <a:pPr/>
              <a:t>‹#›</a:t>
            </a:fld>
            <a:endParaRPr lang="de-DE" dirty="0"/>
          </a:p>
        </p:txBody>
      </p:sp>
      <p:sp>
        <p:nvSpPr>
          <p:cNvPr id="3" name="Datumsplatzhalter 2"/>
          <p:cNvSpPr>
            <a:spLocks noGrp="1"/>
          </p:cNvSpPr>
          <p:nvPr>
            <p:ph type="dt" idx="1"/>
          </p:nvPr>
        </p:nvSpPr>
        <p:spPr>
          <a:xfrm>
            <a:off x="3850445" y="9430306"/>
            <a:ext cx="2945659" cy="496332"/>
          </a:xfrm>
          <a:prstGeom prst="rect">
            <a:avLst/>
          </a:prstGeom>
        </p:spPr>
        <p:txBody>
          <a:bodyPr vert="horz" lIns="91432" tIns="45716" rIns="179985" bIns="45716" rtlCol="0" anchor="b"/>
          <a:lstStyle>
            <a:lvl1pPr algn="r">
              <a:defRPr sz="1000">
                <a:solidFill>
                  <a:schemeClr val="bg2"/>
                </a:solidFill>
              </a:defRPr>
            </a:lvl1pPr>
          </a:lstStyle>
          <a:p>
            <a:fld id="{2580E220-EDF6-4D26-8ABA-677BA55902A8}" type="datetime1">
              <a:rPr lang="de-DE" smtClean="0"/>
              <a:pPr/>
              <a:t>15.10.2023</a:t>
            </a:fld>
            <a:endParaRPr lang="de-DE"/>
          </a:p>
        </p:txBody>
      </p:sp>
      <p:sp>
        <p:nvSpPr>
          <p:cNvPr id="4" name="Folienbildplatzhalter 3"/>
          <p:cNvSpPr>
            <a:spLocks noGrp="1" noRot="1" noChangeAspect="1"/>
          </p:cNvSpPr>
          <p:nvPr>
            <p:ph type="sldImg" idx="2"/>
          </p:nvPr>
        </p:nvSpPr>
        <p:spPr>
          <a:xfrm>
            <a:off x="44" y="0"/>
            <a:ext cx="6796059" cy="3823379"/>
          </a:xfrm>
          <a:prstGeom prst="rect">
            <a:avLst/>
          </a:prstGeom>
          <a:noFill/>
          <a:ln w="6350">
            <a:solidFill>
              <a:schemeClr val="tx2"/>
            </a:solidFill>
          </a:ln>
        </p:spPr>
        <p:txBody>
          <a:bodyPr vert="horz" lIns="91432" tIns="45716" rIns="91432" bIns="45716" rtlCol="0" anchor="ctr"/>
          <a:lstStyle/>
          <a:p>
            <a:endParaRPr lang="de-DE"/>
          </a:p>
        </p:txBody>
      </p:sp>
      <p:sp>
        <p:nvSpPr>
          <p:cNvPr id="6" name="Fußzeilenplatzhalter 5"/>
          <p:cNvSpPr>
            <a:spLocks noGrp="1"/>
          </p:cNvSpPr>
          <p:nvPr>
            <p:ph type="ftr" sz="quarter" idx="4"/>
          </p:nvPr>
        </p:nvSpPr>
        <p:spPr>
          <a:xfrm>
            <a:off x="1" y="9428584"/>
            <a:ext cx="2945659" cy="496332"/>
          </a:xfrm>
          <a:prstGeom prst="rect">
            <a:avLst/>
          </a:prstGeom>
        </p:spPr>
        <p:txBody>
          <a:bodyPr vert="horz" lIns="179985" tIns="45716" rIns="91432" bIns="45716" rtlCol="0" anchor="b"/>
          <a:lstStyle>
            <a:lvl1pPr algn="l">
              <a:defRPr sz="1000">
                <a:solidFill>
                  <a:schemeClr val="bg2"/>
                </a:solidFill>
              </a:defRPr>
            </a:lvl1pPr>
          </a:lstStyle>
          <a:p>
            <a:r>
              <a:rPr lang="de-DE"/>
              <a:t>Text der Fußzeile</a:t>
            </a:r>
          </a:p>
        </p:txBody>
      </p:sp>
      <p:cxnSp>
        <p:nvCxnSpPr>
          <p:cNvPr id="9" name="Gerader Verbinder 8"/>
          <p:cNvCxnSpPr/>
          <p:nvPr/>
        </p:nvCxnSpPr>
        <p:spPr>
          <a:xfrm>
            <a:off x="1" y="9430306"/>
            <a:ext cx="6797675"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5" name="Notizenplatzhalter 4"/>
          <p:cNvSpPr>
            <a:spLocks noGrp="1"/>
          </p:cNvSpPr>
          <p:nvPr>
            <p:ph type="body" sz="quarter" idx="3"/>
          </p:nvPr>
        </p:nvSpPr>
        <p:spPr>
          <a:xfrm>
            <a:off x="1" y="3823379"/>
            <a:ext cx="6796102" cy="5606927"/>
          </a:xfrm>
          <a:prstGeom prst="rect">
            <a:avLst/>
          </a:prstGeom>
        </p:spPr>
        <p:txBody>
          <a:bodyPr vert="horz" lIns="252000" tIns="190784" rIns="179985" bIns="45716"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620462188"/>
      </p:ext>
    </p:extLst>
  </p:cSld>
  <p:clrMap bg1="lt1" tx1="dk1" bg2="lt2" tx2="dk2" accent1="accent1" accent2="accent2" accent3="accent3" accent4="accent4" accent5="accent5" accent6="accent6" hlink="hlink" folHlink="folHlink"/>
  <p:hf/>
  <p:notesStyle>
    <a:lvl1pPr marL="180000" indent="-180000"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1pPr>
    <a:lvl2pPr marL="378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2pPr>
    <a:lvl3pPr marL="576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3pPr>
    <a:lvl4pPr marL="774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4pPr>
    <a:lvl5pPr marL="972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icture">
    <p:bg bwMode="gray">
      <p:bgRef idx="1001">
        <a:schemeClr val="bg1"/>
      </p:bgRef>
    </p:bg>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800"/>
            <a:ext cx="12202668" cy="5769864"/>
          </a:xfrm>
          <a:prstGeom prst="rect">
            <a:avLst/>
          </a:prstGeom>
        </p:spPr>
      </p:pic>
    </p:spTree>
    <p:extLst>
      <p:ext uri="{BB962C8B-B14F-4D97-AF65-F5344CB8AC3E}">
        <p14:creationId xmlns:p14="http://schemas.microsoft.com/office/powerpoint/2010/main" val="19049749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text + 3 pictures">
    <p:spTree>
      <p:nvGrpSpPr>
        <p:cNvPr id="1" name=""/>
        <p:cNvGrpSpPr/>
        <p:nvPr/>
      </p:nvGrpSpPr>
      <p:grpSpPr>
        <a:xfrm>
          <a:off x="0" y="0"/>
          <a:ext cx="0" cy="0"/>
          <a:chOff x="0" y="0"/>
          <a:chExt cx="0" cy="0"/>
        </a:xfrm>
      </p:grpSpPr>
      <p:sp>
        <p:nvSpPr>
          <p:cNvPr id="4" name="Bildplatzhalter 3"/>
          <p:cNvSpPr>
            <a:spLocks noGrp="1"/>
          </p:cNvSpPr>
          <p:nvPr>
            <p:ph type="pic" sz="quarter" idx="14" hasCustomPrompt="1"/>
          </p:nvPr>
        </p:nvSpPr>
        <p:spPr bwMode="gray">
          <a:xfrm>
            <a:off x="6096000" y="1090800"/>
            <a:ext cx="6096000" cy="2880000"/>
          </a:xfrm>
          <a:prstGeom prst="rect">
            <a:avLst/>
          </a:prstGeo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6" name="Textplatzhalter 5"/>
          <p:cNvSpPr>
            <a:spLocks noGrp="1"/>
          </p:cNvSpPr>
          <p:nvPr>
            <p:ph type="body" sz="quarter" idx="15" hasCustomPrompt="1"/>
          </p:nvPr>
        </p:nvSpPr>
        <p:spPr bwMode="gray">
          <a:xfrm>
            <a:off x="3" y="1090799"/>
            <a:ext cx="6096000" cy="5331600"/>
          </a:xfrm>
          <a:prstGeom prst="rect">
            <a:avLst/>
          </a:prstGeom>
        </p:spPr>
        <p:txBody>
          <a:bodyPr/>
          <a:lstStyle>
            <a:lvl1pPr>
              <a:defRPr baseline="0"/>
            </a:lvl1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
        <p:nvSpPr>
          <p:cNvPr id="7"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
        <p:nvSpPr>
          <p:cNvPr id="8" name="Fußzeilenplatzhalter 4"/>
          <p:cNvSpPr>
            <a:spLocks noGrp="1"/>
          </p:cNvSpPr>
          <p:nvPr>
            <p:ph type="ftr" sz="quarter" idx="3"/>
          </p:nvPr>
        </p:nvSpPr>
        <p:spPr bwMode="gray">
          <a:xfrm>
            <a:off x="767408" y="6416676"/>
            <a:ext cx="4640201" cy="441325"/>
          </a:xfrm>
          <a:prstGeom prst="rect">
            <a:avLst/>
          </a:prstGeom>
        </p:spPr>
        <p:txBody>
          <a:bodyPr vert="horz" lIns="90000" tIns="36000" rIns="91440" bIns="36000" rtlCol="0" anchor="ctr"/>
          <a:lstStyle>
            <a:lvl1pPr algn="l">
              <a:defRPr sz="1100">
                <a:solidFill>
                  <a:schemeClr val="accent1"/>
                </a:solidFill>
                <a:latin typeface="Arial" pitchFamily="34" charset="0"/>
                <a:cs typeface="Arial" pitchFamily="34" charset="0"/>
              </a:defRPr>
            </a:lvl1pPr>
          </a:lstStyle>
          <a:p>
            <a:endParaRPr lang="de-DE" dirty="0"/>
          </a:p>
        </p:txBody>
      </p:sp>
      <p:sp>
        <p:nvSpPr>
          <p:cNvPr id="9" name="Foliennummernplatzhalter 5"/>
          <p:cNvSpPr>
            <a:spLocks noGrp="1"/>
          </p:cNvSpPr>
          <p:nvPr>
            <p:ph type="sldNum" sz="quarter" idx="4"/>
          </p:nvPr>
        </p:nvSpPr>
        <p:spPr bwMode="gray">
          <a:xfrm>
            <a:off x="2200" y="6416676"/>
            <a:ext cx="765208" cy="441325"/>
          </a:xfrm>
          <a:prstGeom prst="rect">
            <a:avLst/>
          </a:prstGeom>
        </p:spPr>
        <p:txBody>
          <a:bodyPr vert="horz" lIns="234000" tIns="45720" rIns="3600" bIns="45720" rtlCol="0" anchor="ctr"/>
          <a:lstStyle>
            <a:lvl1pPr algn="l">
              <a:defRPr sz="1100">
                <a:solidFill>
                  <a:schemeClr val="accent1"/>
                </a:solidFill>
                <a:latin typeface="Arial" pitchFamily="34" charset="0"/>
                <a:cs typeface="Arial" pitchFamily="34" charset="0"/>
              </a:defRPr>
            </a:lvl1pPr>
          </a:lstStyle>
          <a:p>
            <a:fld id="{A930EF64-91C9-4EBD-82F9-3643AB15A28C}" type="slidenum">
              <a:rPr lang="de-DE" smtClean="0"/>
              <a:pPr/>
              <a:t>‹#›</a:t>
            </a:fld>
            <a:endParaRPr lang="de-DE" dirty="0"/>
          </a:p>
        </p:txBody>
      </p:sp>
      <p:sp>
        <p:nvSpPr>
          <p:cNvPr id="3" name="Bildplatzhalter 2"/>
          <p:cNvSpPr>
            <a:spLocks noGrp="1"/>
          </p:cNvSpPr>
          <p:nvPr>
            <p:ph type="pic" sz="quarter" idx="16" hasCustomPrompt="1"/>
          </p:nvPr>
        </p:nvSpPr>
        <p:spPr bwMode="gray">
          <a:xfrm>
            <a:off x="6096000" y="3978000"/>
            <a:ext cx="3048000" cy="2880000"/>
          </a:xfr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10" name="Bildplatzhalter 9"/>
          <p:cNvSpPr>
            <a:spLocks noGrp="1"/>
          </p:cNvSpPr>
          <p:nvPr>
            <p:ph type="pic" sz="quarter" idx="17" hasCustomPrompt="1"/>
          </p:nvPr>
        </p:nvSpPr>
        <p:spPr bwMode="gray">
          <a:xfrm>
            <a:off x="9144000" y="3978000"/>
            <a:ext cx="3048000" cy="2880000"/>
          </a:xfr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p:txBody>
      </p:sp>
    </p:spTree>
    <p:extLst>
      <p:ext uri="{BB962C8B-B14F-4D97-AF65-F5344CB8AC3E}">
        <p14:creationId xmlns:p14="http://schemas.microsoft.com/office/powerpoint/2010/main" val="14780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3 small pictures">
    <p:spTree>
      <p:nvGrpSpPr>
        <p:cNvPr id="1" name=""/>
        <p:cNvGrpSpPr/>
        <p:nvPr/>
      </p:nvGrpSpPr>
      <p:grpSpPr>
        <a:xfrm>
          <a:off x="0" y="0"/>
          <a:ext cx="0" cy="0"/>
          <a:chOff x="0" y="0"/>
          <a:chExt cx="0" cy="0"/>
        </a:xfrm>
      </p:grpSpPr>
      <p:sp>
        <p:nvSpPr>
          <p:cNvPr id="6" name="Textplatzhalter 5"/>
          <p:cNvSpPr>
            <a:spLocks noGrp="1"/>
          </p:cNvSpPr>
          <p:nvPr>
            <p:ph type="body" sz="quarter" idx="15" hasCustomPrompt="1"/>
          </p:nvPr>
        </p:nvSpPr>
        <p:spPr bwMode="gray">
          <a:xfrm>
            <a:off x="1" y="1090800"/>
            <a:ext cx="8114400" cy="5331600"/>
          </a:xfrm>
          <a:prstGeom prst="rect">
            <a:avLst/>
          </a:prstGeom>
        </p:spPr>
        <p:txBody>
          <a:bodyPr/>
          <a:lstStyle>
            <a:lvl1pPr>
              <a:defRPr/>
            </a:lvl1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
        <p:nvSpPr>
          <p:cNvPr id="13" name="Bildplatzhalter 12"/>
          <p:cNvSpPr>
            <a:spLocks noGrp="1"/>
          </p:cNvSpPr>
          <p:nvPr>
            <p:ph type="pic" sz="quarter" idx="16" hasCustomPrompt="1"/>
          </p:nvPr>
        </p:nvSpPr>
        <p:spPr bwMode="gray">
          <a:xfrm>
            <a:off x="8134800" y="4935600"/>
            <a:ext cx="4057200" cy="19224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9" name="Bildplatzhalter 12"/>
          <p:cNvSpPr>
            <a:spLocks noGrp="1"/>
          </p:cNvSpPr>
          <p:nvPr>
            <p:ph type="pic" sz="quarter" idx="17" hasCustomPrompt="1"/>
          </p:nvPr>
        </p:nvSpPr>
        <p:spPr bwMode="gray">
          <a:xfrm>
            <a:off x="8134800" y="3013200"/>
            <a:ext cx="4057200" cy="19224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11" name="Bildplatzhalter 12"/>
          <p:cNvSpPr>
            <a:spLocks noGrp="1"/>
          </p:cNvSpPr>
          <p:nvPr>
            <p:ph type="pic" sz="quarter" idx="18" hasCustomPrompt="1"/>
          </p:nvPr>
        </p:nvSpPr>
        <p:spPr bwMode="gray">
          <a:xfrm>
            <a:off x="8134800" y="1090800"/>
            <a:ext cx="4057200" cy="19224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10"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
        <p:nvSpPr>
          <p:cNvPr id="12" name="Fußzeilenplatzhalter 4"/>
          <p:cNvSpPr>
            <a:spLocks noGrp="1"/>
          </p:cNvSpPr>
          <p:nvPr>
            <p:ph type="ftr" sz="quarter" idx="3"/>
          </p:nvPr>
        </p:nvSpPr>
        <p:spPr bwMode="gray">
          <a:xfrm>
            <a:off x="767408" y="6416676"/>
            <a:ext cx="4640201" cy="441325"/>
          </a:xfrm>
          <a:prstGeom prst="rect">
            <a:avLst/>
          </a:prstGeom>
        </p:spPr>
        <p:txBody>
          <a:bodyPr vert="horz" lIns="90000" tIns="36000" rIns="91440" bIns="36000" rtlCol="0" anchor="ctr"/>
          <a:lstStyle>
            <a:lvl1pPr algn="l">
              <a:defRPr sz="1100">
                <a:solidFill>
                  <a:schemeClr val="accent1"/>
                </a:solidFill>
                <a:latin typeface="Arial" pitchFamily="34" charset="0"/>
                <a:cs typeface="Arial" pitchFamily="34" charset="0"/>
              </a:defRPr>
            </a:lvl1pPr>
          </a:lstStyle>
          <a:p>
            <a:endParaRPr lang="de-DE" dirty="0"/>
          </a:p>
        </p:txBody>
      </p:sp>
      <p:sp>
        <p:nvSpPr>
          <p:cNvPr id="14" name="Foliennummernplatzhalter 5"/>
          <p:cNvSpPr>
            <a:spLocks noGrp="1"/>
          </p:cNvSpPr>
          <p:nvPr>
            <p:ph type="sldNum" sz="quarter" idx="4"/>
          </p:nvPr>
        </p:nvSpPr>
        <p:spPr bwMode="gray">
          <a:xfrm>
            <a:off x="2200" y="6416676"/>
            <a:ext cx="765208" cy="441325"/>
          </a:xfrm>
          <a:prstGeom prst="rect">
            <a:avLst/>
          </a:prstGeom>
        </p:spPr>
        <p:txBody>
          <a:bodyPr vert="horz" lIns="234000" tIns="45720" rIns="3600" bIns="45720" rtlCol="0" anchor="ctr"/>
          <a:lstStyle>
            <a:lvl1pPr algn="l">
              <a:defRPr sz="1100">
                <a:solidFill>
                  <a:schemeClr val="accent1"/>
                </a:solidFill>
                <a:latin typeface="Arial" pitchFamily="34" charset="0"/>
                <a:cs typeface="Arial" pitchFamily="34" charset="0"/>
              </a:defRPr>
            </a:lvl1pPr>
          </a:lstStyle>
          <a:p>
            <a:fld id="{A930EF64-91C9-4EBD-82F9-3643AB15A28C}" type="slidenum">
              <a:rPr lang="de-DE" smtClean="0"/>
              <a:pPr/>
              <a:t>‹#›</a:t>
            </a:fld>
            <a:endParaRPr lang="de-DE" dirty="0"/>
          </a:p>
        </p:txBody>
      </p:sp>
    </p:spTree>
    <p:extLst>
      <p:ext uri="{BB962C8B-B14F-4D97-AF65-F5344CB8AC3E}">
        <p14:creationId xmlns:p14="http://schemas.microsoft.com/office/powerpoint/2010/main" val="2735155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10" name="Bildplatzhalter 6"/>
          <p:cNvSpPr>
            <a:spLocks noGrp="1"/>
          </p:cNvSpPr>
          <p:nvPr>
            <p:ph type="pic" sz="quarter" idx="14" hasCustomPrompt="1"/>
          </p:nvPr>
        </p:nvSpPr>
        <p:spPr bwMode="gray">
          <a:xfrm>
            <a:off x="0" y="1090800"/>
            <a:ext cx="12201600" cy="5767200"/>
          </a:xfrm>
          <a:prstGeom prst="rect">
            <a:avLst/>
          </a:prstGeo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6"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Tree>
    <p:extLst>
      <p:ext uri="{BB962C8B-B14F-4D97-AF65-F5344CB8AC3E}">
        <p14:creationId xmlns:p14="http://schemas.microsoft.com/office/powerpoint/2010/main" val="685143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screen picture with text overlay">
    <p:spTree>
      <p:nvGrpSpPr>
        <p:cNvPr id="1" name=""/>
        <p:cNvGrpSpPr/>
        <p:nvPr/>
      </p:nvGrpSpPr>
      <p:grpSpPr>
        <a:xfrm>
          <a:off x="0" y="0"/>
          <a:ext cx="0" cy="0"/>
          <a:chOff x="0" y="0"/>
          <a:chExt cx="0" cy="0"/>
        </a:xfrm>
      </p:grpSpPr>
      <p:sp>
        <p:nvSpPr>
          <p:cNvPr id="10" name="Bildplatzhalter 6"/>
          <p:cNvSpPr>
            <a:spLocks noGrp="1"/>
          </p:cNvSpPr>
          <p:nvPr>
            <p:ph type="pic" sz="quarter" idx="14" hasCustomPrompt="1"/>
          </p:nvPr>
        </p:nvSpPr>
        <p:spPr bwMode="gray">
          <a:xfrm>
            <a:off x="0" y="1090800"/>
            <a:ext cx="12201600" cy="5767200"/>
          </a:xfrm>
          <a:prstGeom prst="rect">
            <a:avLst/>
          </a:prstGeo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6" name="Textplatzhalter 5"/>
          <p:cNvSpPr>
            <a:spLocks noGrp="1"/>
          </p:cNvSpPr>
          <p:nvPr>
            <p:ph type="body" sz="quarter" idx="15" hasCustomPrompt="1"/>
          </p:nvPr>
        </p:nvSpPr>
        <p:spPr bwMode="gray">
          <a:xfrm>
            <a:off x="2" y="1090800"/>
            <a:ext cx="4066116" cy="5767200"/>
          </a:xfrm>
          <a:prstGeom prst="rect">
            <a:avLst/>
          </a:prstGeom>
          <a:solidFill>
            <a:srgbClr val="FFFFFF">
              <a:alpha val="74902"/>
            </a:srgbClr>
          </a:solidFill>
        </p:spPr>
        <p:txBody>
          <a:bodyPr lIns="450000" tIns="190800"/>
          <a:lstStyle>
            <a:lvl1pPr>
              <a:defRPr baseline="0"/>
            </a:lvl1pPr>
          </a:lstStyle>
          <a:p>
            <a:pPr lvl="0"/>
            <a:r>
              <a:rPr lang="en-US" noProof="0" dirty="0"/>
              <a:t>Click to edit text</a:t>
            </a:r>
          </a:p>
        </p:txBody>
      </p:sp>
      <p:sp>
        <p:nvSpPr>
          <p:cNvPr id="7"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Tree>
    <p:extLst>
      <p:ext uri="{BB962C8B-B14F-4D97-AF65-F5344CB8AC3E}">
        <p14:creationId xmlns:p14="http://schemas.microsoft.com/office/powerpoint/2010/main" val="1497367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lications">
    <p:spTree>
      <p:nvGrpSpPr>
        <p:cNvPr id="1" name=""/>
        <p:cNvGrpSpPr/>
        <p:nvPr/>
      </p:nvGrpSpPr>
      <p:grpSpPr>
        <a:xfrm>
          <a:off x="0" y="0"/>
          <a:ext cx="0" cy="0"/>
          <a:chOff x="0" y="0"/>
          <a:chExt cx="0" cy="0"/>
        </a:xfrm>
      </p:grpSpPr>
      <p:sp>
        <p:nvSpPr>
          <p:cNvPr id="10" name="Bildplatzhalter 6"/>
          <p:cNvSpPr>
            <a:spLocks noGrp="1"/>
          </p:cNvSpPr>
          <p:nvPr>
            <p:ph type="pic" sz="quarter" idx="14" hasCustomPrompt="1"/>
          </p:nvPr>
        </p:nvSpPr>
        <p:spPr bwMode="gray">
          <a:xfrm>
            <a:off x="0" y="1090800"/>
            <a:ext cx="12201600" cy="5767200"/>
          </a:xfrm>
          <a:prstGeom prst="rect">
            <a:avLst/>
          </a:prstGeo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6" name="Textplatzhalter 5"/>
          <p:cNvSpPr>
            <a:spLocks noGrp="1"/>
          </p:cNvSpPr>
          <p:nvPr>
            <p:ph type="body" sz="quarter" idx="15" hasCustomPrompt="1"/>
          </p:nvPr>
        </p:nvSpPr>
        <p:spPr bwMode="gray">
          <a:xfrm>
            <a:off x="2" y="1090800"/>
            <a:ext cx="4066116" cy="5767200"/>
          </a:xfrm>
          <a:prstGeom prst="rect">
            <a:avLst/>
          </a:prstGeom>
          <a:solidFill>
            <a:srgbClr val="FFFFFF">
              <a:alpha val="74902"/>
            </a:srgbClr>
          </a:solidFill>
        </p:spPr>
        <p:txBody>
          <a:bodyPr lIns="450000" tIns="190800"/>
          <a:lstStyle>
            <a:lvl1pPr>
              <a:defRPr sz="1800" baseline="0"/>
            </a:lvl1pPr>
          </a:lstStyle>
          <a:p>
            <a:pPr lvl="0"/>
            <a:r>
              <a:rPr lang="en-US" noProof="0" dirty="0"/>
              <a:t>Click to edit text</a:t>
            </a:r>
          </a:p>
        </p:txBody>
      </p:sp>
      <p:sp>
        <p:nvSpPr>
          <p:cNvPr id="7"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
        <p:nvSpPr>
          <p:cNvPr id="5" name="Bildplatzhalter 12"/>
          <p:cNvSpPr>
            <a:spLocks noGrp="1"/>
          </p:cNvSpPr>
          <p:nvPr>
            <p:ph type="pic" sz="quarter" idx="16" hasCustomPrompt="1"/>
          </p:nvPr>
        </p:nvSpPr>
        <p:spPr bwMode="gray">
          <a:xfrm>
            <a:off x="10155767" y="5418424"/>
            <a:ext cx="2036232" cy="14400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8" name="Bildplatzhalter 12"/>
          <p:cNvSpPr>
            <a:spLocks noGrp="1"/>
          </p:cNvSpPr>
          <p:nvPr>
            <p:ph type="pic" sz="quarter" idx="17" hasCustomPrompt="1"/>
          </p:nvPr>
        </p:nvSpPr>
        <p:spPr bwMode="gray">
          <a:xfrm>
            <a:off x="8138585" y="5418424"/>
            <a:ext cx="2025649" cy="14400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9" name="Bildplatzhalter 12"/>
          <p:cNvSpPr>
            <a:spLocks noGrp="1"/>
          </p:cNvSpPr>
          <p:nvPr>
            <p:ph type="pic" sz="quarter" idx="18" hasCustomPrompt="1"/>
          </p:nvPr>
        </p:nvSpPr>
        <p:spPr bwMode="gray">
          <a:xfrm>
            <a:off x="6112933" y="5418424"/>
            <a:ext cx="2029883" cy="14400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Tree>
    <p:extLst>
      <p:ext uri="{BB962C8B-B14F-4D97-AF65-F5344CB8AC3E}">
        <p14:creationId xmlns:p14="http://schemas.microsoft.com/office/powerpoint/2010/main" val="383884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ternal graphics with source">
    <p:spTree>
      <p:nvGrpSpPr>
        <p:cNvPr id="1" name=""/>
        <p:cNvGrpSpPr/>
        <p:nvPr/>
      </p:nvGrpSpPr>
      <p:grpSpPr>
        <a:xfrm>
          <a:off x="0" y="0"/>
          <a:ext cx="0" cy="0"/>
          <a:chOff x="0" y="0"/>
          <a:chExt cx="0" cy="0"/>
        </a:xfrm>
      </p:grpSpPr>
      <p:sp>
        <p:nvSpPr>
          <p:cNvPr id="10" name="Bildplatzhalter 6"/>
          <p:cNvSpPr>
            <a:spLocks noGrp="1"/>
          </p:cNvSpPr>
          <p:nvPr>
            <p:ph type="pic" sz="quarter" idx="14" hasCustomPrompt="1"/>
          </p:nvPr>
        </p:nvSpPr>
        <p:spPr bwMode="gray">
          <a:xfrm>
            <a:off x="0" y="1090800"/>
            <a:ext cx="12201600" cy="5767200"/>
          </a:xfrm>
          <a:prstGeom prst="rect">
            <a:avLst/>
          </a:prstGeo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11" name="Textplatzhalter 10"/>
          <p:cNvSpPr>
            <a:spLocks noGrp="1"/>
          </p:cNvSpPr>
          <p:nvPr>
            <p:ph type="body" sz="quarter" idx="15" hasCustomPrompt="1"/>
          </p:nvPr>
        </p:nvSpPr>
        <p:spPr bwMode="gray">
          <a:xfrm rot="16200000">
            <a:off x="9316229" y="3609679"/>
            <a:ext cx="5337307" cy="302081"/>
          </a:xfrm>
          <a:prstGeom prst="rect">
            <a:avLst/>
          </a:prstGeom>
        </p:spPr>
        <p:txBody>
          <a:bodyPr wrap="square" lIns="72000" tIns="54000" bIns="108000" anchor="b" anchorCtr="0">
            <a:spAutoFit/>
          </a:bodyPr>
          <a:lstStyle>
            <a:lvl1pPr marL="0" indent="0">
              <a:buNone/>
              <a:defRPr sz="900">
                <a:solidFill>
                  <a:schemeClr val="accent1"/>
                </a:solidFill>
              </a:defRPr>
            </a:lvl1pPr>
            <a:lvl2pPr marL="360362" indent="0">
              <a:buNone/>
              <a:defRPr sz="1100">
                <a:solidFill>
                  <a:schemeClr val="accent2"/>
                </a:solidFill>
              </a:defRPr>
            </a:lvl2pPr>
            <a:lvl3pPr marL="715962" indent="0">
              <a:buNone/>
              <a:defRPr sz="1100">
                <a:solidFill>
                  <a:schemeClr val="accent2"/>
                </a:solidFill>
              </a:defRPr>
            </a:lvl3pPr>
            <a:lvl4pPr marL="1076325" indent="0">
              <a:buNone/>
              <a:defRPr sz="1100">
                <a:solidFill>
                  <a:schemeClr val="accent2"/>
                </a:solidFill>
              </a:defRPr>
            </a:lvl4pPr>
            <a:lvl5pPr marL="1433513" indent="0">
              <a:buNone/>
              <a:defRPr sz="1100">
                <a:solidFill>
                  <a:schemeClr val="accent2"/>
                </a:solidFill>
              </a:defRPr>
            </a:lvl5pPr>
          </a:lstStyle>
          <a:p>
            <a:pPr lvl="0"/>
            <a:r>
              <a:rPr lang="de-DE" dirty="0"/>
              <a:t>Click </a:t>
            </a:r>
            <a:r>
              <a:rPr lang="de-DE" dirty="0" err="1"/>
              <a:t>here</a:t>
            </a:r>
            <a:r>
              <a:rPr lang="de-DE" dirty="0"/>
              <a:t> </a:t>
            </a:r>
            <a:r>
              <a:rPr lang="de-DE" dirty="0" err="1"/>
              <a:t>to</a:t>
            </a:r>
            <a:r>
              <a:rPr lang="de-DE" dirty="0"/>
              <a:t> </a:t>
            </a:r>
            <a:r>
              <a:rPr lang="de-DE" dirty="0" err="1"/>
              <a:t>edit</a:t>
            </a:r>
            <a:r>
              <a:rPr lang="de-DE" dirty="0"/>
              <a:t> </a:t>
            </a:r>
            <a:r>
              <a:rPr lang="de-DE" dirty="0" err="1"/>
              <a:t>source</a:t>
            </a:r>
            <a:endParaRPr lang="de-DE" dirty="0"/>
          </a:p>
        </p:txBody>
      </p:sp>
      <p:sp>
        <p:nvSpPr>
          <p:cNvPr id="7"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Tree>
    <p:extLst>
      <p:ext uri="{BB962C8B-B14F-4D97-AF65-F5344CB8AC3E}">
        <p14:creationId xmlns:p14="http://schemas.microsoft.com/office/powerpoint/2010/main" val="511648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reenshot with description">
    <p:spTree>
      <p:nvGrpSpPr>
        <p:cNvPr id="1" name=""/>
        <p:cNvGrpSpPr/>
        <p:nvPr/>
      </p:nvGrpSpPr>
      <p:grpSpPr>
        <a:xfrm>
          <a:off x="0" y="0"/>
          <a:ext cx="0" cy="0"/>
          <a:chOff x="0" y="0"/>
          <a:chExt cx="0" cy="0"/>
        </a:xfrm>
      </p:grpSpPr>
      <p:sp>
        <p:nvSpPr>
          <p:cNvPr id="6" name="Textplatzhalter 5"/>
          <p:cNvSpPr>
            <a:spLocks noGrp="1"/>
          </p:cNvSpPr>
          <p:nvPr>
            <p:ph type="body" sz="quarter" idx="15" hasCustomPrompt="1"/>
          </p:nvPr>
        </p:nvSpPr>
        <p:spPr bwMode="gray">
          <a:xfrm>
            <a:off x="1" y="1090801"/>
            <a:ext cx="10137600" cy="5329475"/>
          </a:xfrm>
          <a:prstGeom prst="rect">
            <a:avLst/>
          </a:prstGeom>
        </p:spPr>
        <p:txBody>
          <a:bodyPr/>
          <a:lstStyle>
            <a:lvl1pPr>
              <a:defRPr/>
            </a:lvl1pPr>
          </a:lstStyle>
          <a:p>
            <a:pPr lvl="0"/>
            <a:r>
              <a:rPr lang="en-US" noProof="0" dirty="0"/>
              <a:t>Click to add text</a:t>
            </a:r>
          </a:p>
          <a:p>
            <a:pPr lvl="1"/>
            <a:r>
              <a:rPr lang="en-US" noProof="0" dirty="0"/>
              <a:t>Second level</a:t>
            </a:r>
          </a:p>
          <a:p>
            <a:pPr lvl="0"/>
            <a:endParaRPr lang="en-US" noProof="0" dirty="0"/>
          </a:p>
        </p:txBody>
      </p:sp>
      <p:sp>
        <p:nvSpPr>
          <p:cNvPr id="13" name="Bildplatzhalter 12"/>
          <p:cNvSpPr>
            <a:spLocks noGrp="1"/>
          </p:cNvSpPr>
          <p:nvPr>
            <p:ph type="pic" sz="quarter" idx="16" hasCustomPrompt="1"/>
          </p:nvPr>
        </p:nvSpPr>
        <p:spPr bwMode="gray">
          <a:xfrm>
            <a:off x="2040467" y="2540212"/>
            <a:ext cx="10151533" cy="4320000"/>
          </a:xfrm>
          <a:prstGeom prst="rect">
            <a:avLst/>
          </a:prstGeom>
          <a:ln w="6350">
            <a:noFill/>
            <a:miter lim="800000"/>
          </a:ln>
        </p:spPr>
        <p:txBody>
          <a:bodyPr/>
          <a:lstStyle>
            <a:lvl1pPr marL="0" indent="0">
              <a:buNone/>
              <a:defRPr/>
            </a:lvl1pPr>
          </a:lstStyle>
          <a:p>
            <a:r>
              <a:rPr lang="en-US" noProof="0" dirty="0"/>
              <a:t>Click on symbol to add picture</a:t>
            </a:r>
          </a:p>
        </p:txBody>
      </p:sp>
      <p:sp>
        <p:nvSpPr>
          <p:cNvPr id="5"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Tree>
    <p:extLst>
      <p:ext uri="{BB962C8B-B14F-4D97-AF65-F5344CB8AC3E}">
        <p14:creationId xmlns:p14="http://schemas.microsoft.com/office/powerpoint/2010/main" val="1185775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vert="horz" wrap="square" lIns="450000" tIns="144000" rIns="90000" bIns="144000" rtlCol="0" anchor="b" anchorCtr="0">
            <a:spAutoFit/>
          </a:bodyPr>
          <a:lstStyle>
            <a:lvl1pPr>
              <a:defRPr lang="de-DE" dirty="0"/>
            </a:lvl1pPr>
          </a:lstStyle>
          <a:p>
            <a:pPr lvl="0"/>
            <a:r>
              <a:rPr lang="en-US" noProof="0" dirty="0"/>
              <a:t>Click to add title</a:t>
            </a:r>
            <a:endParaRPr lang="de-DE" dirty="0"/>
          </a:p>
        </p:txBody>
      </p:sp>
      <p:sp>
        <p:nvSpPr>
          <p:cNvPr id="5" name="Bildplatzhalter 3"/>
          <p:cNvSpPr>
            <a:spLocks noGrp="1"/>
          </p:cNvSpPr>
          <p:nvPr>
            <p:ph type="pic" sz="quarter" idx="10" hasCustomPrompt="1"/>
          </p:nvPr>
        </p:nvSpPr>
        <p:spPr bwMode="gray">
          <a:xfrm>
            <a:off x="0" y="1090800"/>
            <a:ext cx="6096000" cy="57672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
        <p:nvSpPr>
          <p:cNvPr id="7" name="Bildplatzhalter 5"/>
          <p:cNvSpPr>
            <a:spLocks noGrp="1"/>
          </p:cNvSpPr>
          <p:nvPr>
            <p:ph type="pic" sz="quarter" idx="11" hasCustomPrompt="1"/>
          </p:nvPr>
        </p:nvSpPr>
        <p:spPr bwMode="gray">
          <a:xfrm>
            <a:off x="6094800" y="1090800"/>
            <a:ext cx="6096000" cy="57672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Tree>
    <p:extLst>
      <p:ext uri="{BB962C8B-B14F-4D97-AF65-F5344CB8AC3E}">
        <p14:creationId xmlns:p14="http://schemas.microsoft.com/office/powerpoint/2010/main" val="3454183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vert="horz" wrap="square" lIns="450000" tIns="144000" rIns="90000" bIns="144000" rtlCol="0" anchor="b" anchorCtr="0">
            <a:spAutoFit/>
          </a:bodyPr>
          <a:lstStyle>
            <a:lvl1pPr>
              <a:defRPr lang="de-DE" dirty="0"/>
            </a:lvl1pPr>
          </a:lstStyle>
          <a:p>
            <a:pPr lvl="0"/>
            <a:r>
              <a:rPr lang="en-US" noProof="0" dirty="0"/>
              <a:t>Click to add title</a:t>
            </a:r>
            <a:endParaRPr lang="de-DE" dirty="0"/>
          </a:p>
        </p:txBody>
      </p:sp>
      <p:sp>
        <p:nvSpPr>
          <p:cNvPr id="7" name="Bildplatzhalter 3"/>
          <p:cNvSpPr>
            <a:spLocks noGrp="1"/>
          </p:cNvSpPr>
          <p:nvPr>
            <p:ph type="pic" sz="quarter" idx="10" hasCustomPrompt="1"/>
          </p:nvPr>
        </p:nvSpPr>
        <p:spPr bwMode="gray">
          <a:xfrm>
            <a:off x="0" y="1090800"/>
            <a:ext cx="60960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
        <p:nvSpPr>
          <p:cNvPr id="9" name="Bildplatzhalter 5"/>
          <p:cNvSpPr>
            <a:spLocks noGrp="1"/>
          </p:cNvSpPr>
          <p:nvPr>
            <p:ph type="pic" sz="quarter" idx="11" hasCustomPrompt="1"/>
          </p:nvPr>
        </p:nvSpPr>
        <p:spPr bwMode="gray">
          <a:xfrm>
            <a:off x="6094800" y="1090800"/>
            <a:ext cx="60960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
        <p:nvSpPr>
          <p:cNvPr id="10" name="Bildplatzhalter 4"/>
          <p:cNvSpPr>
            <a:spLocks noGrp="1"/>
          </p:cNvSpPr>
          <p:nvPr>
            <p:ph type="pic" sz="quarter" idx="12" hasCustomPrompt="1"/>
          </p:nvPr>
        </p:nvSpPr>
        <p:spPr bwMode="gray">
          <a:xfrm>
            <a:off x="0" y="3978000"/>
            <a:ext cx="60960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
        <p:nvSpPr>
          <p:cNvPr id="11" name="Bildplatzhalter 7"/>
          <p:cNvSpPr>
            <a:spLocks noGrp="1"/>
          </p:cNvSpPr>
          <p:nvPr>
            <p:ph type="pic" sz="quarter" idx="13" hasCustomPrompt="1"/>
          </p:nvPr>
        </p:nvSpPr>
        <p:spPr bwMode="gray">
          <a:xfrm>
            <a:off x="6094800" y="3978000"/>
            <a:ext cx="60960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Tree>
    <p:extLst>
      <p:ext uri="{BB962C8B-B14F-4D97-AF65-F5344CB8AC3E}">
        <p14:creationId xmlns:p14="http://schemas.microsoft.com/office/powerpoint/2010/main" val="3918144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 pictur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vert="horz" wrap="square" lIns="450000" tIns="144000" rIns="90000" bIns="144000" rtlCol="0" anchor="b" anchorCtr="0">
            <a:spAutoFit/>
          </a:bodyPr>
          <a:lstStyle>
            <a:lvl1pPr>
              <a:defRPr lang="de-DE" dirty="0"/>
            </a:lvl1pPr>
          </a:lstStyle>
          <a:p>
            <a:pPr lvl="0"/>
            <a:r>
              <a:rPr lang="en-US" noProof="0" dirty="0"/>
              <a:t>Click to add title</a:t>
            </a:r>
            <a:endParaRPr lang="de-DE" dirty="0"/>
          </a:p>
        </p:txBody>
      </p:sp>
      <p:sp>
        <p:nvSpPr>
          <p:cNvPr id="10" name="Bildplatzhalter 7"/>
          <p:cNvSpPr>
            <a:spLocks noGrp="1"/>
          </p:cNvSpPr>
          <p:nvPr>
            <p:ph type="pic" sz="quarter" idx="15" hasCustomPrompt="1"/>
          </p:nvPr>
        </p:nvSpPr>
        <p:spPr bwMode="gray">
          <a:xfrm>
            <a:off x="8126400" y="39780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
        <p:nvSpPr>
          <p:cNvPr id="11" name="Bildplatzhalter 4"/>
          <p:cNvSpPr>
            <a:spLocks noGrp="1"/>
          </p:cNvSpPr>
          <p:nvPr>
            <p:ph type="pic" sz="quarter" idx="12" hasCustomPrompt="1"/>
          </p:nvPr>
        </p:nvSpPr>
        <p:spPr bwMode="gray">
          <a:xfrm>
            <a:off x="0" y="39780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
        <p:nvSpPr>
          <p:cNvPr id="12" name="Bildplatzhalter 3"/>
          <p:cNvSpPr>
            <a:spLocks noGrp="1"/>
          </p:cNvSpPr>
          <p:nvPr>
            <p:ph type="pic" sz="quarter" idx="10" hasCustomPrompt="1"/>
          </p:nvPr>
        </p:nvSpPr>
        <p:spPr bwMode="gray">
          <a:xfrm>
            <a:off x="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
        <p:nvSpPr>
          <p:cNvPr id="13" name="Bildplatzhalter 5"/>
          <p:cNvSpPr>
            <a:spLocks noGrp="1"/>
          </p:cNvSpPr>
          <p:nvPr>
            <p:ph type="pic" sz="quarter" idx="11" hasCustomPrompt="1"/>
          </p:nvPr>
        </p:nvSpPr>
        <p:spPr bwMode="gray">
          <a:xfrm>
            <a:off x="81264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
        <p:nvSpPr>
          <p:cNvPr id="14" name="Bildplatzhalter 7"/>
          <p:cNvSpPr>
            <a:spLocks noGrp="1"/>
          </p:cNvSpPr>
          <p:nvPr>
            <p:ph type="pic" sz="quarter" idx="13" hasCustomPrompt="1"/>
          </p:nvPr>
        </p:nvSpPr>
        <p:spPr bwMode="gray">
          <a:xfrm>
            <a:off x="4063200" y="39780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
        <p:nvSpPr>
          <p:cNvPr id="15" name="Bildplatzhalter 5"/>
          <p:cNvSpPr>
            <a:spLocks noGrp="1"/>
          </p:cNvSpPr>
          <p:nvPr>
            <p:ph type="pic" sz="quarter" idx="14" hasCustomPrompt="1"/>
          </p:nvPr>
        </p:nvSpPr>
        <p:spPr bwMode="gray">
          <a:xfrm>
            <a:off x="40632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Tree>
    <p:extLst>
      <p:ext uri="{BB962C8B-B14F-4D97-AF65-F5344CB8AC3E}">
        <p14:creationId xmlns:p14="http://schemas.microsoft.com/office/powerpoint/2010/main" val="337136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for Speaker – Version 1">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800"/>
            <a:ext cx="12202668" cy="5769864"/>
          </a:xfrm>
          <a:prstGeom prst="rect">
            <a:avLst/>
          </a:prstGeom>
        </p:spPr>
      </p:pic>
      <p:sp>
        <p:nvSpPr>
          <p:cNvPr id="6"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
        <p:nvSpPr>
          <p:cNvPr id="5" name="Textplatzhalter 6"/>
          <p:cNvSpPr>
            <a:spLocks noGrp="1"/>
          </p:cNvSpPr>
          <p:nvPr>
            <p:ph type="body" sz="quarter" idx="10" hasCustomPrompt="1"/>
          </p:nvPr>
        </p:nvSpPr>
        <p:spPr bwMode="gray">
          <a:xfrm>
            <a:off x="-3" y="1090800"/>
            <a:ext cx="6096000" cy="5767200"/>
          </a:xfrm>
          <a:solidFill>
            <a:srgbClr val="FFFFFF">
              <a:alpha val="69804"/>
            </a:srgbClr>
          </a:solidFill>
        </p:spPr>
        <p:txBody>
          <a:bodyPr tIns="180000"/>
          <a:lstStyle>
            <a:lvl1pPr marL="0" indent="0">
              <a:buNone/>
              <a:defRPr baseline="0"/>
            </a:lvl1pPr>
          </a:lstStyle>
          <a:p>
            <a:pPr lvl="0"/>
            <a:r>
              <a:rPr lang="de-DE" dirty="0"/>
              <a:t>Speaker Name</a:t>
            </a:r>
            <a:br>
              <a:rPr lang="de-DE" dirty="0"/>
            </a:br>
            <a:r>
              <a:rPr lang="de-DE" dirty="0"/>
              <a:t>Department</a:t>
            </a:r>
          </a:p>
        </p:txBody>
      </p:sp>
    </p:spTree>
    <p:extLst>
      <p:ext uri="{BB962C8B-B14F-4D97-AF65-F5344CB8AC3E}">
        <p14:creationId xmlns:p14="http://schemas.microsoft.com/office/powerpoint/2010/main" val="143234255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 pictures">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
        <p:nvSpPr>
          <p:cNvPr id="12" name="Bildplatzhalter 2"/>
          <p:cNvSpPr>
            <a:spLocks noGrp="1"/>
          </p:cNvSpPr>
          <p:nvPr>
            <p:ph type="pic" sz="quarter" idx="10" hasCustomPrompt="1"/>
          </p:nvPr>
        </p:nvSpPr>
        <p:spPr bwMode="gray">
          <a:xfrm>
            <a:off x="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
        <p:nvSpPr>
          <p:cNvPr id="13" name="Bildplatzhalter 23"/>
          <p:cNvSpPr>
            <a:spLocks noGrp="1"/>
          </p:cNvSpPr>
          <p:nvPr>
            <p:ph type="pic" sz="quarter" idx="11" hasCustomPrompt="1"/>
          </p:nvPr>
        </p:nvSpPr>
        <p:spPr bwMode="gray">
          <a:xfrm>
            <a:off x="0" y="30132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
        <p:nvSpPr>
          <p:cNvPr id="14" name="Bildplatzhalter 25"/>
          <p:cNvSpPr>
            <a:spLocks noGrp="1"/>
          </p:cNvSpPr>
          <p:nvPr>
            <p:ph type="pic" sz="quarter" idx="12" hasCustomPrompt="1"/>
          </p:nvPr>
        </p:nvSpPr>
        <p:spPr bwMode="gray">
          <a:xfrm>
            <a:off x="0" y="49356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
        <p:nvSpPr>
          <p:cNvPr id="15" name="Bildplatzhalter 27"/>
          <p:cNvSpPr>
            <a:spLocks noGrp="1"/>
          </p:cNvSpPr>
          <p:nvPr>
            <p:ph type="pic" sz="quarter" idx="13" hasCustomPrompt="1"/>
          </p:nvPr>
        </p:nvSpPr>
        <p:spPr bwMode="gray">
          <a:xfrm>
            <a:off x="40656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
        <p:nvSpPr>
          <p:cNvPr id="16" name="Bildplatzhalter 29"/>
          <p:cNvSpPr>
            <a:spLocks noGrp="1"/>
          </p:cNvSpPr>
          <p:nvPr>
            <p:ph type="pic" sz="quarter" idx="14" hasCustomPrompt="1"/>
          </p:nvPr>
        </p:nvSpPr>
        <p:spPr bwMode="gray">
          <a:xfrm>
            <a:off x="4065600" y="3013200"/>
            <a:ext cx="4065600" cy="1922400"/>
          </a:xfrm>
          <a:prstGeom prst="rect">
            <a:avLst/>
          </a:prstGeo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17" name="Bildplatzhalter 31"/>
          <p:cNvSpPr>
            <a:spLocks noGrp="1"/>
          </p:cNvSpPr>
          <p:nvPr>
            <p:ph type="pic" sz="quarter" idx="15" hasCustomPrompt="1"/>
          </p:nvPr>
        </p:nvSpPr>
        <p:spPr bwMode="gray">
          <a:xfrm>
            <a:off x="4065600" y="49356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
        <p:nvSpPr>
          <p:cNvPr id="18" name="Bildplatzhalter 33"/>
          <p:cNvSpPr>
            <a:spLocks noGrp="1"/>
          </p:cNvSpPr>
          <p:nvPr>
            <p:ph type="pic" sz="quarter" idx="16" hasCustomPrompt="1"/>
          </p:nvPr>
        </p:nvSpPr>
        <p:spPr bwMode="gray">
          <a:xfrm>
            <a:off x="81264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
        <p:nvSpPr>
          <p:cNvPr id="19" name="Bildplatzhalter 35"/>
          <p:cNvSpPr>
            <a:spLocks noGrp="1"/>
          </p:cNvSpPr>
          <p:nvPr>
            <p:ph type="pic" sz="quarter" idx="17" hasCustomPrompt="1"/>
          </p:nvPr>
        </p:nvSpPr>
        <p:spPr bwMode="gray">
          <a:xfrm>
            <a:off x="8126400" y="30132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
        <p:nvSpPr>
          <p:cNvPr id="20" name="Bildplatzhalter 37"/>
          <p:cNvSpPr>
            <a:spLocks noGrp="1"/>
          </p:cNvSpPr>
          <p:nvPr>
            <p:ph type="pic" sz="quarter" idx="18" hasCustomPrompt="1"/>
          </p:nvPr>
        </p:nvSpPr>
        <p:spPr bwMode="gray">
          <a:xfrm>
            <a:off x="8126400" y="49356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de-DE" dirty="0"/>
          </a:p>
        </p:txBody>
      </p:sp>
    </p:spTree>
    <p:extLst>
      <p:ext uri="{BB962C8B-B14F-4D97-AF65-F5344CB8AC3E}">
        <p14:creationId xmlns:p14="http://schemas.microsoft.com/office/powerpoint/2010/main" val="2935438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Rechteck 1"/>
          <p:cNvSpPr/>
          <p:nvPr userDrawn="1"/>
        </p:nvSpPr>
        <p:spPr>
          <a:xfrm>
            <a:off x="-1" y="0"/>
            <a:ext cx="12192001" cy="685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pPr algn="ctr"/>
            <a:endParaRPr lang="de-DE" sz="2200" dirty="0">
              <a:solidFill>
                <a:schemeClr val="bg1"/>
              </a:solidFill>
              <a:latin typeface="Arial" pitchFamily="34" charset="0"/>
              <a:cs typeface="Arial" pitchFamily="34" charset="0"/>
            </a:endParaRPr>
          </a:p>
        </p:txBody>
      </p:sp>
      <p:sp>
        <p:nvSpPr>
          <p:cNvPr id="3" name="Medienplatzhalter 2"/>
          <p:cNvSpPr>
            <a:spLocks noGrp="1"/>
          </p:cNvSpPr>
          <p:nvPr>
            <p:ph type="media" sz="quarter" idx="17" hasCustomPrompt="1"/>
          </p:nvPr>
        </p:nvSpPr>
        <p:spPr bwMode="gray">
          <a:xfrm>
            <a:off x="-1" y="0"/>
            <a:ext cx="12201600" cy="6856226"/>
          </a:xfrm>
          <a:prstGeom prst="rect">
            <a:avLst/>
          </a:prstGeom>
        </p:spPr>
        <p:txBody>
          <a:bodyPr/>
          <a:lstStyle>
            <a:lvl1pPr marL="0" indent="0">
              <a:buNone/>
              <a:defRPr>
                <a:solidFill>
                  <a:schemeClr val="bg1"/>
                </a:solidFill>
              </a:defRPr>
            </a:lvl1pPr>
          </a:lstStyle>
          <a:p>
            <a:r>
              <a:rPr lang="en-US" noProof="0" dirty="0"/>
              <a:t>Click on symbol to add v</a:t>
            </a:r>
            <a:r>
              <a:rPr lang="de-DE" dirty="0" err="1"/>
              <a:t>ideo</a:t>
            </a:r>
            <a:r>
              <a:rPr lang="de-DE" dirty="0"/>
              <a:t> in 16:9 </a:t>
            </a:r>
            <a:r>
              <a:rPr lang="de-DE" dirty="0" err="1"/>
              <a:t>format</a:t>
            </a:r>
            <a:endParaRPr lang="de-DE" dirty="0"/>
          </a:p>
        </p:txBody>
      </p:sp>
    </p:spTree>
    <p:extLst>
      <p:ext uri="{BB962C8B-B14F-4D97-AF65-F5344CB8AC3E}">
        <p14:creationId xmlns:p14="http://schemas.microsoft.com/office/powerpoint/2010/main" val="2105187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phics">
    <p:spTree>
      <p:nvGrpSpPr>
        <p:cNvPr id="1" name=""/>
        <p:cNvGrpSpPr/>
        <p:nvPr/>
      </p:nvGrpSpPr>
      <p:grpSpPr>
        <a:xfrm>
          <a:off x="0" y="0"/>
          <a:ext cx="0" cy="0"/>
          <a:chOff x="0" y="0"/>
          <a:chExt cx="0" cy="0"/>
        </a:xfrm>
      </p:grpSpPr>
      <p:sp>
        <p:nvSpPr>
          <p:cNvPr id="9" name="Diagrammplatzhalter 8"/>
          <p:cNvSpPr>
            <a:spLocks noGrp="1"/>
          </p:cNvSpPr>
          <p:nvPr>
            <p:ph type="chart" sz="quarter" idx="13" hasCustomPrompt="1"/>
          </p:nvPr>
        </p:nvSpPr>
        <p:spPr bwMode="gray">
          <a:xfrm>
            <a:off x="335361" y="1484313"/>
            <a:ext cx="11521279" cy="4969529"/>
          </a:xfrm>
          <a:prstGeom prst="rect">
            <a:avLst/>
          </a:prstGeom>
          <a:ln>
            <a:noFill/>
            <a:miter lim="800000"/>
          </a:ln>
        </p:spPr>
        <p:txBody>
          <a:bodyPr/>
          <a:lstStyle>
            <a:lvl1pPr marL="0" indent="0">
              <a:buNone/>
              <a:defRPr/>
            </a:lvl1pPr>
          </a:lstStyle>
          <a:p>
            <a:r>
              <a:rPr lang="en-US" noProof="0" dirty="0"/>
              <a:t>Click on symbol to add diagram/chart</a:t>
            </a:r>
          </a:p>
        </p:txBody>
      </p:sp>
      <p:sp>
        <p:nvSpPr>
          <p:cNvPr id="6"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
        <p:nvSpPr>
          <p:cNvPr id="2" name="Fußzeilenplatzhalter 1"/>
          <p:cNvSpPr>
            <a:spLocks noGrp="1"/>
          </p:cNvSpPr>
          <p:nvPr>
            <p:ph type="ftr" sz="quarter" idx="14"/>
          </p:nvPr>
        </p:nvSpPr>
        <p:spPr/>
        <p:txBody>
          <a:bodyPr/>
          <a:lstStyle/>
          <a:p>
            <a:endParaRPr lang="de-DE" dirty="0"/>
          </a:p>
        </p:txBody>
      </p:sp>
      <p:sp>
        <p:nvSpPr>
          <p:cNvPr id="3" name="Foliennummernplatzhalter 2"/>
          <p:cNvSpPr>
            <a:spLocks noGrp="1"/>
          </p:cNvSpPr>
          <p:nvPr>
            <p:ph type="sldNum" sz="quarter" idx="15"/>
          </p:nvPr>
        </p:nvSpPr>
        <p:spPr/>
        <p:txBody>
          <a:bodyPr/>
          <a:lstStyle/>
          <a:p>
            <a:fld id="{A930EF64-91C9-4EBD-82F9-3643AB15A28C}" type="slidenum">
              <a:rPr lang="de-DE" smtClean="0"/>
              <a:pPr/>
              <a:t>‹#›</a:t>
            </a:fld>
            <a:endParaRPr lang="de-DE" dirty="0"/>
          </a:p>
        </p:txBody>
      </p:sp>
    </p:spTree>
    <p:extLst>
      <p:ext uri="{BB962C8B-B14F-4D97-AF65-F5344CB8AC3E}">
        <p14:creationId xmlns:p14="http://schemas.microsoft.com/office/powerpoint/2010/main" val="31885754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marL="0" lvl="0"/>
            <a:r>
              <a:rPr lang="en-US" noProof="0" dirty="0"/>
              <a:t>Click to add title</a:t>
            </a:r>
          </a:p>
        </p:txBody>
      </p:sp>
    </p:spTree>
    <p:extLst>
      <p:ext uri="{BB962C8B-B14F-4D97-AF65-F5344CB8AC3E}">
        <p14:creationId xmlns:p14="http://schemas.microsoft.com/office/powerpoint/2010/main" val="1276786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 EN">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6096001" y="1090800"/>
            <a:ext cx="5941484"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32000"/>
          <a:lstStyle>
            <a:lvl1pPr>
              <a:tabLst>
                <a:tab pos="896938" algn="l"/>
              </a:tabLst>
              <a:defRPr>
                <a:solidFill>
                  <a:schemeClr val="tx1"/>
                </a:solidFill>
                <a:latin typeface="Arial" panose="020B0604020202020204" pitchFamily="34" charset="0"/>
              </a:defRPr>
            </a:lvl1pPr>
            <a:lvl2pPr marL="742950" indent="-285750">
              <a:tabLst>
                <a:tab pos="896938" algn="l"/>
              </a:tabLst>
              <a:defRPr>
                <a:solidFill>
                  <a:schemeClr val="tx1"/>
                </a:solidFill>
                <a:latin typeface="Arial" panose="020B0604020202020204" pitchFamily="34" charset="0"/>
              </a:defRPr>
            </a:lvl2pPr>
            <a:lvl3pPr marL="1143000" indent="-228600">
              <a:tabLst>
                <a:tab pos="896938" algn="l"/>
              </a:tabLst>
              <a:defRPr>
                <a:solidFill>
                  <a:schemeClr val="tx1"/>
                </a:solidFill>
                <a:latin typeface="Arial" panose="020B0604020202020204" pitchFamily="34" charset="0"/>
              </a:defRPr>
            </a:lvl3pPr>
            <a:lvl4pPr marL="1600200" indent="-228600">
              <a:tabLst>
                <a:tab pos="896938" algn="l"/>
              </a:tabLst>
              <a:defRPr>
                <a:solidFill>
                  <a:schemeClr val="tx1"/>
                </a:solidFill>
                <a:latin typeface="Arial" panose="020B0604020202020204" pitchFamily="34" charset="0"/>
              </a:defRPr>
            </a:lvl4pPr>
            <a:lvl5pPr marL="2057400" indent="-228600">
              <a:tabLst>
                <a:tab pos="896938" algn="l"/>
              </a:tabLst>
              <a:defRPr>
                <a:solidFill>
                  <a:schemeClr val="tx1"/>
                </a:solidFill>
                <a:latin typeface="Arial" panose="020B0604020202020204" pitchFamily="34" charset="0"/>
              </a:defRPr>
            </a:lvl5pPr>
            <a:lvl6pPr marL="2514600" indent="-228600" fontAlgn="base">
              <a:spcBef>
                <a:spcPct val="0"/>
              </a:spcBef>
              <a:spcAft>
                <a:spcPct val="0"/>
              </a:spcAft>
              <a:tabLst>
                <a:tab pos="896938" algn="l"/>
              </a:tabLst>
              <a:defRPr>
                <a:solidFill>
                  <a:schemeClr val="tx1"/>
                </a:solidFill>
                <a:latin typeface="Arial" panose="020B0604020202020204" pitchFamily="34" charset="0"/>
              </a:defRPr>
            </a:lvl6pPr>
            <a:lvl7pPr marL="2971800" indent="-228600" fontAlgn="base">
              <a:spcBef>
                <a:spcPct val="0"/>
              </a:spcBef>
              <a:spcAft>
                <a:spcPct val="0"/>
              </a:spcAft>
              <a:tabLst>
                <a:tab pos="896938" algn="l"/>
              </a:tabLst>
              <a:defRPr>
                <a:solidFill>
                  <a:schemeClr val="tx1"/>
                </a:solidFill>
                <a:latin typeface="Arial" panose="020B0604020202020204" pitchFamily="34" charset="0"/>
              </a:defRPr>
            </a:lvl7pPr>
            <a:lvl8pPr marL="3429000" indent="-228600" fontAlgn="base">
              <a:spcBef>
                <a:spcPct val="0"/>
              </a:spcBef>
              <a:spcAft>
                <a:spcPct val="0"/>
              </a:spcAft>
              <a:tabLst>
                <a:tab pos="896938" algn="l"/>
              </a:tabLst>
              <a:defRPr>
                <a:solidFill>
                  <a:schemeClr val="tx1"/>
                </a:solidFill>
                <a:latin typeface="Arial" panose="020B0604020202020204" pitchFamily="34" charset="0"/>
              </a:defRPr>
            </a:lvl8pPr>
            <a:lvl9pPr marL="3886200" indent="-228600" fontAlgn="base">
              <a:spcBef>
                <a:spcPct val="0"/>
              </a:spcBef>
              <a:spcAft>
                <a:spcPct val="0"/>
              </a:spcAft>
              <a:tabLst>
                <a:tab pos="896938" algn="l"/>
              </a:tabLst>
              <a:defRPr>
                <a:solidFill>
                  <a:schemeClr val="tx1"/>
                </a:solidFill>
                <a:latin typeface="Arial" panose="020B0604020202020204" pitchFamily="34" charset="0"/>
              </a:defRPr>
            </a:lvl9pPr>
          </a:lstStyle>
          <a:p>
            <a:pPr>
              <a:buFont typeface="Wingdings" panose="05000000000000000000" pitchFamily="2" charset="2"/>
              <a:buNone/>
            </a:pPr>
            <a:r>
              <a:rPr lang="en-US" altLang="de-DE" sz="1600" dirty="0"/>
              <a:t>Phone:	+49 5246 963-0  </a:t>
            </a:r>
          </a:p>
          <a:p>
            <a:pPr>
              <a:buFont typeface="Wingdings" panose="05000000000000000000" pitchFamily="2" charset="2"/>
              <a:buNone/>
            </a:pPr>
            <a:r>
              <a:rPr lang="en-US" altLang="de-DE" sz="1600" dirty="0"/>
              <a:t>Fax:	+49 5246 963-198</a:t>
            </a:r>
          </a:p>
          <a:p>
            <a:pPr>
              <a:buFont typeface="Wingdings" panose="05000000000000000000" pitchFamily="2" charset="2"/>
              <a:buNone/>
            </a:pPr>
            <a:r>
              <a:rPr lang="en-US" altLang="de-DE" sz="1600" dirty="0"/>
              <a:t>E-Mail:	info@beckhoff.com </a:t>
            </a:r>
          </a:p>
          <a:p>
            <a:pPr>
              <a:buFont typeface="Wingdings" panose="05000000000000000000" pitchFamily="2" charset="2"/>
              <a:buNone/>
            </a:pPr>
            <a:r>
              <a:rPr lang="en-US" altLang="de-DE" sz="1600" dirty="0"/>
              <a:t>Web:	www.beckhoff.com </a:t>
            </a:r>
            <a:r>
              <a:rPr lang="en-US" altLang="de-DE" sz="1600" b="1" dirty="0"/>
              <a:t> </a:t>
            </a:r>
          </a:p>
        </p:txBody>
      </p:sp>
      <p:sp>
        <p:nvSpPr>
          <p:cNvPr id="7" name="Text Box 5"/>
          <p:cNvSpPr txBox="1">
            <a:spLocks noChangeArrowheads="1"/>
          </p:cNvSpPr>
          <p:nvPr userDrawn="1"/>
        </p:nvSpPr>
        <p:spPr bwMode="auto">
          <a:xfrm>
            <a:off x="0" y="4186655"/>
            <a:ext cx="101536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0000" anchor="b">
            <a:spAutoFit/>
          </a:bodyPr>
          <a:lstStyle>
            <a:defPPr>
              <a:defRPr lang="de-DE"/>
            </a:defPPr>
            <a:lvl1pPr marL="3175" indent="-3175">
              <a:defRPr sz="1200">
                <a:latin typeface="Arial" panose="020B0604020202020204" pitchFamily="34" charset="0"/>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fontAlgn="base">
              <a:spcBef>
                <a:spcPct val="0"/>
              </a:spcBef>
              <a:spcAft>
                <a:spcPct val="0"/>
              </a:spcAft>
              <a:defRPr>
                <a:latin typeface="Arial" panose="020B0604020202020204" pitchFamily="34" charset="0"/>
              </a:defRPr>
            </a:lvl6pPr>
            <a:lvl7pPr marL="2971800" indent="-228600" fontAlgn="base">
              <a:spcBef>
                <a:spcPct val="0"/>
              </a:spcBef>
              <a:spcAft>
                <a:spcPct val="0"/>
              </a:spcAft>
              <a:defRPr>
                <a:latin typeface="Arial" panose="020B0604020202020204" pitchFamily="34" charset="0"/>
              </a:defRPr>
            </a:lvl7pPr>
            <a:lvl8pPr marL="3429000" indent="-228600" fontAlgn="base">
              <a:spcBef>
                <a:spcPct val="0"/>
              </a:spcBef>
              <a:spcAft>
                <a:spcPct val="0"/>
              </a:spcAft>
              <a:defRPr>
                <a:latin typeface="Arial" panose="020B0604020202020204" pitchFamily="34" charset="0"/>
              </a:defRPr>
            </a:lvl8pPr>
            <a:lvl9pPr marL="3886200" indent="-228600" fontAlgn="base">
              <a:spcBef>
                <a:spcPct val="0"/>
              </a:spcBef>
              <a:spcAft>
                <a:spcPct val="0"/>
              </a:spcAft>
              <a:defRPr>
                <a:latin typeface="Arial" panose="020B0604020202020204" pitchFamily="34" charset="0"/>
              </a:defRPr>
            </a:lvl9pPr>
          </a:lstStyle>
          <a:p>
            <a:pPr lvl="0"/>
            <a:r>
              <a:rPr lang="en-US" dirty="0"/>
              <a:t>© Beckhoff Automation GmbH &amp; Co. KG</a:t>
            </a:r>
            <a:endParaRPr lang="de-DE" dirty="0"/>
          </a:p>
          <a:p>
            <a:pPr lvl="0"/>
            <a:endParaRPr lang="en-US" altLang="de-DE" dirty="0"/>
          </a:p>
          <a:p>
            <a:pPr lvl="0"/>
            <a:r>
              <a:rPr lang="en-US" altLang="de-DE" dirty="0"/>
              <a:t>All images are protected by copyright. The use and transfer to third parties is not permitted.</a:t>
            </a:r>
          </a:p>
          <a:p>
            <a:pPr lvl="0"/>
            <a:endParaRPr lang="en-US" altLang="de-DE" dirty="0"/>
          </a:p>
          <a:p>
            <a:pPr lvl="0"/>
            <a:r>
              <a:rPr lang="en-US" altLang="de-DE" dirty="0"/>
              <a:t>Beckhoff</a:t>
            </a:r>
            <a:r>
              <a:rPr lang="en-US" altLang="de-DE" baseline="30000" dirty="0"/>
              <a:t>®</a:t>
            </a:r>
            <a:r>
              <a:rPr lang="en-US" altLang="de-DE" dirty="0"/>
              <a:t>, TwinCAT</a:t>
            </a:r>
            <a:r>
              <a:rPr lang="en-US" altLang="de-DE" baseline="30000" dirty="0"/>
              <a:t>®</a:t>
            </a:r>
            <a:r>
              <a:rPr lang="en-US" altLang="de-DE" dirty="0"/>
              <a:t>, EtherCAT</a:t>
            </a:r>
            <a:r>
              <a:rPr lang="en-US" altLang="de-DE" baseline="30000" dirty="0"/>
              <a:t>®</a:t>
            </a:r>
            <a:r>
              <a:rPr lang="en-US" altLang="de-DE" dirty="0"/>
              <a:t>, EtherCAT P</a:t>
            </a:r>
            <a:r>
              <a:rPr lang="en-US" altLang="de-DE" baseline="30000" dirty="0"/>
              <a:t>®</a:t>
            </a:r>
            <a:r>
              <a:rPr lang="en-US" altLang="de-DE" dirty="0"/>
              <a:t>, Safety over EtherCAT</a:t>
            </a:r>
            <a:r>
              <a:rPr lang="en-US" altLang="de-DE" baseline="30000" dirty="0"/>
              <a:t>®</a:t>
            </a:r>
            <a:r>
              <a:rPr lang="en-US" altLang="de-DE" dirty="0"/>
              <a:t>, </a:t>
            </a:r>
            <a:r>
              <a:rPr lang="en-US" altLang="de-DE" dirty="0" err="1"/>
              <a:t>TwinSAFE</a:t>
            </a:r>
            <a:r>
              <a:rPr lang="en-US" altLang="de-DE" baseline="30000" dirty="0"/>
              <a:t>®</a:t>
            </a:r>
            <a:r>
              <a:rPr lang="en-US" altLang="de-DE" dirty="0"/>
              <a:t>, XFC</a:t>
            </a:r>
            <a:r>
              <a:rPr lang="en-US" altLang="de-DE" baseline="30000" dirty="0"/>
              <a:t>®</a:t>
            </a:r>
            <a:r>
              <a:rPr lang="en-US" altLang="de-DE" dirty="0"/>
              <a:t> and XTS</a:t>
            </a:r>
            <a:r>
              <a:rPr lang="en-US" altLang="de-DE" baseline="30000" dirty="0"/>
              <a:t>®</a:t>
            </a:r>
            <a:r>
              <a:rPr lang="en-US" altLang="de-DE" dirty="0"/>
              <a:t> are registered trademarks of and licensed by Beckhoff Automation GmbH. Other designations used in this presentation may be trademarks whose use by third parties for their own purposes could violate the rights of the owners.</a:t>
            </a:r>
          </a:p>
          <a:p>
            <a:pPr lvl="0"/>
            <a:endParaRPr lang="en-US" altLang="de-DE" dirty="0"/>
          </a:p>
          <a:p>
            <a:pPr lvl="0"/>
            <a:r>
              <a:rPr lang="en-US" altLang="de-DE" dirty="0"/>
              <a:t>The information provided in this presentation contains merely general descriptions or characteristics of performance which in case of actual application do not always apply as described or which may change as a result of further development of the products. An obligation to provide the respective characteristics shall only exist if expressively agreed in the terms of contract. </a:t>
            </a:r>
          </a:p>
        </p:txBody>
      </p:sp>
      <p:sp>
        <p:nvSpPr>
          <p:cNvPr id="9" name="Textfeld 8"/>
          <p:cNvSpPr txBox="1"/>
          <p:nvPr userDrawn="1"/>
        </p:nvSpPr>
        <p:spPr>
          <a:xfrm>
            <a:off x="4" y="1090800"/>
            <a:ext cx="6095998" cy="1862048"/>
          </a:xfrm>
          <a:prstGeom prst="rect">
            <a:avLst/>
          </a:prstGeom>
        </p:spPr>
        <p:txBody>
          <a:bodyPr vert="horz" lIns="450000" tIns="190800" rIns="91440" bIns="45720" rtlCol="0">
            <a:noAutofit/>
          </a:bodyPr>
          <a:lstStyle>
            <a:lvl1pPr marR="0" lvl="0" indent="0" fontAlgn="auto">
              <a:lnSpc>
                <a:spcPct val="100000"/>
              </a:lnSpc>
              <a:spcBef>
                <a:spcPct val="50000"/>
              </a:spcBef>
              <a:spcAft>
                <a:spcPts val="0"/>
              </a:spcAft>
              <a:buClrTx/>
              <a:buSzTx/>
              <a:buFont typeface="Wingdings" pitchFamily="2" charset="2"/>
              <a:buNone/>
              <a:tabLst/>
              <a:defRPr sz="1600" b="1" baseline="0">
                <a:solidFill>
                  <a:srgbClr val="000000"/>
                </a:solidFill>
                <a:latin typeface="Arial"/>
              </a:defRPr>
            </a:lvl1pPr>
            <a:lvl2pPr marL="6286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2pPr>
            <a:lvl3pPr marL="9842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3pPr>
            <a:lvl4pPr marL="1343025"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4pPr>
            <a:lvl5pPr marL="1700213"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US" altLang="de-DE" sz="1600" dirty="0"/>
              <a:t>Beckhoff Automation GmbH &amp; Co. KG </a:t>
            </a:r>
            <a:br>
              <a:rPr lang="en-US" altLang="de-DE" sz="1600" dirty="0"/>
            </a:br>
            <a:r>
              <a:rPr lang="en-US" altLang="de-DE" sz="1600" b="0" dirty="0"/>
              <a:t>Headquarters </a:t>
            </a:r>
            <a:br>
              <a:rPr lang="en-US" altLang="de-DE" sz="1600" b="0" dirty="0"/>
            </a:br>
            <a:r>
              <a:rPr lang="en-US" altLang="de-DE" sz="1600" b="0" dirty="0"/>
              <a:t>Huelshorstweg 20 </a:t>
            </a:r>
            <a:br>
              <a:rPr lang="en-US" altLang="de-DE" sz="1600" b="0" dirty="0"/>
            </a:br>
            <a:r>
              <a:rPr lang="en-US" altLang="de-DE" sz="1600" b="0" dirty="0"/>
              <a:t>33415 Verl </a:t>
            </a:r>
            <a:br>
              <a:rPr lang="en-US" altLang="de-DE" sz="1600" b="0" dirty="0"/>
            </a:br>
            <a:r>
              <a:rPr lang="en-US" altLang="de-DE" sz="1600" b="0" dirty="0"/>
              <a:t>Germany </a:t>
            </a:r>
          </a:p>
        </p:txBody>
      </p:sp>
      <p:sp>
        <p:nvSpPr>
          <p:cNvPr id="11" name="Textfeld 10"/>
          <p:cNvSpPr txBox="1"/>
          <p:nvPr userDrawn="1"/>
        </p:nvSpPr>
        <p:spPr>
          <a:xfrm>
            <a:off x="-1" y="450787"/>
            <a:ext cx="10137600" cy="629367"/>
          </a:xfrm>
          <a:prstGeom prst="rect">
            <a:avLst/>
          </a:prstGeom>
        </p:spPr>
        <p:txBody>
          <a:bodyPr vert="horz" wrap="square" lIns="450000" tIns="144000" rIns="90000" bIns="144000" rtlCol="0" anchor="b" anchorCtr="0">
            <a:spAutoFit/>
          </a:bodyPr>
          <a:lstStyle>
            <a:defPPr>
              <a:defRPr lang="de-DE"/>
            </a:defPPr>
            <a:lvl1pPr lvl="0">
              <a:spcBef>
                <a:spcPct val="0"/>
              </a:spcBef>
              <a:buNone/>
              <a:defRPr sz="2200" b="1" baseline="0">
                <a:solidFill>
                  <a:schemeClr val="bg1"/>
                </a:solidFill>
                <a:latin typeface="Arial" pitchFamily="34" charset="0"/>
                <a:ea typeface="+mj-ea"/>
                <a:cs typeface="Arial" pitchFamily="34" charset="0"/>
              </a:defRPr>
            </a:lvl1pPr>
          </a:lstStyle>
          <a:p>
            <a:pPr lvl="0"/>
            <a:r>
              <a:rPr lang="en-US" noProof="0" dirty="0"/>
              <a:t>Contact</a:t>
            </a:r>
          </a:p>
        </p:txBody>
      </p:sp>
      <p:sp>
        <p:nvSpPr>
          <p:cNvPr id="12" name="Textplatzhalter 4"/>
          <p:cNvSpPr>
            <a:spLocks noGrp="1"/>
          </p:cNvSpPr>
          <p:nvPr>
            <p:ph type="body" sz="quarter" idx="11" hasCustomPrompt="1"/>
          </p:nvPr>
        </p:nvSpPr>
        <p:spPr>
          <a:xfrm>
            <a:off x="3255495" y="4206349"/>
            <a:ext cx="2196000" cy="277200"/>
          </a:xfrm>
        </p:spPr>
        <p:txBody>
          <a:bodyPr lIns="0" tIns="46800"/>
          <a:lstStyle>
            <a:lvl1pPr marL="0" indent="0" algn="l">
              <a:buNone/>
              <a:defRPr lang="de-DE" sz="1200" kern="1200" baseline="0" dirty="0" smtClean="0">
                <a:solidFill>
                  <a:schemeClr val="tx1"/>
                </a:solidFill>
                <a:latin typeface="Arial" pitchFamily="34" charset="0"/>
                <a:ea typeface="+mn-ea"/>
                <a:cs typeface="+mn-cs"/>
              </a:defRPr>
            </a:lvl1pPr>
            <a:lvl2pPr marL="360362" indent="0" algn="l">
              <a:buNone/>
              <a:defRPr lang="de-DE" sz="1200" kern="1200" baseline="0" dirty="0" smtClean="0">
                <a:solidFill>
                  <a:schemeClr val="tx1"/>
                </a:solidFill>
                <a:latin typeface="Arial" pitchFamily="34" charset="0"/>
                <a:ea typeface="+mn-ea"/>
                <a:cs typeface="+mn-cs"/>
              </a:defRPr>
            </a:lvl2pPr>
            <a:lvl3pPr marL="715962" indent="0" algn="l">
              <a:buNone/>
              <a:defRPr lang="de-DE" sz="1200" kern="1200" baseline="0" dirty="0" smtClean="0">
                <a:solidFill>
                  <a:schemeClr val="tx1"/>
                </a:solidFill>
                <a:latin typeface="Arial" pitchFamily="34" charset="0"/>
                <a:ea typeface="+mn-ea"/>
                <a:cs typeface="+mn-cs"/>
              </a:defRPr>
            </a:lvl3pPr>
            <a:lvl4pPr marL="1076325" indent="0" algn="l">
              <a:buNone/>
              <a:defRPr lang="de-DE" sz="1200" kern="1200" baseline="0" dirty="0" smtClean="0">
                <a:solidFill>
                  <a:schemeClr val="tx1"/>
                </a:solidFill>
                <a:latin typeface="Arial" pitchFamily="34" charset="0"/>
                <a:ea typeface="+mn-ea"/>
                <a:cs typeface="+mn-cs"/>
              </a:defRPr>
            </a:lvl4pPr>
            <a:lvl5pPr marL="1433513" indent="0" algn="l">
              <a:buNone/>
              <a:defRPr lang="de-DE" sz="1200" kern="1200" baseline="0" dirty="0">
                <a:solidFill>
                  <a:schemeClr val="tx1"/>
                </a:solidFill>
                <a:latin typeface="Arial" pitchFamily="34" charset="0"/>
                <a:ea typeface="+mn-ea"/>
                <a:cs typeface="+mn-cs"/>
              </a:defRPr>
            </a:lvl5pPr>
          </a:lstStyle>
          <a:p>
            <a:pPr lvl="0"/>
            <a:r>
              <a:rPr lang="de-DE" dirty="0"/>
              <a:t>MM/YYYY</a:t>
            </a:r>
          </a:p>
        </p:txBody>
      </p:sp>
    </p:spTree>
    <p:extLst>
      <p:ext uri="{BB962C8B-B14F-4D97-AF65-F5344CB8AC3E}">
        <p14:creationId xmlns:p14="http://schemas.microsoft.com/office/powerpoint/2010/main" val="38510568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act – DE">
    <p:spTree>
      <p:nvGrpSpPr>
        <p:cNvPr id="1" name=""/>
        <p:cNvGrpSpPr/>
        <p:nvPr/>
      </p:nvGrpSpPr>
      <p:grpSpPr>
        <a:xfrm>
          <a:off x="0" y="0"/>
          <a:ext cx="0" cy="0"/>
          <a:chOff x="0" y="0"/>
          <a:chExt cx="0" cy="0"/>
        </a:xfrm>
      </p:grpSpPr>
      <p:sp>
        <p:nvSpPr>
          <p:cNvPr id="7" name="Text Box 5"/>
          <p:cNvSpPr txBox="1">
            <a:spLocks noChangeArrowheads="1"/>
          </p:cNvSpPr>
          <p:nvPr userDrawn="1"/>
        </p:nvSpPr>
        <p:spPr bwMode="auto">
          <a:xfrm>
            <a:off x="0" y="4186655"/>
            <a:ext cx="101376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0000" anchor="b">
            <a:spAutoFit/>
          </a:bodyPr>
          <a:lstStyle>
            <a:lvl1pPr marL="3175" indent="-317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200" dirty="0"/>
              <a:t>© Beckhoff Automation GmbH &amp; Co. KG</a:t>
            </a:r>
          </a:p>
          <a:p>
            <a:endParaRPr lang="de-DE" altLang="de-DE" sz="1200" dirty="0"/>
          </a:p>
          <a:p>
            <a:pPr>
              <a:buFont typeface="Wingdings" panose="05000000000000000000" pitchFamily="2" charset="2"/>
              <a:buNone/>
            </a:pPr>
            <a:r>
              <a:rPr lang="de-DE" altLang="de-DE" sz="1200" dirty="0"/>
              <a:t>Alle Bilder sind urheberrechtlich geschützt. Die Weitergabe und Nutzung durch Dritte ist nicht gestattet.</a:t>
            </a:r>
          </a:p>
          <a:p>
            <a:pPr>
              <a:buFont typeface="Wingdings" panose="05000000000000000000" pitchFamily="2" charset="2"/>
              <a:buNone/>
            </a:pPr>
            <a:endParaRPr lang="de-DE" altLang="de-DE" sz="1200" dirty="0"/>
          </a:p>
          <a:p>
            <a:pPr>
              <a:buFont typeface="Wingdings" panose="05000000000000000000" pitchFamily="2" charset="2"/>
              <a:buNone/>
            </a:pPr>
            <a:r>
              <a:rPr lang="de-DE" sz="1200" dirty="0"/>
              <a:t>Beckhoff</a:t>
            </a:r>
            <a:r>
              <a:rPr lang="de-DE" sz="1200" baseline="30000" dirty="0"/>
              <a:t>®</a:t>
            </a:r>
            <a:r>
              <a:rPr lang="de-DE" sz="1200" dirty="0"/>
              <a:t>, TwinCAT</a:t>
            </a:r>
            <a:r>
              <a:rPr lang="de-DE" sz="1200" baseline="30000" dirty="0"/>
              <a:t>®</a:t>
            </a:r>
            <a:r>
              <a:rPr lang="de-DE" sz="1200" dirty="0"/>
              <a:t>, EtherCAT</a:t>
            </a:r>
            <a:r>
              <a:rPr lang="de-DE" sz="1200" baseline="30000" dirty="0"/>
              <a:t>®</a:t>
            </a:r>
            <a:r>
              <a:rPr lang="de-DE" sz="1200" dirty="0"/>
              <a:t>, EtherCAT P</a:t>
            </a:r>
            <a:r>
              <a:rPr lang="de-DE" sz="1200" baseline="30000" dirty="0"/>
              <a:t>®</a:t>
            </a:r>
            <a:r>
              <a:rPr lang="de-DE" sz="1200" dirty="0"/>
              <a:t>, Safety over EtherCAT</a:t>
            </a:r>
            <a:r>
              <a:rPr lang="de-DE" sz="1200" baseline="30000" dirty="0"/>
              <a:t>®</a:t>
            </a:r>
            <a:r>
              <a:rPr lang="de-DE" sz="1200" dirty="0"/>
              <a:t>, TwinSAFE</a:t>
            </a:r>
            <a:r>
              <a:rPr lang="de-DE" sz="1200" baseline="30000" dirty="0"/>
              <a:t>®</a:t>
            </a:r>
            <a:r>
              <a:rPr lang="de-DE" sz="1200" dirty="0"/>
              <a:t>, XFC</a:t>
            </a:r>
            <a:r>
              <a:rPr lang="de-DE" sz="1200" baseline="30000" dirty="0"/>
              <a:t>®</a:t>
            </a:r>
            <a:r>
              <a:rPr lang="de-DE" sz="1200" dirty="0"/>
              <a:t> und XTS</a:t>
            </a:r>
            <a:r>
              <a:rPr lang="de-DE" sz="1200" baseline="30000" dirty="0"/>
              <a:t>®</a:t>
            </a:r>
            <a:r>
              <a:rPr lang="de-DE" sz="1200" dirty="0"/>
              <a:t> sind eingetragene und lizenzierte Marken der Beckhoff Automation GmbH. </a:t>
            </a:r>
            <a:r>
              <a:rPr lang="de-DE" altLang="de-DE" sz="1200" dirty="0"/>
              <a:t>Die Verwendung anderer in dieser Präsentation enthaltenen Marken oder Kennzeichen durch Dritte kann zu einer Verletzung von Rechten der Inhaber der entsprechenden Kennzeichen führen.</a:t>
            </a:r>
          </a:p>
          <a:p>
            <a:pPr>
              <a:buFont typeface="Wingdings" panose="05000000000000000000" pitchFamily="2" charset="2"/>
              <a:buNone/>
            </a:pPr>
            <a:endParaRPr lang="de-DE" altLang="de-DE" sz="1200" dirty="0"/>
          </a:p>
          <a:p>
            <a:pPr>
              <a:buFont typeface="Wingdings" panose="05000000000000000000" pitchFamily="2" charset="2"/>
              <a:buNone/>
            </a:pPr>
            <a:r>
              <a:rPr lang="de-DE" altLang="de-DE" sz="1200" dirty="0"/>
              <a:t>Die Informationen in dieser Präsentation enthalten lediglich allgemeine Beschreibungen bzw. Leistungsmerkmale, welche im konkreten Anwendungsfall nicht immer in der beschriebenen Form zutreffen bzw. welche sich durch Weiterentwicklung der Produkte ändern können. Die gewünschten Leistungsmerkmale sind nur dann verbindlich, wenn sie bei Vertragsabschluss ausdrücklich vereinbart werden.</a:t>
            </a:r>
          </a:p>
        </p:txBody>
      </p:sp>
      <p:sp>
        <p:nvSpPr>
          <p:cNvPr id="6" name="Rectangle 4"/>
          <p:cNvSpPr>
            <a:spLocks noChangeArrowheads="1"/>
          </p:cNvSpPr>
          <p:nvPr userDrawn="1"/>
        </p:nvSpPr>
        <p:spPr bwMode="auto">
          <a:xfrm>
            <a:off x="6096001" y="1090800"/>
            <a:ext cx="5941484"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32000"/>
          <a:lstStyle>
            <a:lvl1pPr>
              <a:tabLst>
                <a:tab pos="896938" algn="l"/>
              </a:tabLst>
              <a:defRPr>
                <a:solidFill>
                  <a:schemeClr val="tx1"/>
                </a:solidFill>
                <a:latin typeface="Arial" panose="020B0604020202020204" pitchFamily="34" charset="0"/>
              </a:defRPr>
            </a:lvl1pPr>
            <a:lvl2pPr marL="742950" indent="-285750">
              <a:tabLst>
                <a:tab pos="896938" algn="l"/>
              </a:tabLst>
              <a:defRPr>
                <a:solidFill>
                  <a:schemeClr val="tx1"/>
                </a:solidFill>
                <a:latin typeface="Arial" panose="020B0604020202020204" pitchFamily="34" charset="0"/>
              </a:defRPr>
            </a:lvl2pPr>
            <a:lvl3pPr marL="1143000" indent="-228600">
              <a:tabLst>
                <a:tab pos="896938" algn="l"/>
              </a:tabLst>
              <a:defRPr>
                <a:solidFill>
                  <a:schemeClr val="tx1"/>
                </a:solidFill>
                <a:latin typeface="Arial" panose="020B0604020202020204" pitchFamily="34" charset="0"/>
              </a:defRPr>
            </a:lvl3pPr>
            <a:lvl4pPr marL="1600200" indent="-228600">
              <a:tabLst>
                <a:tab pos="896938" algn="l"/>
              </a:tabLst>
              <a:defRPr>
                <a:solidFill>
                  <a:schemeClr val="tx1"/>
                </a:solidFill>
                <a:latin typeface="Arial" panose="020B0604020202020204" pitchFamily="34" charset="0"/>
              </a:defRPr>
            </a:lvl4pPr>
            <a:lvl5pPr marL="2057400" indent="-228600">
              <a:tabLst>
                <a:tab pos="896938" algn="l"/>
              </a:tabLst>
              <a:defRPr>
                <a:solidFill>
                  <a:schemeClr val="tx1"/>
                </a:solidFill>
                <a:latin typeface="Arial" panose="020B0604020202020204" pitchFamily="34" charset="0"/>
              </a:defRPr>
            </a:lvl5pPr>
            <a:lvl6pPr marL="2514600" indent="-228600" fontAlgn="base">
              <a:spcBef>
                <a:spcPct val="0"/>
              </a:spcBef>
              <a:spcAft>
                <a:spcPct val="0"/>
              </a:spcAft>
              <a:tabLst>
                <a:tab pos="896938" algn="l"/>
              </a:tabLst>
              <a:defRPr>
                <a:solidFill>
                  <a:schemeClr val="tx1"/>
                </a:solidFill>
                <a:latin typeface="Arial" panose="020B0604020202020204" pitchFamily="34" charset="0"/>
              </a:defRPr>
            </a:lvl6pPr>
            <a:lvl7pPr marL="2971800" indent="-228600" fontAlgn="base">
              <a:spcBef>
                <a:spcPct val="0"/>
              </a:spcBef>
              <a:spcAft>
                <a:spcPct val="0"/>
              </a:spcAft>
              <a:tabLst>
                <a:tab pos="896938" algn="l"/>
              </a:tabLst>
              <a:defRPr>
                <a:solidFill>
                  <a:schemeClr val="tx1"/>
                </a:solidFill>
                <a:latin typeface="Arial" panose="020B0604020202020204" pitchFamily="34" charset="0"/>
              </a:defRPr>
            </a:lvl7pPr>
            <a:lvl8pPr marL="3429000" indent="-228600" fontAlgn="base">
              <a:spcBef>
                <a:spcPct val="0"/>
              </a:spcBef>
              <a:spcAft>
                <a:spcPct val="0"/>
              </a:spcAft>
              <a:tabLst>
                <a:tab pos="896938" algn="l"/>
              </a:tabLst>
              <a:defRPr>
                <a:solidFill>
                  <a:schemeClr val="tx1"/>
                </a:solidFill>
                <a:latin typeface="Arial" panose="020B0604020202020204" pitchFamily="34" charset="0"/>
              </a:defRPr>
            </a:lvl8pPr>
            <a:lvl9pPr marL="3886200" indent="-228600" fontAlgn="base">
              <a:spcBef>
                <a:spcPct val="0"/>
              </a:spcBef>
              <a:spcAft>
                <a:spcPct val="0"/>
              </a:spcAft>
              <a:tabLst>
                <a:tab pos="896938" algn="l"/>
              </a:tabLs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de-DE" altLang="de-DE" sz="1600" dirty="0"/>
              <a:t>Telefon:	+49 5246 963-0  </a:t>
            </a:r>
          </a:p>
          <a:p>
            <a:pPr>
              <a:buFont typeface="Wingdings" panose="05000000000000000000" pitchFamily="2" charset="2"/>
              <a:buNone/>
            </a:pPr>
            <a:r>
              <a:rPr lang="de-DE" altLang="de-DE" sz="1600" dirty="0"/>
              <a:t>Fax:	+49 5246 963-198</a:t>
            </a:r>
          </a:p>
          <a:p>
            <a:pPr>
              <a:buFont typeface="Wingdings" panose="05000000000000000000" pitchFamily="2" charset="2"/>
              <a:buNone/>
            </a:pPr>
            <a:r>
              <a:rPr lang="de-DE" altLang="de-DE" sz="1600" dirty="0"/>
              <a:t>E-Mail:	info@beckhoff.de</a:t>
            </a:r>
          </a:p>
          <a:p>
            <a:pPr>
              <a:buFont typeface="Wingdings" panose="05000000000000000000" pitchFamily="2" charset="2"/>
              <a:buNone/>
            </a:pPr>
            <a:r>
              <a:rPr lang="de-DE" altLang="de-DE" sz="1600" dirty="0"/>
              <a:t>Web:	www.beckhoff.de</a:t>
            </a:r>
            <a:r>
              <a:rPr lang="de-DE" altLang="de-DE" sz="1600" b="1" dirty="0"/>
              <a:t> </a:t>
            </a:r>
          </a:p>
        </p:txBody>
      </p:sp>
      <p:sp>
        <p:nvSpPr>
          <p:cNvPr id="9" name="Textfeld 8"/>
          <p:cNvSpPr txBox="1"/>
          <p:nvPr userDrawn="1"/>
        </p:nvSpPr>
        <p:spPr>
          <a:xfrm>
            <a:off x="3" y="1090800"/>
            <a:ext cx="6095997" cy="1862048"/>
          </a:xfrm>
          <a:prstGeom prst="rect">
            <a:avLst/>
          </a:prstGeom>
        </p:spPr>
        <p:txBody>
          <a:bodyPr vert="horz" lIns="450000" tIns="190800" rIns="91440" bIns="45720" rtlCol="0">
            <a:noAutofit/>
          </a:bodyPr>
          <a:lstStyle>
            <a:lvl1pPr marR="0" lvl="0" indent="0" fontAlgn="auto">
              <a:lnSpc>
                <a:spcPct val="100000"/>
              </a:lnSpc>
              <a:spcBef>
                <a:spcPct val="50000"/>
              </a:spcBef>
              <a:spcAft>
                <a:spcPts val="0"/>
              </a:spcAft>
              <a:buClrTx/>
              <a:buSzTx/>
              <a:buFont typeface="Wingdings" pitchFamily="2" charset="2"/>
              <a:buNone/>
              <a:tabLst/>
              <a:defRPr sz="1600" b="1" baseline="0">
                <a:solidFill>
                  <a:srgbClr val="000000"/>
                </a:solidFill>
                <a:latin typeface="Arial"/>
              </a:defRPr>
            </a:lvl1pPr>
            <a:lvl2pPr marL="6286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2pPr>
            <a:lvl3pPr marL="9842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3pPr>
            <a:lvl4pPr marL="1343025"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4pPr>
            <a:lvl5pPr marL="1700213"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lvl="0" indent="0">
              <a:spcBef>
                <a:spcPts val="0"/>
              </a:spcBef>
              <a:buNone/>
            </a:pPr>
            <a:r>
              <a:rPr lang="en-US" altLang="de-DE" sz="1600" dirty="0"/>
              <a:t>Beckhoff Automation GmbH &amp; Co. KG </a:t>
            </a:r>
            <a:br>
              <a:rPr lang="en-US" altLang="de-DE" sz="1600" dirty="0"/>
            </a:br>
            <a:r>
              <a:rPr lang="de-DE" altLang="de-DE" sz="1600" b="0" dirty="0">
                <a:solidFill>
                  <a:srgbClr val="000000"/>
                </a:solidFill>
                <a:latin typeface="Arial"/>
                <a:cs typeface="+mn-cs"/>
              </a:rPr>
              <a:t>Unternehmenszentrale</a:t>
            </a:r>
          </a:p>
          <a:p>
            <a:pPr marL="0" lvl="0" indent="0">
              <a:spcBef>
                <a:spcPts val="0"/>
              </a:spcBef>
              <a:buNone/>
            </a:pPr>
            <a:r>
              <a:rPr lang="de-DE" altLang="de-DE" sz="1600" b="0" dirty="0">
                <a:solidFill>
                  <a:srgbClr val="000000"/>
                </a:solidFill>
                <a:latin typeface="Arial"/>
                <a:cs typeface="+mn-cs"/>
              </a:rPr>
              <a:t>Hülshorstweg 20</a:t>
            </a:r>
          </a:p>
          <a:p>
            <a:pPr marL="0" lvl="0" indent="0">
              <a:spcBef>
                <a:spcPts val="0"/>
              </a:spcBef>
              <a:buNone/>
            </a:pPr>
            <a:r>
              <a:rPr lang="de-DE" altLang="de-DE" sz="1600" b="0" dirty="0">
                <a:solidFill>
                  <a:srgbClr val="000000"/>
                </a:solidFill>
                <a:latin typeface="Arial"/>
                <a:cs typeface="+mn-cs"/>
              </a:rPr>
              <a:t>33415 Verl</a:t>
            </a:r>
          </a:p>
          <a:p>
            <a:pPr marL="0" lvl="0" indent="0">
              <a:spcBef>
                <a:spcPts val="0"/>
              </a:spcBef>
              <a:buNone/>
            </a:pPr>
            <a:r>
              <a:rPr lang="de-DE" altLang="de-DE" sz="1600" b="0" dirty="0">
                <a:solidFill>
                  <a:srgbClr val="000000"/>
                </a:solidFill>
                <a:latin typeface="Arial"/>
                <a:cs typeface="+mn-cs"/>
              </a:rPr>
              <a:t>Deutschland</a:t>
            </a:r>
          </a:p>
          <a:p>
            <a:pPr lvl="0"/>
            <a:endParaRPr lang="en-US" altLang="de-DE" sz="1600" b="0" dirty="0"/>
          </a:p>
        </p:txBody>
      </p:sp>
      <p:sp>
        <p:nvSpPr>
          <p:cNvPr id="11" name="Textfeld 10"/>
          <p:cNvSpPr txBox="1"/>
          <p:nvPr userDrawn="1"/>
        </p:nvSpPr>
        <p:spPr>
          <a:xfrm>
            <a:off x="-1" y="450787"/>
            <a:ext cx="10137600" cy="629367"/>
          </a:xfrm>
          <a:prstGeom prst="rect">
            <a:avLst/>
          </a:prstGeom>
        </p:spPr>
        <p:txBody>
          <a:bodyPr vert="horz" wrap="square" lIns="450000" tIns="144000" rIns="90000" bIns="144000" rtlCol="0" anchor="b" anchorCtr="0">
            <a:spAutoFit/>
          </a:bodyPr>
          <a:lstStyle>
            <a:lvl1pPr>
              <a:spcBef>
                <a:spcPct val="0"/>
              </a:spcBef>
              <a:buNone/>
              <a:defRPr sz="2200" b="1" baseline="0">
                <a:solidFill>
                  <a:schemeClr val="bg1"/>
                </a:solidFill>
                <a:latin typeface="Arial" pitchFamily="34" charset="0"/>
                <a:ea typeface="+mj-ea"/>
                <a:cs typeface="Arial" pitchFamily="34" charset="0"/>
              </a:defRPr>
            </a:lvl1pPr>
          </a:lstStyle>
          <a:p>
            <a:pPr lvl="0"/>
            <a:r>
              <a:rPr lang="de-DE" dirty="0"/>
              <a:t>Kontakt </a:t>
            </a:r>
          </a:p>
        </p:txBody>
      </p:sp>
      <p:sp>
        <p:nvSpPr>
          <p:cNvPr id="8" name="Textplatzhalter 4"/>
          <p:cNvSpPr>
            <a:spLocks noGrp="1"/>
          </p:cNvSpPr>
          <p:nvPr>
            <p:ph type="body" sz="quarter" idx="11" hasCustomPrompt="1"/>
          </p:nvPr>
        </p:nvSpPr>
        <p:spPr>
          <a:xfrm>
            <a:off x="3255495" y="4206349"/>
            <a:ext cx="2196000" cy="277200"/>
          </a:xfrm>
        </p:spPr>
        <p:txBody>
          <a:bodyPr lIns="0" tIns="46800"/>
          <a:lstStyle>
            <a:lvl1pPr marL="0" indent="0" algn="l">
              <a:buNone/>
              <a:defRPr lang="de-DE" sz="1200" kern="1200" baseline="0" dirty="0" smtClean="0">
                <a:solidFill>
                  <a:schemeClr val="tx1"/>
                </a:solidFill>
                <a:latin typeface="Arial" pitchFamily="34" charset="0"/>
                <a:ea typeface="+mn-ea"/>
                <a:cs typeface="+mn-cs"/>
              </a:defRPr>
            </a:lvl1pPr>
            <a:lvl2pPr marL="360362" indent="0" algn="l">
              <a:buNone/>
              <a:defRPr lang="de-DE" sz="1200" kern="1200" baseline="0" dirty="0" smtClean="0">
                <a:solidFill>
                  <a:schemeClr val="tx1"/>
                </a:solidFill>
                <a:latin typeface="Arial" pitchFamily="34" charset="0"/>
                <a:ea typeface="+mn-ea"/>
                <a:cs typeface="+mn-cs"/>
              </a:defRPr>
            </a:lvl2pPr>
            <a:lvl3pPr marL="715962" indent="0" algn="l">
              <a:buNone/>
              <a:defRPr lang="de-DE" sz="1200" kern="1200" baseline="0" dirty="0" smtClean="0">
                <a:solidFill>
                  <a:schemeClr val="tx1"/>
                </a:solidFill>
                <a:latin typeface="Arial" pitchFamily="34" charset="0"/>
                <a:ea typeface="+mn-ea"/>
                <a:cs typeface="+mn-cs"/>
              </a:defRPr>
            </a:lvl3pPr>
            <a:lvl4pPr marL="1076325" indent="0" algn="l">
              <a:buNone/>
              <a:defRPr lang="de-DE" sz="1200" kern="1200" baseline="0" dirty="0" smtClean="0">
                <a:solidFill>
                  <a:schemeClr val="tx1"/>
                </a:solidFill>
                <a:latin typeface="Arial" pitchFamily="34" charset="0"/>
                <a:ea typeface="+mn-ea"/>
                <a:cs typeface="+mn-cs"/>
              </a:defRPr>
            </a:lvl4pPr>
            <a:lvl5pPr marL="1433513" indent="0" algn="l">
              <a:buNone/>
              <a:defRPr lang="de-DE" sz="1200" kern="1200" baseline="0" dirty="0">
                <a:solidFill>
                  <a:schemeClr val="tx1"/>
                </a:solidFill>
                <a:latin typeface="Arial" pitchFamily="34" charset="0"/>
                <a:ea typeface="+mn-ea"/>
                <a:cs typeface="+mn-cs"/>
              </a:defRPr>
            </a:lvl5pPr>
          </a:lstStyle>
          <a:p>
            <a:pPr lvl="0"/>
            <a:r>
              <a:rPr lang="de-DE" dirty="0"/>
              <a:t>MM/YYYY</a:t>
            </a:r>
          </a:p>
        </p:txBody>
      </p:sp>
    </p:spTree>
    <p:extLst>
      <p:ext uri="{BB962C8B-B14F-4D97-AF65-F5344CB8AC3E}">
        <p14:creationId xmlns:p14="http://schemas.microsoft.com/office/powerpoint/2010/main" val="338592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for Speaker – Version 2">
    <p:spTree>
      <p:nvGrpSpPr>
        <p:cNvPr id="1" name=""/>
        <p:cNvGrpSpPr/>
        <p:nvPr/>
      </p:nvGrpSpPr>
      <p:grpSpPr>
        <a:xfrm>
          <a:off x="0" y="0"/>
          <a:ext cx="0" cy="0"/>
          <a:chOff x="0" y="0"/>
          <a:chExt cx="0" cy="0"/>
        </a:xfrm>
      </p:grpSpPr>
      <p:sp>
        <p:nvSpPr>
          <p:cNvPr id="5" name="Rechteck 4"/>
          <p:cNvSpPr/>
          <p:nvPr userDrawn="1"/>
        </p:nvSpPr>
        <p:spPr bwMode="ltGray">
          <a:xfrm>
            <a:off x="0" y="0"/>
            <a:ext cx="60960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2200" b="0" i="0" u="none" strike="noStrike" kern="0" cap="none" spc="0" normalizeH="0" baseline="0" noProof="0" dirty="0">
              <a:ln>
                <a:noFill/>
              </a:ln>
              <a:solidFill>
                <a:prstClr val="white"/>
              </a:solidFill>
              <a:effectLst/>
              <a:uLnTx/>
              <a:uFillTx/>
              <a:latin typeface="Arial"/>
              <a:ea typeface="+mn-ea"/>
              <a:cs typeface="Arial" pitchFamily="34" charset="0"/>
            </a:endParaRPr>
          </a:p>
        </p:txBody>
      </p:sp>
      <p:sp>
        <p:nvSpPr>
          <p:cNvPr id="4" name="Titel 4"/>
          <p:cNvSpPr>
            <a:spLocks noGrp="1"/>
          </p:cNvSpPr>
          <p:nvPr>
            <p:ph type="title" hasCustomPrompt="1"/>
          </p:nvPr>
        </p:nvSpPr>
        <p:spPr>
          <a:xfrm>
            <a:off x="0" y="1893755"/>
            <a:ext cx="6096000" cy="629367"/>
          </a:xfr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
        <p:nvSpPr>
          <p:cNvPr id="7" name="Subtitle 2"/>
          <p:cNvSpPr>
            <a:spLocks noGrp="1"/>
          </p:cNvSpPr>
          <p:nvPr>
            <p:ph type="subTitle" idx="1" hasCustomPrompt="1"/>
          </p:nvPr>
        </p:nvSpPr>
        <p:spPr bwMode="white">
          <a:xfrm>
            <a:off x="-677" y="4546800"/>
            <a:ext cx="6096677" cy="858866"/>
          </a:xfrm>
          <a:prstGeom prst="rect">
            <a:avLst/>
          </a:prstGeom>
        </p:spPr>
        <p:txBody>
          <a:bodyPr wrap="square" lIns="450000" tIns="90000" rIns="90000" bIns="90000" anchor="b" anchorCtr="0">
            <a:spAutoFit/>
          </a:bodyPr>
          <a:lstStyle>
            <a:lvl1pPr marL="0" indent="0" algn="l">
              <a:lnSpc>
                <a:spcPct val="100000"/>
              </a:lnSpc>
              <a:spcBef>
                <a:spcPts val="0"/>
              </a:spcBef>
              <a:buNone/>
              <a:defRPr sz="2200">
                <a:solidFill>
                  <a:schemeClr val="bg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noProof="0" dirty="0"/>
              <a:t>Speaker Name </a:t>
            </a:r>
            <a:br>
              <a:rPr lang="en-US" noProof="0" dirty="0"/>
            </a:br>
            <a:r>
              <a:rPr lang="en-US" noProof="0" dirty="0"/>
              <a:t>Department</a:t>
            </a:r>
          </a:p>
        </p:txBody>
      </p:sp>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4800" y="0"/>
            <a:ext cx="6094476" cy="6858000"/>
          </a:xfrm>
          <a:prstGeom prst="rect">
            <a:avLst/>
          </a:prstGeom>
        </p:spPr>
      </p:pic>
      <p:pic>
        <p:nvPicPr>
          <p:cNvPr id="8" name="Grafik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3420" y="602129"/>
            <a:ext cx="1781712" cy="485547"/>
          </a:xfrm>
          <a:prstGeom prst="rect">
            <a:avLst/>
          </a:prstGeom>
        </p:spPr>
      </p:pic>
    </p:spTree>
    <p:extLst>
      <p:ext uri="{BB962C8B-B14F-4D97-AF65-F5344CB8AC3E}">
        <p14:creationId xmlns:p14="http://schemas.microsoft.com/office/powerpoint/2010/main" val="176259228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Click to add contents</a:t>
            </a:r>
            <a:endParaRPr lang="de-DE" dirty="0"/>
          </a:p>
        </p:txBody>
      </p:sp>
      <p:sp>
        <p:nvSpPr>
          <p:cNvPr id="3" name="Fußzeilenplatzhalter 2"/>
          <p:cNvSpPr>
            <a:spLocks noGrp="1"/>
          </p:cNvSpPr>
          <p:nvPr>
            <p:ph type="ftr" sz="quarter" idx="10"/>
          </p:nvPr>
        </p:nvSpPr>
        <p:spPr bwMode="gray"/>
        <p:txBody>
          <a:bodyPr/>
          <a:lstStyle/>
          <a:p>
            <a:endParaRPr lang="de-DE" dirty="0"/>
          </a:p>
        </p:txBody>
      </p:sp>
      <p:sp>
        <p:nvSpPr>
          <p:cNvPr id="4" name="Foliennummernplatzhalter 3"/>
          <p:cNvSpPr>
            <a:spLocks noGrp="1"/>
          </p:cNvSpPr>
          <p:nvPr>
            <p:ph type="sldNum" sz="quarter" idx="11"/>
          </p:nvPr>
        </p:nvSpPr>
        <p:spPr bwMode="gray"/>
        <p:txBody>
          <a:bodyPr/>
          <a:lstStyle/>
          <a:p>
            <a:fld id="{A930EF64-91C9-4EBD-82F9-3643AB15A28C}" type="slidenum">
              <a:rPr lang="de-DE" smtClean="0"/>
              <a:pPr/>
              <a:t>‹#›</a:t>
            </a:fld>
            <a:endParaRPr lang="de-DE" dirty="0"/>
          </a:p>
        </p:txBody>
      </p:sp>
      <p:sp>
        <p:nvSpPr>
          <p:cNvPr id="5" name="Textplatzhalter 5"/>
          <p:cNvSpPr>
            <a:spLocks noGrp="1"/>
          </p:cNvSpPr>
          <p:nvPr>
            <p:ph type="body" sz="quarter" idx="15" hasCustomPrompt="1"/>
          </p:nvPr>
        </p:nvSpPr>
        <p:spPr bwMode="gray">
          <a:xfrm>
            <a:off x="3" y="1090799"/>
            <a:ext cx="10137600" cy="5331600"/>
          </a:xfrm>
          <a:prstGeom prst="rect">
            <a:avLst/>
          </a:prstGeom>
        </p:spPr>
        <p:txBody>
          <a:bodyPr/>
          <a:lstStyle>
            <a:lvl1pPr marL="630000" indent="-630000">
              <a:buFont typeface="+mj-lt"/>
              <a:buAutoNum type="arabicPeriod"/>
              <a:defRPr b="0" baseline="0"/>
            </a:lvl1pPr>
            <a:lvl2pPr marL="982800" indent="-270000">
              <a:defRPr/>
            </a:lvl2pPr>
            <a:lvl3pPr marL="1342800" indent="-266400">
              <a:buFont typeface="Symbol" panose="05050102010706020507" pitchFamily="18" charset="2"/>
              <a:buChar char="-"/>
              <a:defRPr/>
            </a:lvl3pPr>
            <a:lvl4pPr marL="1699200" indent="-266400">
              <a:defRPr/>
            </a:lvl4pPr>
            <a:lvl5pPr marL="2059200" indent="-266700">
              <a:defRPr/>
            </a:lvl5pPr>
          </a:lstStyle>
          <a:p>
            <a:pPr lvl="0"/>
            <a:r>
              <a:rPr lang="en-US" noProof="0" dirty="0"/>
              <a:t>Click to add chapter (active chapter in bold)</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Tree>
    <p:extLst>
      <p:ext uri="{BB962C8B-B14F-4D97-AF65-F5344CB8AC3E}">
        <p14:creationId xmlns:p14="http://schemas.microsoft.com/office/powerpoint/2010/main" val="165104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8" name="Textplatzhalter 5"/>
          <p:cNvSpPr>
            <a:spLocks noGrp="1"/>
          </p:cNvSpPr>
          <p:nvPr>
            <p:ph type="body" sz="quarter" idx="15" hasCustomPrompt="1"/>
          </p:nvPr>
        </p:nvSpPr>
        <p:spPr bwMode="gray">
          <a:xfrm>
            <a:off x="3" y="1090799"/>
            <a:ext cx="10137600" cy="5331600"/>
          </a:xfrm>
          <a:prstGeom prst="rect">
            <a:avLst/>
          </a:prstGeom>
        </p:spPr>
        <p:txBody>
          <a:bodyPr vert="horz" lIns="450000" tIns="190800" rIns="91440" bIns="45720" rtlCol="0">
            <a:noAutofit/>
          </a:bodyPr>
          <a:lstStyle>
            <a:lvl1pPr>
              <a:defRPr lang="en-US" noProof="0" dirty="0" smtClean="0"/>
            </a:lvl1pPr>
            <a:lvl2pPr>
              <a:defRPr lang="en-US" noProof="0" dirty="0" smtClean="0"/>
            </a:lvl2pPr>
            <a:lvl3pPr>
              <a:defRPr lang="en-US" noProof="0" dirty="0" smtClean="0"/>
            </a:lvl3pPr>
            <a:lvl4pPr>
              <a:defRPr lang="en-US" noProof="0" dirty="0" smtClean="0"/>
            </a:lvl4pPr>
            <a:lvl5pPr>
              <a:defRPr lang="en-US" noProof="0" dirty="0" smtClean="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
        <p:nvSpPr>
          <p:cNvPr id="6"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
        <p:nvSpPr>
          <p:cNvPr id="11" name="Fußzeilenplatzhalter 4"/>
          <p:cNvSpPr>
            <a:spLocks noGrp="1"/>
          </p:cNvSpPr>
          <p:nvPr>
            <p:ph type="ftr" sz="quarter" idx="3"/>
          </p:nvPr>
        </p:nvSpPr>
        <p:spPr bwMode="gray">
          <a:xfrm>
            <a:off x="767408" y="6416676"/>
            <a:ext cx="4640201" cy="441325"/>
          </a:xfrm>
          <a:prstGeom prst="rect">
            <a:avLst/>
          </a:prstGeom>
        </p:spPr>
        <p:txBody>
          <a:bodyPr vert="horz" lIns="90000" tIns="36000" rIns="91440" bIns="36000" rtlCol="0" anchor="ctr"/>
          <a:lstStyle>
            <a:lvl1pPr algn="l">
              <a:defRPr sz="1100">
                <a:solidFill>
                  <a:schemeClr val="accent1"/>
                </a:solidFill>
                <a:latin typeface="Arial" pitchFamily="34" charset="0"/>
                <a:cs typeface="Arial" pitchFamily="34" charset="0"/>
              </a:defRPr>
            </a:lvl1pPr>
          </a:lstStyle>
          <a:p>
            <a:endParaRPr lang="de-DE" dirty="0"/>
          </a:p>
        </p:txBody>
      </p:sp>
      <p:sp>
        <p:nvSpPr>
          <p:cNvPr id="13" name="Foliennummernplatzhalter 5"/>
          <p:cNvSpPr>
            <a:spLocks noGrp="1"/>
          </p:cNvSpPr>
          <p:nvPr>
            <p:ph type="sldNum" sz="quarter" idx="4"/>
          </p:nvPr>
        </p:nvSpPr>
        <p:spPr bwMode="gray">
          <a:xfrm>
            <a:off x="2200" y="6416676"/>
            <a:ext cx="765208" cy="441325"/>
          </a:xfrm>
          <a:prstGeom prst="rect">
            <a:avLst/>
          </a:prstGeom>
        </p:spPr>
        <p:txBody>
          <a:bodyPr vert="horz" lIns="234000" tIns="45720" rIns="3600" bIns="45720" rtlCol="0" anchor="ctr"/>
          <a:lstStyle>
            <a:lvl1pPr algn="l">
              <a:defRPr sz="1100">
                <a:solidFill>
                  <a:schemeClr val="accent1"/>
                </a:solidFill>
                <a:latin typeface="Arial" pitchFamily="34" charset="0"/>
                <a:cs typeface="Arial" pitchFamily="34" charset="0"/>
              </a:defRPr>
            </a:lvl1pPr>
          </a:lstStyle>
          <a:p>
            <a:fld id="{A930EF64-91C9-4EBD-82F9-3643AB15A28C}" type="slidenum">
              <a:rPr lang="de-DE" smtClean="0"/>
              <a:pPr/>
              <a:t>‹#›</a:t>
            </a:fld>
            <a:endParaRPr lang="de-DE" dirty="0"/>
          </a:p>
        </p:txBody>
      </p:sp>
    </p:spTree>
    <p:extLst>
      <p:ext uri="{BB962C8B-B14F-4D97-AF65-F5344CB8AC3E}">
        <p14:creationId xmlns:p14="http://schemas.microsoft.com/office/powerpoint/2010/main" val="252722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text + 2 pictures">
    <p:spTree>
      <p:nvGrpSpPr>
        <p:cNvPr id="1" name=""/>
        <p:cNvGrpSpPr/>
        <p:nvPr/>
      </p:nvGrpSpPr>
      <p:grpSpPr>
        <a:xfrm>
          <a:off x="0" y="0"/>
          <a:ext cx="0" cy="0"/>
          <a:chOff x="0" y="0"/>
          <a:chExt cx="0" cy="0"/>
        </a:xfrm>
      </p:grpSpPr>
      <p:sp>
        <p:nvSpPr>
          <p:cNvPr id="13" name="Bildplatzhalter 12"/>
          <p:cNvSpPr>
            <a:spLocks noGrp="1"/>
          </p:cNvSpPr>
          <p:nvPr>
            <p:ph type="pic" sz="quarter" idx="16" hasCustomPrompt="1"/>
          </p:nvPr>
        </p:nvSpPr>
        <p:spPr bwMode="gray">
          <a:xfrm>
            <a:off x="8125883" y="3978684"/>
            <a:ext cx="4066117" cy="2883600"/>
          </a:xfrm>
          <a:prstGeom prst="rect">
            <a:avLst/>
          </a:prstGeo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4" name="Bildplatzhalter 3"/>
          <p:cNvSpPr>
            <a:spLocks noGrp="1"/>
          </p:cNvSpPr>
          <p:nvPr>
            <p:ph type="pic" sz="quarter" idx="14" hasCustomPrompt="1"/>
          </p:nvPr>
        </p:nvSpPr>
        <p:spPr bwMode="gray">
          <a:xfrm>
            <a:off x="8125883" y="1090799"/>
            <a:ext cx="4066116" cy="2883600"/>
          </a:xfrm>
          <a:prstGeom prst="rect">
            <a:avLst/>
          </a:prstGeo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6" name="Textplatzhalter 5"/>
          <p:cNvSpPr>
            <a:spLocks noGrp="1"/>
          </p:cNvSpPr>
          <p:nvPr>
            <p:ph type="body" sz="quarter" idx="15" hasCustomPrompt="1"/>
          </p:nvPr>
        </p:nvSpPr>
        <p:spPr bwMode="gray">
          <a:xfrm>
            <a:off x="3" y="1090799"/>
            <a:ext cx="8113181" cy="5331600"/>
          </a:xfrm>
          <a:prstGeom prst="rect">
            <a:avLst/>
          </a:prstGeom>
        </p:spPr>
        <p:txBody>
          <a:bodyPr/>
          <a:lstStyle>
            <a:lvl1pPr>
              <a:defRPr baseline="0"/>
            </a:lvl1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
        <p:nvSpPr>
          <p:cNvPr id="8"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
        <p:nvSpPr>
          <p:cNvPr id="9" name="Fußzeilenplatzhalter 4"/>
          <p:cNvSpPr>
            <a:spLocks noGrp="1"/>
          </p:cNvSpPr>
          <p:nvPr>
            <p:ph type="ftr" sz="quarter" idx="3"/>
          </p:nvPr>
        </p:nvSpPr>
        <p:spPr bwMode="gray">
          <a:xfrm>
            <a:off x="767408" y="6416676"/>
            <a:ext cx="4640201" cy="441325"/>
          </a:xfrm>
          <a:prstGeom prst="rect">
            <a:avLst/>
          </a:prstGeom>
        </p:spPr>
        <p:txBody>
          <a:bodyPr vert="horz" lIns="90000" tIns="36000" rIns="91440" bIns="36000" rtlCol="0" anchor="ctr"/>
          <a:lstStyle>
            <a:lvl1pPr algn="l">
              <a:defRPr sz="1100">
                <a:solidFill>
                  <a:schemeClr val="accent1"/>
                </a:solidFill>
                <a:latin typeface="Arial" pitchFamily="34" charset="0"/>
                <a:cs typeface="Arial" pitchFamily="34" charset="0"/>
              </a:defRPr>
            </a:lvl1pPr>
          </a:lstStyle>
          <a:p>
            <a:endParaRPr lang="de-DE" dirty="0"/>
          </a:p>
        </p:txBody>
      </p:sp>
      <p:sp>
        <p:nvSpPr>
          <p:cNvPr id="10" name="Foliennummernplatzhalter 5"/>
          <p:cNvSpPr>
            <a:spLocks noGrp="1"/>
          </p:cNvSpPr>
          <p:nvPr>
            <p:ph type="sldNum" sz="quarter" idx="4"/>
          </p:nvPr>
        </p:nvSpPr>
        <p:spPr bwMode="gray">
          <a:xfrm>
            <a:off x="2200" y="6416676"/>
            <a:ext cx="765208" cy="441325"/>
          </a:xfrm>
          <a:prstGeom prst="rect">
            <a:avLst/>
          </a:prstGeom>
        </p:spPr>
        <p:txBody>
          <a:bodyPr vert="horz" lIns="234000" tIns="45720" rIns="3600" bIns="45720" rtlCol="0" anchor="ctr"/>
          <a:lstStyle>
            <a:lvl1pPr algn="l">
              <a:defRPr sz="1100">
                <a:solidFill>
                  <a:schemeClr val="accent1"/>
                </a:solidFill>
                <a:latin typeface="Arial" pitchFamily="34" charset="0"/>
                <a:cs typeface="Arial" pitchFamily="34" charset="0"/>
              </a:defRPr>
            </a:lvl1pPr>
          </a:lstStyle>
          <a:p>
            <a:fld id="{A930EF64-91C9-4EBD-82F9-3643AB15A28C}" type="slidenum">
              <a:rPr lang="de-DE" smtClean="0"/>
              <a:pPr/>
              <a:t>‹#›</a:t>
            </a:fld>
            <a:endParaRPr lang="de-DE" dirty="0"/>
          </a:p>
        </p:txBody>
      </p:sp>
    </p:spTree>
    <p:extLst>
      <p:ext uri="{BB962C8B-B14F-4D97-AF65-F5344CB8AC3E}">
        <p14:creationId xmlns:p14="http://schemas.microsoft.com/office/powerpoint/2010/main" val="239533410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 text + 1 halfsize picture">
    <p:spTree>
      <p:nvGrpSpPr>
        <p:cNvPr id="1" name=""/>
        <p:cNvGrpSpPr/>
        <p:nvPr/>
      </p:nvGrpSpPr>
      <p:grpSpPr>
        <a:xfrm>
          <a:off x="0" y="0"/>
          <a:ext cx="0" cy="0"/>
          <a:chOff x="0" y="0"/>
          <a:chExt cx="0" cy="0"/>
        </a:xfrm>
      </p:grpSpPr>
      <p:sp>
        <p:nvSpPr>
          <p:cNvPr id="6" name="Textplatzhalter 5"/>
          <p:cNvSpPr>
            <a:spLocks noGrp="1"/>
          </p:cNvSpPr>
          <p:nvPr>
            <p:ph type="body" sz="quarter" idx="15" hasCustomPrompt="1"/>
          </p:nvPr>
        </p:nvSpPr>
        <p:spPr bwMode="gray">
          <a:xfrm>
            <a:off x="3" y="1090800"/>
            <a:ext cx="6095997" cy="5331600"/>
          </a:xfrm>
          <a:prstGeom prst="rect">
            <a:avLst/>
          </a:prstGeom>
        </p:spPr>
        <p:txBody>
          <a:bodyPr/>
          <a:lstStyle>
            <a:lvl1pPr>
              <a:defRPr baseline="0"/>
            </a:lvl1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
        <p:nvSpPr>
          <p:cNvPr id="7"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
        <p:nvSpPr>
          <p:cNvPr id="8" name="Fußzeilenplatzhalter 4"/>
          <p:cNvSpPr>
            <a:spLocks noGrp="1"/>
          </p:cNvSpPr>
          <p:nvPr>
            <p:ph type="ftr" sz="quarter" idx="3"/>
          </p:nvPr>
        </p:nvSpPr>
        <p:spPr bwMode="gray">
          <a:xfrm>
            <a:off x="767408" y="6416676"/>
            <a:ext cx="4640201" cy="441325"/>
          </a:xfrm>
          <a:prstGeom prst="rect">
            <a:avLst/>
          </a:prstGeom>
        </p:spPr>
        <p:txBody>
          <a:bodyPr vert="horz" lIns="90000" tIns="36000" rIns="91440" bIns="36000" rtlCol="0" anchor="ctr"/>
          <a:lstStyle>
            <a:lvl1pPr algn="l">
              <a:defRPr sz="1100">
                <a:solidFill>
                  <a:schemeClr val="accent1"/>
                </a:solidFill>
                <a:latin typeface="Arial" pitchFamily="34" charset="0"/>
                <a:cs typeface="Arial" pitchFamily="34" charset="0"/>
              </a:defRPr>
            </a:lvl1pPr>
          </a:lstStyle>
          <a:p>
            <a:endParaRPr lang="de-DE" dirty="0"/>
          </a:p>
        </p:txBody>
      </p:sp>
      <p:sp>
        <p:nvSpPr>
          <p:cNvPr id="9" name="Foliennummernplatzhalter 5"/>
          <p:cNvSpPr>
            <a:spLocks noGrp="1"/>
          </p:cNvSpPr>
          <p:nvPr>
            <p:ph type="sldNum" sz="quarter" idx="4"/>
          </p:nvPr>
        </p:nvSpPr>
        <p:spPr bwMode="gray">
          <a:xfrm>
            <a:off x="2200" y="6416676"/>
            <a:ext cx="765208" cy="441325"/>
          </a:xfrm>
          <a:prstGeom prst="rect">
            <a:avLst/>
          </a:prstGeom>
        </p:spPr>
        <p:txBody>
          <a:bodyPr vert="horz" lIns="234000" tIns="45720" rIns="3600" bIns="45720" rtlCol="0" anchor="ctr"/>
          <a:lstStyle>
            <a:lvl1pPr algn="l">
              <a:defRPr sz="1100">
                <a:solidFill>
                  <a:schemeClr val="accent1"/>
                </a:solidFill>
                <a:latin typeface="Arial" pitchFamily="34" charset="0"/>
                <a:cs typeface="Arial" pitchFamily="34" charset="0"/>
              </a:defRPr>
            </a:lvl1pPr>
          </a:lstStyle>
          <a:p>
            <a:fld id="{A930EF64-91C9-4EBD-82F9-3643AB15A28C}" type="slidenum">
              <a:rPr lang="de-DE" smtClean="0"/>
              <a:pPr/>
              <a:t>‹#›</a:t>
            </a:fld>
            <a:endParaRPr lang="de-DE" dirty="0"/>
          </a:p>
        </p:txBody>
      </p:sp>
      <p:sp>
        <p:nvSpPr>
          <p:cNvPr id="4" name="Bildplatzhalter 3"/>
          <p:cNvSpPr>
            <a:spLocks noGrp="1"/>
          </p:cNvSpPr>
          <p:nvPr>
            <p:ph type="pic" sz="quarter" idx="14" hasCustomPrompt="1"/>
          </p:nvPr>
        </p:nvSpPr>
        <p:spPr bwMode="gray">
          <a:xfrm>
            <a:off x="6096000" y="1090800"/>
            <a:ext cx="6096000" cy="5767200"/>
          </a:xfrm>
          <a:prstGeom prst="rect">
            <a:avLst/>
          </a:prstGeo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Tree>
    <p:extLst>
      <p:ext uri="{BB962C8B-B14F-4D97-AF65-F5344CB8AC3E}">
        <p14:creationId xmlns:p14="http://schemas.microsoft.com/office/powerpoint/2010/main" val="284513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 text + 1 picture">
    <p:spTree>
      <p:nvGrpSpPr>
        <p:cNvPr id="1" name=""/>
        <p:cNvGrpSpPr/>
        <p:nvPr/>
      </p:nvGrpSpPr>
      <p:grpSpPr>
        <a:xfrm>
          <a:off x="0" y="0"/>
          <a:ext cx="0" cy="0"/>
          <a:chOff x="0" y="0"/>
          <a:chExt cx="0" cy="0"/>
        </a:xfrm>
      </p:grpSpPr>
      <p:sp>
        <p:nvSpPr>
          <p:cNvPr id="4" name="Bildplatzhalter 3"/>
          <p:cNvSpPr>
            <a:spLocks noGrp="1"/>
          </p:cNvSpPr>
          <p:nvPr>
            <p:ph type="pic" sz="quarter" idx="14" hasCustomPrompt="1"/>
          </p:nvPr>
        </p:nvSpPr>
        <p:spPr bwMode="gray">
          <a:xfrm>
            <a:off x="6096000" y="1090800"/>
            <a:ext cx="6096000" cy="4321414"/>
          </a:xfrm>
          <a:prstGeom prst="rect">
            <a:avLst/>
          </a:prstGeo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6" name="Textplatzhalter 5"/>
          <p:cNvSpPr>
            <a:spLocks noGrp="1"/>
          </p:cNvSpPr>
          <p:nvPr>
            <p:ph type="body" sz="quarter" idx="15" hasCustomPrompt="1"/>
          </p:nvPr>
        </p:nvSpPr>
        <p:spPr bwMode="gray">
          <a:xfrm>
            <a:off x="3" y="1090799"/>
            <a:ext cx="6096000" cy="5331600"/>
          </a:xfrm>
          <a:prstGeom prst="rect">
            <a:avLst/>
          </a:prstGeom>
        </p:spPr>
        <p:txBody>
          <a:bodyPr/>
          <a:lstStyle>
            <a:lvl1pPr>
              <a:defRPr baseline="0"/>
            </a:lvl1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
        <p:nvSpPr>
          <p:cNvPr id="7"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
        <p:nvSpPr>
          <p:cNvPr id="8" name="Fußzeilenplatzhalter 4"/>
          <p:cNvSpPr>
            <a:spLocks noGrp="1"/>
          </p:cNvSpPr>
          <p:nvPr>
            <p:ph type="ftr" sz="quarter" idx="3"/>
          </p:nvPr>
        </p:nvSpPr>
        <p:spPr bwMode="gray">
          <a:xfrm>
            <a:off x="767408" y="6416676"/>
            <a:ext cx="4640201" cy="441325"/>
          </a:xfrm>
          <a:prstGeom prst="rect">
            <a:avLst/>
          </a:prstGeom>
        </p:spPr>
        <p:txBody>
          <a:bodyPr vert="horz" lIns="90000" tIns="36000" rIns="91440" bIns="36000" rtlCol="0" anchor="ctr"/>
          <a:lstStyle>
            <a:lvl1pPr algn="l">
              <a:defRPr sz="1100">
                <a:solidFill>
                  <a:schemeClr val="accent1"/>
                </a:solidFill>
                <a:latin typeface="Arial" pitchFamily="34" charset="0"/>
                <a:cs typeface="Arial" pitchFamily="34" charset="0"/>
              </a:defRPr>
            </a:lvl1pPr>
          </a:lstStyle>
          <a:p>
            <a:endParaRPr lang="de-DE" dirty="0"/>
          </a:p>
        </p:txBody>
      </p:sp>
      <p:sp>
        <p:nvSpPr>
          <p:cNvPr id="9" name="Foliennummernplatzhalter 5"/>
          <p:cNvSpPr>
            <a:spLocks noGrp="1"/>
          </p:cNvSpPr>
          <p:nvPr>
            <p:ph type="sldNum" sz="quarter" idx="4"/>
          </p:nvPr>
        </p:nvSpPr>
        <p:spPr bwMode="gray">
          <a:xfrm>
            <a:off x="2200" y="6416676"/>
            <a:ext cx="765208" cy="441325"/>
          </a:xfrm>
          <a:prstGeom prst="rect">
            <a:avLst/>
          </a:prstGeom>
        </p:spPr>
        <p:txBody>
          <a:bodyPr vert="horz" lIns="234000" tIns="45720" rIns="3600" bIns="45720" rtlCol="0" anchor="ctr"/>
          <a:lstStyle>
            <a:lvl1pPr algn="l">
              <a:defRPr sz="1100">
                <a:solidFill>
                  <a:schemeClr val="accent1"/>
                </a:solidFill>
                <a:latin typeface="Arial" pitchFamily="34" charset="0"/>
                <a:cs typeface="Arial" pitchFamily="34" charset="0"/>
              </a:defRPr>
            </a:lvl1pPr>
          </a:lstStyle>
          <a:p>
            <a:fld id="{A930EF64-91C9-4EBD-82F9-3643AB15A28C}" type="slidenum">
              <a:rPr lang="de-DE" smtClean="0"/>
              <a:pPr/>
              <a:t>‹#›</a:t>
            </a:fld>
            <a:endParaRPr lang="de-DE" dirty="0"/>
          </a:p>
        </p:txBody>
      </p:sp>
    </p:spTree>
    <p:extLst>
      <p:ext uri="{BB962C8B-B14F-4D97-AF65-F5344CB8AC3E}">
        <p14:creationId xmlns:p14="http://schemas.microsoft.com/office/powerpoint/2010/main" val="158641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 text + 2 pictures">
    <p:spTree>
      <p:nvGrpSpPr>
        <p:cNvPr id="1" name=""/>
        <p:cNvGrpSpPr/>
        <p:nvPr/>
      </p:nvGrpSpPr>
      <p:grpSpPr>
        <a:xfrm>
          <a:off x="0" y="0"/>
          <a:ext cx="0" cy="0"/>
          <a:chOff x="0" y="0"/>
          <a:chExt cx="0" cy="0"/>
        </a:xfrm>
      </p:grpSpPr>
      <p:sp>
        <p:nvSpPr>
          <p:cNvPr id="13" name="Bildplatzhalter 12"/>
          <p:cNvSpPr>
            <a:spLocks noGrp="1"/>
          </p:cNvSpPr>
          <p:nvPr>
            <p:ph type="pic" sz="quarter" idx="16" hasCustomPrompt="1"/>
          </p:nvPr>
        </p:nvSpPr>
        <p:spPr bwMode="gray">
          <a:xfrm>
            <a:off x="6096000" y="3978000"/>
            <a:ext cx="6096000" cy="2883600"/>
          </a:xfrm>
          <a:prstGeom prst="rect">
            <a:avLst/>
          </a:prstGeo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4" name="Bildplatzhalter 3"/>
          <p:cNvSpPr>
            <a:spLocks noGrp="1"/>
          </p:cNvSpPr>
          <p:nvPr>
            <p:ph type="pic" sz="quarter" idx="14" hasCustomPrompt="1"/>
          </p:nvPr>
        </p:nvSpPr>
        <p:spPr bwMode="gray">
          <a:xfrm>
            <a:off x="6096000" y="1090799"/>
            <a:ext cx="6096000" cy="2883600"/>
          </a:xfrm>
          <a:prstGeom prst="rect">
            <a:avLst/>
          </a:prstGeo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6" name="Textplatzhalter 5"/>
          <p:cNvSpPr>
            <a:spLocks noGrp="1"/>
          </p:cNvSpPr>
          <p:nvPr>
            <p:ph type="body" sz="quarter" idx="15" hasCustomPrompt="1"/>
          </p:nvPr>
        </p:nvSpPr>
        <p:spPr bwMode="gray">
          <a:xfrm>
            <a:off x="3" y="1090799"/>
            <a:ext cx="6096000" cy="5331600"/>
          </a:xfrm>
          <a:prstGeom prst="rect">
            <a:avLst/>
          </a:prstGeom>
        </p:spPr>
        <p:txBody>
          <a:bodyPr/>
          <a:lstStyle>
            <a:lvl1pPr>
              <a:defRPr/>
            </a:lvl1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
        <p:nvSpPr>
          <p:cNvPr id="14" name="Titelplatzhalter 1"/>
          <p:cNvSpPr>
            <a:spLocks noGrp="1"/>
          </p:cNvSpPr>
          <p:nvPr>
            <p:ph type="title" hasCustomPrompt="1"/>
          </p:nvPr>
        </p:nvSpPr>
        <p:spPr>
          <a:xfrm>
            <a:off x="0" y="450001"/>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
        <p:nvSpPr>
          <p:cNvPr id="8" name="Fußzeilenplatzhalter 4"/>
          <p:cNvSpPr>
            <a:spLocks noGrp="1"/>
          </p:cNvSpPr>
          <p:nvPr>
            <p:ph type="ftr" sz="quarter" idx="3"/>
          </p:nvPr>
        </p:nvSpPr>
        <p:spPr bwMode="gray">
          <a:xfrm>
            <a:off x="767408" y="6416676"/>
            <a:ext cx="4640201" cy="441325"/>
          </a:xfrm>
          <a:prstGeom prst="rect">
            <a:avLst/>
          </a:prstGeom>
        </p:spPr>
        <p:txBody>
          <a:bodyPr vert="horz" lIns="90000" tIns="36000" rIns="91440" bIns="36000" rtlCol="0" anchor="ctr"/>
          <a:lstStyle>
            <a:lvl1pPr algn="l">
              <a:defRPr sz="1100">
                <a:solidFill>
                  <a:schemeClr val="accent1"/>
                </a:solidFill>
                <a:latin typeface="Arial" pitchFamily="34" charset="0"/>
                <a:cs typeface="Arial" pitchFamily="34" charset="0"/>
              </a:defRPr>
            </a:lvl1pPr>
          </a:lstStyle>
          <a:p>
            <a:endParaRPr lang="de-DE" dirty="0"/>
          </a:p>
        </p:txBody>
      </p:sp>
      <p:sp>
        <p:nvSpPr>
          <p:cNvPr id="10" name="Foliennummernplatzhalter 5"/>
          <p:cNvSpPr>
            <a:spLocks noGrp="1"/>
          </p:cNvSpPr>
          <p:nvPr>
            <p:ph type="sldNum" sz="quarter" idx="4"/>
          </p:nvPr>
        </p:nvSpPr>
        <p:spPr bwMode="gray">
          <a:xfrm>
            <a:off x="2200" y="6416676"/>
            <a:ext cx="765208" cy="441325"/>
          </a:xfrm>
          <a:prstGeom prst="rect">
            <a:avLst/>
          </a:prstGeom>
        </p:spPr>
        <p:txBody>
          <a:bodyPr vert="horz" lIns="234000" tIns="45720" rIns="3600" bIns="45720" rtlCol="0" anchor="ctr"/>
          <a:lstStyle>
            <a:lvl1pPr algn="l">
              <a:defRPr sz="1100">
                <a:solidFill>
                  <a:schemeClr val="accent1"/>
                </a:solidFill>
                <a:latin typeface="Arial" pitchFamily="34" charset="0"/>
                <a:cs typeface="Arial" pitchFamily="34" charset="0"/>
              </a:defRPr>
            </a:lvl1pPr>
          </a:lstStyle>
          <a:p>
            <a:fld id="{A930EF64-91C9-4EBD-82F9-3643AB15A28C}" type="slidenum">
              <a:rPr lang="de-DE" smtClean="0"/>
              <a:pPr/>
              <a:t>‹#›</a:t>
            </a:fld>
            <a:endParaRPr lang="de-DE" dirty="0"/>
          </a:p>
        </p:txBody>
      </p:sp>
    </p:spTree>
    <p:extLst>
      <p:ext uri="{BB962C8B-B14F-4D97-AF65-F5344CB8AC3E}">
        <p14:creationId xmlns:p14="http://schemas.microsoft.com/office/powerpoint/2010/main" val="280518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uppieren 3"/>
          <p:cNvGrpSpPr/>
          <p:nvPr userDrawn="1"/>
        </p:nvGrpSpPr>
        <p:grpSpPr bwMode="ltGray">
          <a:xfrm>
            <a:off x="0" y="0"/>
            <a:ext cx="12192000" cy="6862298"/>
            <a:chOff x="0" y="0"/>
            <a:chExt cx="9144000" cy="6862298"/>
          </a:xfrm>
        </p:grpSpPr>
        <p:sp>
          <p:nvSpPr>
            <p:cNvPr id="16" name="Rechteck 15"/>
            <p:cNvSpPr/>
            <p:nvPr userDrawn="1"/>
          </p:nvSpPr>
          <p:spPr bwMode="ltGray">
            <a:xfrm>
              <a:off x="0" y="0"/>
              <a:ext cx="91440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2200" b="0" i="0" u="none" strike="noStrike" kern="0" cap="none" spc="0" normalizeH="0" baseline="0" noProof="0" dirty="0">
                <a:ln>
                  <a:noFill/>
                </a:ln>
                <a:solidFill>
                  <a:prstClr val="white"/>
                </a:solidFill>
                <a:effectLst/>
                <a:uLnTx/>
                <a:uFillTx/>
                <a:latin typeface="Arial"/>
                <a:ea typeface="+mn-ea"/>
                <a:cs typeface="Arial" pitchFamily="34" charset="0"/>
              </a:endParaRPr>
            </a:p>
          </p:txBody>
        </p:sp>
        <p:sp>
          <p:nvSpPr>
            <p:cNvPr id="3" name="Rechteck 2"/>
            <p:cNvSpPr/>
            <p:nvPr userDrawn="1"/>
          </p:nvSpPr>
          <p:spPr bwMode="ltGray">
            <a:xfrm>
              <a:off x="1" y="1086504"/>
              <a:ext cx="9143999" cy="577579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pPr algn="ctr"/>
              <a:endParaRPr lang="de-DE" sz="2200" dirty="0">
                <a:solidFill>
                  <a:schemeClr val="bg1"/>
                </a:solidFill>
                <a:latin typeface="Arial" pitchFamily="34" charset="0"/>
                <a:cs typeface="Arial" pitchFamily="34" charset="0"/>
              </a:endParaRPr>
            </a:p>
          </p:txBody>
        </p:sp>
      </p:grpSp>
      <p:sp>
        <p:nvSpPr>
          <p:cNvPr id="2" name="Titelplatzhalter 1"/>
          <p:cNvSpPr>
            <a:spLocks noGrp="1"/>
          </p:cNvSpPr>
          <p:nvPr>
            <p:ph type="title"/>
          </p:nvPr>
        </p:nvSpPr>
        <p:spPr bwMode="white">
          <a:xfrm>
            <a:off x="-1" y="450787"/>
            <a:ext cx="10137600" cy="629367"/>
          </a:xfrm>
          <a:prstGeom prst="rect">
            <a:avLst/>
          </a:prstGeom>
        </p:spPr>
        <p:txBody>
          <a:bodyPr vert="horz" wrap="square" lIns="450000" tIns="144000" rIns="90000" bIns="144000" rtlCol="0" anchor="b" anchorCtr="0">
            <a:spAutoFit/>
          </a:bodyPr>
          <a:lstStyle/>
          <a:p>
            <a:r>
              <a:rPr lang="en-US" noProof="0" dirty="0"/>
              <a:t>Click to add title</a:t>
            </a:r>
          </a:p>
        </p:txBody>
      </p:sp>
      <p:sp>
        <p:nvSpPr>
          <p:cNvPr id="18" name="Textplatzhalter 2"/>
          <p:cNvSpPr>
            <a:spLocks noGrp="1"/>
          </p:cNvSpPr>
          <p:nvPr>
            <p:ph type="body" idx="1"/>
          </p:nvPr>
        </p:nvSpPr>
        <p:spPr bwMode="gray">
          <a:xfrm>
            <a:off x="2" y="1090801"/>
            <a:ext cx="12191999" cy="5330171"/>
          </a:xfrm>
          <a:prstGeom prst="rect">
            <a:avLst/>
          </a:prstGeom>
        </p:spPr>
        <p:txBody>
          <a:bodyPr vert="horz" lIns="450000" tIns="190800" rIns="91440" bIns="45720" rtlCol="0">
            <a:noAutofit/>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
        <p:nvSpPr>
          <p:cNvPr id="19" name="Fußzeilenplatzhalter 4"/>
          <p:cNvSpPr>
            <a:spLocks noGrp="1"/>
          </p:cNvSpPr>
          <p:nvPr>
            <p:ph type="ftr" sz="quarter" idx="3"/>
          </p:nvPr>
        </p:nvSpPr>
        <p:spPr bwMode="gray">
          <a:xfrm>
            <a:off x="767408" y="6416676"/>
            <a:ext cx="4640201" cy="441325"/>
          </a:xfrm>
          <a:prstGeom prst="rect">
            <a:avLst/>
          </a:prstGeom>
        </p:spPr>
        <p:txBody>
          <a:bodyPr vert="horz" lIns="90000" tIns="36000" rIns="91440" bIns="36000" rtlCol="0" anchor="ctr"/>
          <a:lstStyle>
            <a:lvl1pPr algn="l">
              <a:defRPr sz="1100">
                <a:solidFill>
                  <a:schemeClr val="accent1"/>
                </a:solidFill>
                <a:latin typeface="Arial" pitchFamily="34" charset="0"/>
                <a:cs typeface="Arial" pitchFamily="34" charset="0"/>
              </a:defRPr>
            </a:lvl1pPr>
          </a:lstStyle>
          <a:p>
            <a:endParaRPr lang="de-DE" dirty="0"/>
          </a:p>
        </p:txBody>
      </p:sp>
      <p:sp>
        <p:nvSpPr>
          <p:cNvPr id="20" name="Foliennummernplatzhalter 5"/>
          <p:cNvSpPr>
            <a:spLocks noGrp="1"/>
          </p:cNvSpPr>
          <p:nvPr>
            <p:ph type="sldNum" sz="quarter" idx="4"/>
          </p:nvPr>
        </p:nvSpPr>
        <p:spPr bwMode="gray">
          <a:xfrm>
            <a:off x="2200" y="6416676"/>
            <a:ext cx="765208" cy="441325"/>
          </a:xfrm>
          <a:prstGeom prst="rect">
            <a:avLst/>
          </a:prstGeom>
        </p:spPr>
        <p:txBody>
          <a:bodyPr vert="horz" lIns="234000" tIns="45720" rIns="3600" bIns="45720" rtlCol="0" anchor="ctr"/>
          <a:lstStyle>
            <a:lvl1pPr algn="l">
              <a:defRPr sz="1100">
                <a:solidFill>
                  <a:schemeClr val="accent1"/>
                </a:solidFill>
                <a:latin typeface="Arial" pitchFamily="34" charset="0"/>
                <a:cs typeface="Arial" pitchFamily="34" charset="0"/>
              </a:defRPr>
            </a:lvl1pPr>
          </a:lstStyle>
          <a:p>
            <a:fld id="{A930EF64-91C9-4EBD-82F9-3643AB15A28C}" type="slidenum">
              <a:rPr lang="de-DE" smtClean="0"/>
              <a:pPr/>
              <a:t>‹#›</a:t>
            </a:fld>
            <a:endParaRPr lang="de-DE" dirty="0"/>
          </a:p>
        </p:txBody>
      </p:sp>
      <p:pic>
        <p:nvPicPr>
          <p:cNvPr id="10" name="Grafik 9"/>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10531993" y="602129"/>
            <a:ext cx="1256088" cy="342306"/>
          </a:xfrm>
          <a:prstGeom prst="rect">
            <a:avLst/>
          </a:prstGeom>
        </p:spPr>
      </p:pic>
    </p:spTree>
    <p:extLst>
      <p:ext uri="{BB962C8B-B14F-4D97-AF65-F5344CB8AC3E}">
        <p14:creationId xmlns:p14="http://schemas.microsoft.com/office/powerpoint/2010/main" val="980308538"/>
      </p:ext>
    </p:extLst>
  </p:cSld>
  <p:clrMap bg1="lt1" tx1="dk1" bg2="lt2" tx2="dk2" accent1="accent1" accent2="accent2" accent3="accent3" accent4="accent4" accent5="accent5" accent6="accent6" hlink="hlink" folHlink="folHlink"/>
  <p:sldLayoutIdLst>
    <p:sldLayoutId id="2147483736" r:id="rId1"/>
    <p:sldLayoutId id="2147483796" r:id="rId2"/>
    <p:sldLayoutId id="2147483795" r:id="rId3"/>
    <p:sldLayoutId id="2147483798" r:id="rId4"/>
    <p:sldLayoutId id="2147483713" r:id="rId5"/>
    <p:sldLayoutId id="2147483714" r:id="rId6"/>
    <p:sldLayoutId id="2147483717" r:id="rId7"/>
    <p:sldLayoutId id="2147483800" r:id="rId8"/>
    <p:sldLayoutId id="2147483715" r:id="rId9"/>
    <p:sldLayoutId id="2147483716" r:id="rId10"/>
    <p:sldLayoutId id="2147483720" r:id="rId11"/>
    <p:sldLayoutId id="2147483813" r:id="rId12"/>
    <p:sldLayoutId id="2147483814" r:id="rId13"/>
    <p:sldLayoutId id="2147483825" r:id="rId14"/>
    <p:sldLayoutId id="2147483816" r:id="rId15"/>
    <p:sldLayoutId id="2147483815" r:id="rId16"/>
    <p:sldLayoutId id="2147483820" r:id="rId17"/>
    <p:sldLayoutId id="2147483821" r:id="rId18"/>
    <p:sldLayoutId id="2147483822" r:id="rId19"/>
    <p:sldLayoutId id="2147483819" r:id="rId20"/>
    <p:sldLayoutId id="2147483817" r:id="rId21"/>
    <p:sldLayoutId id="2147483818" r:id="rId22"/>
    <p:sldLayoutId id="2147483824" r:id="rId23"/>
    <p:sldLayoutId id="2147483826" r:id="rId24"/>
    <p:sldLayoutId id="2147483827" r:id="rId25"/>
  </p:sldLayoutIdLst>
  <p:hf sldNum="0" hdr="0" ftr="0" dt="0"/>
  <p:txStyles>
    <p:titleStyle>
      <a:lvl1pPr algn="l" defTabSz="914400" rtl="0" eaLnBrk="1" latinLnBrk="0" hangingPunct="1">
        <a:spcBef>
          <a:spcPct val="0"/>
        </a:spcBef>
        <a:buNone/>
        <a:defRPr sz="2200" b="1" kern="1200" baseline="0">
          <a:solidFill>
            <a:schemeClr val="bg1"/>
          </a:solidFill>
          <a:latin typeface="Arial" pitchFamily="34" charset="0"/>
          <a:ea typeface="+mj-ea"/>
          <a:cs typeface="Arial" pitchFamily="34" charset="0"/>
        </a:defRPr>
      </a:lvl1pPr>
    </p:titleStyle>
    <p:bodyStyle>
      <a:lvl1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defRPr sz="2200" kern="1200" baseline="0">
          <a:solidFill>
            <a:schemeClr val="tx1"/>
          </a:solidFill>
          <a:latin typeface="+mj-lt"/>
          <a:ea typeface="+mn-ea"/>
          <a:cs typeface="Arial" pitchFamily="34" charset="0"/>
        </a:defRPr>
      </a:lvl1pPr>
      <a:lvl2pPr marL="6286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2pPr>
      <a:lvl3pPr marL="9842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3pPr>
      <a:lvl4pPr marL="1343025"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4pPr>
      <a:lvl5pPr marL="1700213"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5pPr>
      <a:lvl6pPr marL="20574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6pPr>
      <a:lvl7pPr marL="24257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7pPr>
      <a:lvl8pPr marL="27813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8pPr>
      <a:lvl9pPr marL="31369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5124" userDrawn="1">
          <p15:clr>
            <a:srgbClr val="F26B43"/>
          </p15:clr>
        </p15:guide>
        <p15:guide id="3" pos="6396" userDrawn="1">
          <p15:clr>
            <a:srgbClr val="F26B43"/>
          </p15:clr>
        </p15:guide>
        <p15:guide id="4" pos="2556" userDrawn="1">
          <p15:clr>
            <a:srgbClr val="F26B43"/>
          </p15:clr>
        </p15:guide>
        <p15:guide id="5" pos="1284" userDrawn="1">
          <p15:clr>
            <a:srgbClr val="F26B43"/>
          </p15:clr>
        </p15:guide>
        <p15:guide id="6" orient="horz" pos="686" userDrawn="1">
          <p15:clr>
            <a:srgbClr val="F26B43"/>
          </p15:clr>
        </p15:guide>
        <p15:guide id="7" orient="horz" pos="1593" userDrawn="1">
          <p15:clr>
            <a:srgbClr val="F26B43"/>
          </p15:clr>
        </p15:guide>
        <p15:guide id="8" orient="horz" pos="2500" userDrawn="1">
          <p15:clr>
            <a:srgbClr val="F26B43"/>
          </p15:clr>
        </p15:guide>
        <p15:guide id="9" orient="horz" pos="340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118B64B-0B92-48FA-A578-8FEDEEAEAD4D}"/>
              </a:ext>
            </a:extLst>
          </p:cNvPr>
          <p:cNvSpPr>
            <a:spLocks noGrp="1"/>
          </p:cNvSpPr>
          <p:nvPr>
            <p:ph type="title"/>
          </p:nvPr>
        </p:nvSpPr>
        <p:spPr>
          <a:xfrm>
            <a:off x="-1" y="112233"/>
            <a:ext cx="10137600" cy="967921"/>
          </a:xfrm>
        </p:spPr>
        <p:txBody>
          <a:bodyPr/>
          <a:lstStyle/>
          <a:p>
            <a:r>
              <a:rPr lang="de-DE" sz="2000" b="0" dirty="0"/>
              <a:t>TwinCAT HMI Class I</a:t>
            </a:r>
            <a:br>
              <a:rPr lang="de-DE" sz="2400" b="0" dirty="0"/>
            </a:br>
            <a:r>
              <a:rPr lang="de-DE" sz="2400" b="0" dirty="0"/>
              <a:t>Agenda</a:t>
            </a:r>
            <a:endParaRPr lang="en-GB" dirty="0"/>
          </a:p>
        </p:txBody>
      </p:sp>
      <p:sp>
        <p:nvSpPr>
          <p:cNvPr id="5" name="Textplatzhalter 4">
            <a:extLst>
              <a:ext uri="{FF2B5EF4-FFF2-40B4-BE49-F238E27FC236}">
                <a16:creationId xmlns:a16="http://schemas.microsoft.com/office/drawing/2014/main" id="{2612B65F-9909-4FE8-B9EF-F5007F13BD97}"/>
              </a:ext>
            </a:extLst>
          </p:cNvPr>
          <p:cNvSpPr>
            <a:spLocks noGrp="1"/>
          </p:cNvSpPr>
          <p:nvPr>
            <p:ph type="body" sz="quarter" idx="15"/>
          </p:nvPr>
        </p:nvSpPr>
        <p:spPr>
          <a:xfrm>
            <a:off x="3" y="1090799"/>
            <a:ext cx="12191997" cy="5002497"/>
          </a:xfrm>
        </p:spPr>
        <p:txBody>
          <a:bodyPr/>
          <a:lstStyle/>
          <a:p>
            <a:r>
              <a:rPr lang="en-US" dirty="0" err="1"/>
              <a:t>TwinCAT</a:t>
            </a:r>
            <a:r>
              <a:rPr lang="en-US" dirty="0"/>
              <a:t> HMI Overview</a:t>
            </a:r>
          </a:p>
          <a:p>
            <a:r>
              <a:rPr lang="en-US" dirty="0"/>
              <a:t>Sample Application Description</a:t>
            </a:r>
          </a:p>
          <a:p>
            <a:r>
              <a:rPr lang="en-US" dirty="0"/>
              <a:t>Build Project</a:t>
            </a:r>
          </a:p>
          <a:p>
            <a:r>
              <a:rPr lang="en-US" dirty="0"/>
              <a:t>HMI Performance and Resource Requirement</a:t>
            </a:r>
          </a:p>
          <a:p>
            <a:endParaRPr lang="en-US" dirty="0"/>
          </a:p>
        </p:txBody>
      </p:sp>
    </p:spTree>
    <p:extLst>
      <p:ext uri="{BB962C8B-B14F-4D97-AF65-F5344CB8AC3E}">
        <p14:creationId xmlns:p14="http://schemas.microsoft.com/office/powerpoint/2010/main" val="5433958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D260408-D13A-4B67-B71E-0B80435FC78D"/>
  <p:tag name="ISPRING_SCORM_RATE_SLIDES" val="1"/>
  <p:tag name="ISPRING_SCORM_RATE_QUIZZES" val="0"/>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_RESOURCE_PATHS_HASH_2" val="d9fee9de11718536b3c065785a54cca1c97fc"/>
  <p:tag name="ISPRING_RESOURCE_PATHS_HASH_PRESENTER" val="26a6e944beb4ff228629f3e532885d5e2ab5192"/>
</p:tagLst>
</file>

<file path=ppt/theme/theme1.xml><?xml version="1.0" encoding="utf-8"?>
<a:theme xmlns:a="http://schemas.openxmlformats.org/drawingml/2006/main" name="Beckhoff Slide Master">
  <a:themeElements>
    <a:clrScheme name="Beckhoff_Final_21.11.2013">
      <a:dk1>
        <a:srgbClr val="000000"/>
      </a:dk1>
      <a:lt1>
        <a:sysClr val="window" lastClr="FFFFFF"/>
      </a:lt1>
      <a:dk2>
        <a:srgbClr val="CCD2DA"/>
      </a:dk2>
      <a:lt2>
        <a:srgbClr val="9AA6B6"/>
      </a:lt2>
      <a:accent1>
        <a:srgbClr val="8190A4"/>
      </a:accent1>
      <a:accent2>
        <a:srgbClr val="2D76AD"/>
      </a:accent2>
      <a:accent3>
        <a:srgbClr val="4B5669"/>
      </a:accent3>
      <a:accent4>
        <a:srgbClr val="CCD2DA"/>
      </a:accent4>
      <a:accent5>
        <a:srgbClr val="000000"/>
      </a:accent5>
      <a:accent6>
        <a:srgbClr val="B5D4EC"/>
      </a:accent6>
      <a:hlink>
        <a:srgbClr val="2D76AD"/>
      </a:hlink>
      <a:folHlink>
        <a:srgbClr val="2D76AD"/>
      </a:folHlink>
    </a:clrScheme>
    <a:fontScheme name="Beckhoff">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6350">
          <a:noFill/>
          <a:miter lim="800000"/>
        </a:ln>
      </a:spPr>
      <a:bodyPr lIns="234000" rIns="234000" rtlCol="0" anchor="ctr"/>
      <a:lstStyle>
        <a:defPPr marL="0" indent="0" algn="ctr">
          <a:buFont typeface="Wingdings" panose="05000000000000000000" pitchFamily="2" charset="2"/>
          <a:buNone/>
          <a:defRPr sz="2200" dirty="0" smtClean="0">
            <a:solidFill>
              <a:schemeClr val="bg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eckhoff_Slide_Master_16-9_widescreen.potx" id="{EDB9DAFB-3505-4DE4-A232-9C89D76CD96D}" vid="{CFA5A39A-0228-493A-804E-685F8D17D969}"/>
    </a:ext>
  </a:extLst>
</a:theme>
</file>

<file path=ppt/theme/theme2.xml><?xml version="1.0" encoding="utf-8"?>
<a:theme xmlns:a="http://schemas.openxmlformats.org/drawingml/2006/main" name="Larissa">
  <a:themeElements>
    <a:clrScheme name="Beckhoff">
      <a:dk1>
        <a:srgbClr val="000000"/>
      </a:dk1>
      <a:lt1>
        <a:sysClr val="window" lastClr="FFFFFF"/>
      </a:lt1>
      <a:dk2>
        <a:srgbClr val="CCD2DA"/>
      </a:dk2>
      <a:lt2>
        <a:srgbClr val="9AA6B6"/>
      </a:lt2>
      <a:accent1>
        <a:srgbClr val="8190A4"/>
      </a:accent1>
      <a:accent2>
        <a:srgbClr val="2D76AD"/>
      </a:accent2>
      <a:accent3>
        <a:srgbClr val="4B5669"/>
      </a:accent3>
      <a:accent4>
        <a:srgbClr val="CCD2DA"/>
      </a:accent4>
      <a:accent5>
        <a:srgbClr val="000000"/>
      </a:accent5>
      <a:accent6>
        <a:srgbClr val="B5D4EC"/>
      </a:accent6>
      <a:hlink>
        <a:srgbClr val="2D76AD"/>
      </a:hlink>
      <a:folHlink>
        <a:srgbClr val="2D76A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z6oo xmlns="59f4117e-e2c9-411d-ab5d-5cfd84246deb" xsi:nil="true"/>
    <uy8s xmlns="59f4117e-e2c9-411d-ab5d-5cfd84246deb" xsi:nil="true"/>
    <Link_x0020_to_x0020_Sample xmlns="59f4117e-e2c9-411d-ab5d-5cfd84246deb">
      <Url xsi:nil="true"/>
      <Description xsi:nil="true"/>
    </Link_x0020_to_x0020_Samp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94138E90ACBF49B1B0BC9B39C8E67C" ma:contentTypeVersion="4" ma:contentTypeDescription="Create a new document." ma:contentTypeScope="" ma:versionID="7a14ad78073b40a60508dbea234b3395">
  <xsd:schema xmlns:xsd="http://www.w3.org/2001/XMLSchema" xmlns:xs="http://www.w3.org/2001/XMLSchema" xmlns:p="http://schemas.microsoft.com/office/2006/metadata/properties" xmlns:ns2="http://schemas.microsoft.com/sharepoint/v4" xmlns:ns3="59f4117e-e2c9-411d-ab5d-5cfd84246deb" targetNamespace="http://schemas.microsoft.com/office/2006/metadata/properties" ma:root="true" ma:fieldsID="3138046ba7f43249d67e9c9f880a945f" ns2:_="" ns3:_="">
    <xsd:import namespace="http://schemas.microsoft.com/sharepoint/v4"/>
    <xsd:import namespace="59f4117e-e2c9-411d-ab5d-5cfd84246deb"/>
    <xsd:element name="properties">
      <xsd:complexType>
        <xsd:sequence>
          <xsd:element name="documentManagement">
            <xsd:complexType>
              <xsd:all>
                <xsd:element ref="ns2:IconOverlay" minOccurs="0"/>
                <xsd:element ref="ns3:z6oo" minOccurs="0"/>
                <xsd:element ref="ns3:Link_x0020_to_x0020_Sample" minOccurs="0"/>
                <xsd:element ref="ns3:uy8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f4117e-e2c9-411d-ab5d-5cfd84246deb" elementFormDefault="qualified">
    <xsd:import namespace="http://schemas.microsoft.com/office/2006/documentManagement/types"/>
    <xsd:import namespace="http://schemas.microsoft.com/office/infopath/2007/PartnerControls"/>
    <xsd:element name="z6oo" ma:index="9" nillable="true" ma:displayName="Text" ma:internalName="z6oo">
      <xsd:simpleType>
        <xsd:restriction base="dms:Text"/>
      </xsd:simpleType>
    </xsd:element>
    <xsd:element name="Link_x0020_to_x0020_Sample" ma:index="10" nillable="true" ma:displayName="Link to Sample" ma:description="Sample" ma:format="Hyperlink" ma:internalName="Link_x0020_to_x0020_Sample">
      <xsd:complexType>
        <xsd:complexContent>
          <xsd:extension base="dms:URL">
            <xsd:sequence>
              <xsd:element name="Url" type="dms:ValidUrl" minOccurs="0" nillable="true"/>
              <xsd:element name="Description" type="xsd:string" nillable="true"/>
            </xsd:sequence>
          </xsd:extension>
        </xsd:complexContent>
      </xsd:complexType>
    </xsd:element>
    <xsd:element name="uy8s" ma:index="11" nillable="true" ma:displayName="Text" ma:internalName="uy8s">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B6F8A8-7B76-4385-AF5E-307FCDE5D76B}">
  <ds:schemaRefs>
    <ds:schemaRef ds:uri="http://schemas.microsoft.com/office/2006/metadata/properties"/>
    <ds:schemaRef ds:uri="http://www.w3.org/XML/1998/namespace"/>
    <ds:schemaRef ds:uri="http://schemas.microsoft.com/office/2006/documentManagement/types"/>
    <ds:schemaRef ds:uri="http://purl.org/dc/elements/1.1/"/>
    <ds:schemaRef ds:uri="http://schemas.microsoft.com/office/infopath/2007/PartnerControls"/>
    <ds:schemaRef ds:uri="http://purl.org/dc/dcmitype/"/>
    <ds:schemaRef ds:uri="http://schemas.microsoft.com/sharepoint/v4"/>
    <ds:schemaRef ds:uri="http://schemas.openxmlformats.org/package/2006/metadata/core-properties"/>
    <ds:schemaRef ds:uri="59f4117e-e2c9-411d-ab5d-5cfd84246deb"/>
    <ds:schemaRef ds:uri="http://purl.org/dc/terms/"/>
  </ds:schemaRefs>
</ds:datastoreItem>
</file>

<file path=customXml/itemProps2.xml><?xml version="1.0" encoding="utf-8"?>
<ds:datastoreItem xmlns:ds="http://schemas.openxmlformats.org/officeDocument/2006/customXml" ds:itemID="{07EB73ED-FADD-4A0F-8716-0F17C974786C}">
  <ds:schemaRefs>
    <ds:schemaRef ds:uri="http://schemas.microsoft.com/sharepoint/v3/contenttype/forms"/>
  </ds:schemaRefs>
</ds:datastoreItem>
</file>

<file path=customXml/itemProps3.xml><?xml version="1.0" encoding="utf-8"?>
<ds:datastoreItem xmlns:ds="http://schemas.openxmlformats.org/officeDocument/2006/customXml" ds:itemID="{BD13D2F6-AED3-4E1C-B654-BE956DFFB1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59f4117e-e2c9-411d-ab5d-5cfd84246d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Beckhoff_Slide_Master_16-9_widescreen</Template>
  <TotalTime>1927</TotalTime>
  <Words>19</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Wingdings</vt:lpstr>
      <vt:lpstr>Beckhoff Slide Master</vt:lpstr>
      <vt:lpstr>TwinCAT HMI Class I Agenda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TwinCAT HMI Einfach, offen und erweiterbar</dc:title>
  <dc:creator>Jessica Gnisa</dc:creator>
  <cp:keywords>TwinCAT HMI_details_16x9</cp:keywords>
  <cp:lastModifiedBy>Dev Vajaria</cp:lastModifiedBy>
  <cp:revision>105</cp:revision>
  <cp:lastPrinted>2016-06-28T12:26:43Z</cp:lastPrinted>
  <dcterms:created xsi:type="dcterms:W3CDTF">2018-10-11T08:22:20Z</dcterms:created>
  <dcterms:modified xsi:type="dcterms:W3CDTF">2023-10-15T17:32:39Z</dcterms:modified>
  <cp:category>Version 3.4, 12.11.2018</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0x0101003994138E90ACBF49B1B0BC9B39C8E67C</vt:lpwstr>
  </property>
</Properties>
</file>