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A7CA1-AC25-0D6A-22B9-A160749A2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6F094-77E5-B0BC-C323-8DCB7709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7B2EA-EE0C-BDF6-BFB9-4D00D64C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CA544-4DD6-C890-A42E-DA4247C5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163D9-AE63-1319-22A6-C4BA7CD5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74E23-519B-D103-3ED0-1E386E40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D5659-4AF4-AAC2-77F9-9AB683AB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CC460-E988-2B59-5B21-827570F8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B94D0-2F97-F344-1292-0F70135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EC6899-563E-CA95-D7F8-47D0F204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35330E-68A7-9597-1D46-AF820C73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653AFC-367E-B86D-134A-E6A7ED568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E8F55-9CA9-9712-6B3B-D18CCC8C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C9857-198E-C3A1-B0F5-610EE18E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5F8C4C-C379-F257-D6E9-15A7AE9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8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EFA61-674C-E0C1-AA20-9A526A4D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66FE85-C081-C812-8CDD-A9DE7950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96BD5-EC72-0BE1-4E00-763A11FE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1D9BC-E84B-4CAB-6E9B-B2EE232D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1F167-93C9-C8B0-8468-97BB6657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6D618-F1C2-03B8-A92C-C3F43D0A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29540-4819-AE57-0D18-F4F83162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D2378F-BF7C-D1AB-97FF-5EAA9619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5AA2D-8A76-ECA0-8390-98F6CF07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38CE84-CCC6-8942-D8AD-7BCB529D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F26F-C24A-6744-35D4-FD67254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ED0E0-D460-0090-1294-73FD10B4A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B46AAF-C58F-DBEE-61CC-87564F643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E8B7AC-398F-354B-68F8-02D285EF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368FE7-6E18-3C64-F344-CBBABA73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4C7AEA-A9FB-926F-D41E-D204CE07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2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04E6E-8A76-53C9-7C96-E66BAC0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E0105A-3379-526D-576A-0DACEE5AA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4F39AB-297A-3D62-459C-E94774C7D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D34A8D-8A7C-2470-7176-1132C08B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A5AFE4-96A2-252B-FD2E-FCB1C8053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01A0D6-3E70-4C56-090F-D4413503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F82866-1547-0A01-83F6-572BC95F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CAC6E-52A3-E410-0226-A13C6C2A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7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5C537-080D-FB46-E545-A33C73BC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CA8029-C826-F71A-B0FC-FC40051D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550586-77E7-BA39-1423-8FD0F0D9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250FCC-248B-E238-648B-9C41CE4F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4DA5ED-0CCB-440F-3C0E-C1147390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BAF3A8-9B16-1F09-55F0-E134558C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AE6E1D-CFD6-132B-6A63-FE636E6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A07C8-1EBD-FDEE-8AF5-B0C68F7F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6B1BF-0BF7-53A5-290D-8226742D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46F0BD-A998-5124-15B7-E2D8A95DD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21F57E-4717-C746-41B4-0AE1F167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F2639-36D9-2D1D-ED28-1C0168B5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1E2EAE-2327-7698-881B-67C0D20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AD1A7-ED56-9CB1-612A-933FF7F2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B569FB-586D-94AB-2494-7DE606346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E3E51A-E3F2-C360-BBF2-9B346252B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2A0D8-7069-6FF7-D81B-D2D73E3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9AFE9B-8E67-B575-2EAB-10EE20E3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AD6BE7-EFB7-33C6-EA59-28D51CCF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2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E5BE58-5C2F-E558-5C99-358D1EEB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27AB7-C08C-7CAD-FE0E-DB4778D5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CE1BC-58F3-CDD0-8F12-7FA169997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B3C15-8BB8-4E72-BE40-E5CD4ABA1BD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0CEA8-9989-F479-8B99-DEBD2B1AC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10478-AF5E-439E-8478-C49A05C58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BD403-871E-408C-ABBF-F4AB8F5B9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8FBD461-0A32-C99F-5151-39C88C34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4" y="225914"/>
            <a:ext cx="11079804" cy="50438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7D4B34-54F7-E677-41C2-D8B41A709FDD}"/>
              </a:ext>
            </a:extLst>
          </p:cNvPr>
          <p:cNvSpPr txBox="1"/>
          <p:nvPr/>
        </p:nvSpPr>
        <p:spPr>
          <a:xfrm>
            <a:off x="1974713" y="5778549"/>
            <a:ext cx="7645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É O MAIS FUNCIONAL PARA “GERAL”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859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51AAF6-F593-401E-1DFF-6105D81D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652"/>
            <a:ext cx="12192000" cy="599669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DF024A0-0E37-1CC7-D800-A7B7D3E036CC}"/>
              </a:ext>
            </a:extLst>
          </p:cNvPr>
          <p:cNvSpPr txBox="1"/>
          <p:nvPr/>
        </p:nvSpPr>
        <p:spPr>
          <a:xfrm>
            <a:off x="1974713" y="5778549"/>
            <a:ext cx="7645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ESSE MODELO MAIS PRA GESTOR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3430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5A8010B-9795-0CD3-51C1-70986D1D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7" y="409925"/>
            <a:ext cx="11867745" cy="623738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C79874-83D1-4AE2-D67E-4AB2E5FEE982}"/>
              </a:ext>
            </a:extLst>
          </p:cNvPr>
          <p:cNvSpPr txBox="1"/>
          <p:nvPr/>
        </p:nvSpPr>
        <p:spPr>
          <a:xfrm>
            <a:off x="2509735" y="4309672"/>
            <a:ext cx="7645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ESSE TEMOS QUE MELHORAR E COLOCAR COR, É A VERSAO ANTERIOR DO PRIMEIRO.</a:t>
            </a:r>
            <a:br>
              <a:rPr lang="pt-BR" sz="3200" b="1" dirty="0"/>
            </a:br>
            <a:r>
              <a:rPr lang="pt-BR" sz="3200" b="1" dirty="0"/>
              <a:t>NÃO FICOU FUNCIONAL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9585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Cristiano Viva</dc:creator>
  <cp:lastModifiedBy>Cristiano Viva</cp:lastModifiedBy>
  <cp:revision>1</cp:revision>
  <dcterms:created xsi:type="dcterms:W3CDTF">2024-08-20T22:09:59Z</dcterms:created>
  <dcterms:modified xsi:type="dcterms:W3CDTF">2024-08-20T22:12:35Z</dcterms:modified>
</cp:coreProperties>
</file>