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74AF-5B54-7D15-7551-1F802C1E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22744-EED2-7923-2643-E39AAC982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2DD74-E770-218F-5424-8703C525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0ECC1-C7E6-4385-9E1B-6120F3EB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6CC0C-ED7F-87F1-6576-CCE02003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9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48776-56C3-578C-B159-B0D00956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15C8FC-5125-2CA9-4F5F-6EDC7C36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72FDE-2687-994E-93AF-2D670B81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AEBCD-F0DB-73F6-ACDB-BE7C5592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814007-5E50-1E89-C81F-6DCDAEA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3B87CC-4612-6F71-EE0A-2312491B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71BA48-0ACA-AB06-5117-4B8E3929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FF981-77FA-0F87-4982-3AC54953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EC099-3370-01EE-DC72-F764AE42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C8AA6-353B-0AB0-AEA1-CFF3F831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39E70-1666-54BB-F6C0-27358E70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4A03A-9A58-BC07-2F91-744230EF7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4FB7D-4889-BF0E-8F6B-6532D360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2B4DE-98FC-0913-A712-14D06EB3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4474B-4DD7-5D58-CAB4-EF43A83B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1975B-65FB-D900-94A8-957D7CAC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E4B63-55AE-D259-D03D-EE7AF83D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FC56A-A729-A3EC-D1E1-970530C2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99CE0-39D3-7EEF-EFF8-C37D7539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55092-E944-78BA-D1B1-1A3F149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2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9C2C2-8885-808B-4377-900C657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0AB7B-B37C-528E-3F22-CF6B419A1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FBB8F3-43F8-4B06-D5D6-68EB2AC2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C95DBA-A2A3-C5C2-6328-7B27CA45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951E88-2D58-B431-F119-3F95E3E1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B2887F-A4EA-1817-7FE9-226034DA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6E26F-A8F7-D106-D2EE-D38D383D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F7637D-6488-040C-91DB-09D7485C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B2ED20-BAFF-D3F6-023F-439B2CA8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06B443-1FF3-ABFC-991A-12B0FA8BB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339146-9077-401C-A3C1-1D34A4ECA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573BDE-01F6-5A49-3BFB-EA7C00E1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436D8F-111F-74FC-0712-8711FE35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37FBA2-3B6D-8CBF-7404-3CA80081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5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F156B-15D1-7684-CC27-67615CB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FDBA83-9F1A-2EB5-FBD5-19367A4B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09615A-DEF7-956A-9B5D-559A0593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BB140-676E-C452-2AC1-2BAC6B83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2F4F72-7844-613A-F20A-110DA71E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C2B606-E444-40F4-5451-76772C79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8BB193-2292-C42C-3CA3-DF36C007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EB893-2CF6-88E3-2C96-196FF768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9F82F-4056-898F-7AE6-E60FAE7E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27F74D-A030-0FD3-BB63-BCB93EE7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402E8-6900-C0A3-9C2C-AEC89E4E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1F12B2-6342-7555-74C6-33ABCD33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9D452D-7B85-AB17-10DE-36FB1BA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D4D45-DA5E-CE89-B626-BC9E4CB3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E6C7B0-EF00-8764-3B35-CF93CA073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CFE20D-7BAD-C949-6BCA-AC2E47A2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EFC63C-1BBC-971A-8432-048966CF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587B57-6325-199E-3DBC-C5A475E8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568B3C-7DB0-BB01-9611-1A5F8EC0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5CD9E0-393A-C183-4787-739EB04C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F4174-E5FF-F67A-30CE-89AC6C85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F69F3-7731-56C7-541D-8B47E1032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DE7CC-142D-4044-84EC-2EF8AE8FAE4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797F9-CC74-7EDA-5CA6-464ABE40E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E769C-226B-D5FE-2246-501EE3B5D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9004E-736C-406D-982D-50FE89A9A0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E53044-894A-B078-F20D-0ABF77C0E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F2FEDF-E64A-BCC1-0D7E-07BBCD7E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69"/>
            <a:ext cx="12192000" cy="65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7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74A98A-42C3-D295-6A27-9D94C49C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32"/>
            <a:ext cx="12192000" cy="65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7F2939-8574-F36D-F4FB-29FECBFD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850"/>
            <a:ext cx="12192000" cy="60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8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1FD52-4BD5-B89E-7B83-D47BDF63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7C981B-BDA9-A909-0D67-68B9192B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A015AE-4B74-B650-0DD2-888D399A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2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D676C5-63A5-7052-15E4-FB0C7EF5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96"/>
            <a:ext cx="12192000" cy="65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47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Cristiano Viva</dc:creator>
  <cp:lastModifiedBy>Cristiano Viva</cp:lastModifiedBy>
  <cp:revision>1</cp:revision>
  <dcterms:created xsi:type="dcterms:W3CDTF">2024-08-20T20:38:52Z</dcterms:created>
  <dcterms:modified xsi:type="dcterms:W3CDTF">2024-08-20T20:41:40Z</dcterms:modified>
</cp:coreProperties>
</file>