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</p:sldIdLst>
  <p:sldSz cx="12192000" cy="6858000"/>
  <p:notesSz cx="6858000" cy="9144000"/>
  <p:embeddedFontLst>
    <p:embeddedFont>
      <p:font typeface="Cambria" panose="02040503050406030204" pitchFamily="18" charset="0"/>
      <p:regular r:id="rId11"/>
      <p:bold r:id="rId12"/>
      <p:italic r:id="rId13"/>
      <p:boldItalic r:id="rId14"/>
    </p:embeddedFont>
    <p:embeddedFont>
      <p:font typeface="Segoe UI Light" panose="020B0502040204020203" pitchFamily="34" charset="0"/>
      <p:regular r:id="rId15"/>
      <p:italic r:id="rId16"/>
    </p:embeddedFont>
    <p:embeddedFont>
      <p:font typeface="Segoe UI Semibold" panose="020B0702040204020203" pitchFamily="3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41943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094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32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1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1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1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1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1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2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2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2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2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2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2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2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2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2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2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2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2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2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2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2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2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14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4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14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14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4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5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5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5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6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7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7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7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7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9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9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ctrTitle"/>
          </p:nvPr>
        </p:nvSpPr>
        <p:spPr>
          <a:xfrm>
            <a:off x="152400" y="1295401"/>
            <a:ext cx="8763000" cy="221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Employ Attrition Analysis 		HR Dashboard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body" idx="1"/>
          </p:nvPr>
        </p:nvSpPr>
        <p:spPr>
          <a:xfrm>
            <a:off x="381000" y="2844827"/>
            <a:ext cx="3429000" cy="139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lang="en-US" sz="1600" dirty="0">
              <a:solidFill>
                <a:schemeClr val="bg1"/>
              </a:solidFill>
              <a:latin typeface="Cambria" pitchFamily="18" charset="0"/>
              <a:ea typeface="Cambria" pitchFamily="18" charset="0"/>
              <a:cs typeface="Calibri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600" dirty="0"/>
          </a:p>
        </p:txBody>
      </p:sp>
      <p:sp>
        <p:nvSpPr>
          <p:cNvPr id="198" name="Google Shape;198;p1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30/5/2024</a:t>
            </a:r>
            <a:endParaRPr dirty="0"/>
          </a:p>
        </p:txBody>
      </p:sp>
      <p:sp>
        <p:nvSpPr>
          <p:cNvPr id="199" name="Google Shape;199;p1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Attrition of XYZ company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219199" y="2438400"/>
            <a:ext cx="97274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In the face of persistent employee turnover, XYZ Company has enlisted the expertise of an HR analytics consultancy to tackle the issue head-on. As the HR analyst leading this effort, my role is to dive deep into the data, uncovering the reasons behind the 15% attrition rate over the past few years. Through a comprehensive analytics approach, we aim to provide actionable insights that will empower XYZ Company to make informed decisions and implement targeted strategies for reducing turnover and cultivating a more stable, engaged workforce. This analysis will shed light on the complexities surrounding attrition within XYZ Company, guiding strategic interventions to address specific challenges and aspirations.</a:t>
            </a:r>
            <a:endParaRPr lang="en-US" sz="22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Quick Insight</a:t>
            </a:r>
            <a:endParaRPr dirty="0"/>
          </a:p>
        </p:txBody>
      </p:sp>
      <p:sp>
        <p:nvSpPr>
          <p:cNvPr id="212" name="Google Shape;212;p17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30/05/2024</a:t>
            </a:r>
          </a:p>
        </p:txBody>
      </p:sp>
      <p:sp>
        <p:nvSpPr>
          <p:cNvPr id="207" name="Google Shape;207;p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Attrition of XYZ company</a:t>
            </a:r>
          </a:p>
        </p:txBody>
      </p:sp>
      <p:sp>
        <p:nvSpPr>
          <p:cNvPr id="208" name="Google Shape;208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6" name="Google Shape;216;p17"/>
          <p:cNvSpPr txBox="1"/>
          <p:nvPr/>
        </p:nvSpPr>
        <p:spPr>
          <a:xfrm>
            <a:off x="3743792" y="2420293"/>
            <a:ext cx="1150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217" name="Google Shape;217;p17"/>
          <p:cNvSpPr txBox="1"/>
          <p:nvPr/>
        </p:nvSpPr>
        <p:spPr>
          <a:xfrm>
            <a:off x="3815830" y="4487134"/>
            <a:ext cx="100617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17"/>
          <p:cNvSpPr txBox="1"/>
          <p:nvPr/>
        </p:nvSpPr>
        <p:spPr>
          <a:xfrm>
            <a:off x="3992322" y="3324432"/>
            <a:ext cx="350435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4471317" y="3886200"/>
            <a:ext cx="2922974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4410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Active Employee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7848599" y="1935496"/>
            <a:ext cx="3077029" cy="1446550"/>
          </a:xfrm>
          <a:prstGeom prst="rect">
            <a:avLst/>
          </a:prstGeom>
          <a:solidFill>
            <a:srgbClr val="E9943A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16.12%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Attrition Rate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14400" y="1963270"/>
            <a:ext cx="2845441" cy="1446550"/>
          </a:xfrm>
          <a:prstGeom prst="rect">
            <a:avLst/>
          </a:prstGeom>
          <a:solidFill>
            <a:srgbClr val="E9943A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4410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Overall Employee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4353100" y="1970685"/>
            <a:ext cx="2922974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711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Attrition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KPIs</a:t>
            </a:r>
            <a:endParaRPr dirty="0"/>
          </a:p>
        </p:txBody>
      </p:sp>
      <p:sp>
        <p:nvSpPr>
          <p:cNvPr id="229" name="Google Shape;229;p18"/>
          <p:cNvSpPr txBox="1">
            <a:spLocks noGrp="1"/>
          </p:cNvSpPr>
          <p:nvPr>
            <p:ph type="body" idx="1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30/05/2024</a:t>
            </a:r>
          </a:p>
        </p:txBody>
      </p:sp>
      <p:sp>
        <p:nvSpPr>
          <p:cNvPr id="226" name="Google Shape;226;p1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Attrition of XYZ company</a:t>
            </a:r>
          </a:p>
        </p:txBody>
      </p:sp>
      <p:sp>
        <p:nvSpPr>
          <p:cNvPr id="227" name="Google Shape;227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body" idx="2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3"/>
          </p:nvPr>
        </p:nvSpPr>
        <p:spPr>
          <a:xfrm flipH="1">
            <a:off x="830740" y="1753435"/>
            <a:ext cx="10966317" cy="319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Total Employee Attrition: Understanding the overall attrition rate within the company.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Average Age: Examining the average age of employees who leave the company.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Department-wise Attrition and Demographics: Analyzing attrition rates by department and the count of employees over 18 by age and gender.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Job Satisfaction Rating: Assessing employee satisfaction with their roles.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Education Level-wise Attrition: Exploring attrition rates based on employees' educational backgrounds.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Attrition Rate by Age Group: Breaking down attrition rates across different age groups for deeper insights.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>
            <a:spLocks noGrp="1"/>
          </p:cNvSpPr>
          <p:nvPr>
            <p:ph type="title"/>
          </p:nvPr>
        </p:nvSpPr>
        <p:spPr>
          <a:xfrm>
            <a:off x="914400" y="381001"/>
            <a:ext cx="1003227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				Dashboard</a:t>
            </a:r>
            <a:endParaRPr dirty="0"/>
          </a:p>
        </p:txBody>
      </p:sp>
      <p:sp>
        <p:nvSpPr>
          <p:cNvPr id="236" name="Google Shape;236;p1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30/05/2024</a:t>
            </a:r>
            <a:endParaRPr dirty="0"/>
          </a:p>
        </p:txBody>
      </p:sp>
      <p:sp>
        <p:nvSpPr>
          <p:cNvPr id="237" name="Google Shape;237;p1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Attrition of XYZ company</a:t>
            </a:r>
          </a:p>
        </p:txBody>
      </p:sp>
      <p:sp>
        <p:nvSpPr>
          <p:cNvPr id="238" name="Google Shape;23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080AD-5017-EC59-59C9-4AC563F83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977" y="1357023"/>
            <a:ext cx="9263122" cy="49993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>
            <a:spLocks noGrp="1"/>
          </p:cNvSpPr>
          <p:nvPr>
            <p:ph type="title"/>
          </p:nvPr>
        </p:nvSpPr>
        <p:spPr>
          <a:xfrm>
            <a:off x="949861" y="838200"/>
            <a:ext cx="1003227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findings</a:t>
            </a:r>
            <a:endParaRPr dirty="0"/>
          </a:p>
        </p:txBody>
      </p:sp>
      <p:sp>
        <p:nvSpPr>
          <p:cNvPr id="236" name="Google Shape;236;p1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30/05/2024</a:t>
            </a:r>
            <a:endParaRPr dirty="0"/>
          </a:p>
        </p:txBody>
      </p:sp>
      <p:sp>
        <p:nvSpPr>
          <p:cNvPr id="237" name="Google Shape;237;p1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Attrition of XYZ company</a:t>
            </a:r>
          </a:p>
        </p:txBody>
      </p:sp>
      <p:sp>
        <p:nvSpPr>
          <p:cNvPr id="238" name="Google Shape;23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F6B9F-0ACF-BAF2-ADC6-4D9175056DDB}"/>
              </a:ext>
            </a:extLst>
          </p:cNvPr>
          <p:cNvSpPr txBox="1"/>
          <p:nvPr/>
        </p:nvSpPr>
        <p:spPr>
          <a:xfrm>
            <a:off x="1143000" y="18288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16% of employee leave the company after joining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Average age of people leaving the company is 37, so most people leave the company after taking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Maximum attrition comes from the R &amp; D department </a:t>
            </a:r>
            <a:r>
              <a:rPr lang="en-US" sz="2400" dirty="0" err="1"/>
              <a:t>i.e</a:t>
            </a:r>
            <a:r>
              <a:rPr lang="en-US" sz="2400" dirty="0"/>
              <a:t> 56.12%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attrition came from the people who studied life science and medical , so mostly attrition is maximum from biological departments.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176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>
            <a:spLocks noGrp="1"/>
          </p:cNvSpPr>
          <p:nvPr>
            <p:ph type="title"/>
          </p:nvPr>
        </p:nvSpPr>
        <p:spPr>
          <a:xfrm>
            <a:off x="914400" y="381001"/>
            <a:ext cx="1003227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				Dashboard</a:t>
            </a:r>
            <a:endParaRPr dirty="0"/>
          </a:p>
        </p:txBody>
      </p:sp>
      <p:sp>
        <p:nvSpPr>
          <p:cNvPr id="236" name="Google Shape;236;p1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30/05/2024</a:t>
            </a:r>
            <a:endParaRPr dirty="0"/>
          </a:p>
        </p:txBody>
      </p:sp>
      <p:sp>
        <p:nvSpPr>
          <p:cNvPr id="237" name="Google Shape;237;p1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Attrition of XYZ company</a:t>
            </a:r>
          </a:p>
        </p:txBody>
      </p:sp>
      <p:sp>
        <p:nvSpPr>
          <p:cNvPr id="238" name="Google Shape;23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080AD-5017-EC59-59C9-4AC563F83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977" y="1357023"/>
            <a:ext cx="9263122" cy="499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1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355</Words>
  <Application>Microsoft Office PowerPoint</Application>
  <PresentationFormat>Widescreen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Cambria</vt:lpstr>
      <vt:lpstr>Arial</vt:lpstr>
      <vt:lpstr>Calibri</vt:lpstr>
      <vt:lpstr>Segoe UI Light</vt:lpstr>
      <vt:lpstr>Segoe UI Semibold</vt:lpstr>
      <vt:lpstr>Office Theme</vt:lpstr>
      <vt:lpstr>Employ Attrition Analysis   HR Dashboard</vt:lpstr>
      <vt:lpstr>Introduction</vt:lpstr>
      <vt:lpstr>Quick Insight</vt:lpstr>
      <vt:lpstr>KPIs</vt:lpstr>
      <vt:lpstr>    Dashboard</vt:lpstr>
      <vt:lpstr>findings</vt:lpstr>
      <vt:lpstr>    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Analysis</dc:title>
  <dc:creator>ASUS</dc:creator>
  <cp:lastModifiedBy>devvora9642</cp:lastModifiedBy>
  <cp:revision>16</cp:revision>
  <dcterms:modified xsi:type="dcterms:W3CDTF">2024-05-30T12:19:38Z</dcterms:modified>
</cp:coreProperties>
</file>