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18/11/2024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- 459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- 431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110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48B7B-CA7C-886C-1376-50CB0F54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82" t="35605" r="50982" b="13731"/>
          <a:stretch/>
        </p:blipFill>
        <p:spPr>
          <a:xfrm>
            <a:off x="7515814" y="2152185"/>
            <a:ext cx="4332514" cy="3565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100A0-C3FC-F388-6EA6-8BFC9532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76" t="25555" r="11028" b="9861"/>
          <a:stretch/>
        </p:blipFill>
        <p:spPr>
          <a:xfrm>
            <a:off x="343672" y="3934891"/>
            <a:ext cx="6117771" cy="26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Devika Prasad</cp:lastModifiedBy>
  <cp:revision>9</cp:revision>
  <cp:lastPrinted>2022-06-09T07:44:13Z</cp:lastPrinted>
  <dcterms:created xsi:type="dcterms:W3CDTF">2022-02-22T07:39:05Z</dcterms:created>
  <dcterms:modified xsi:type="dcterms:W3CDTF">2024-11-18T18:24:24Z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