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4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716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3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477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30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864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1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7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7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5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1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BC380-CD0D-40E4-8217-A83A947EE20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FAE3EE-788E-4830-9E03-767D9E384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4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362" y="1516535"/>
            <a:ext cx="6726317" cy="103721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Artificial </a:t>
            </a:r>
            <a:r>
              <a:rPr lang="en-US" b="1" dirty="0" smtClean="0"/>
              <a:t>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5962" y="2749797"/>
            <a:ext cx="2645396" cy="1126283"/>
          </a:xfrm>
        </p:spPr>
        <p:txBody>
          <a:bodyPr/>
          <a:lstStyle/>
          <a:p>
            <a:r>
              <a:rPr lang="en-US" dirty="0" smtClean="0"/>
              <a:t>A Presentation by: </a:t>
            </a:r>
            <a:r>
              <a:rPr lang="en-US" b="1" dirty="0" smtClean="0"/>
              <a:t>Aryan </a:t>
            </a:r>
            <a:r>
              <a:rPr lang="en-US" b="1" dirty="0" err="1" smtClean="0"/>
              <a:t>Vala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83" y="3711643"/>
            <a:ext cx="3982266" cy="26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6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7021" y="1422400"/>
            <a:ext cx="3679066" cy="4262436"/>
          </a:xfrm>
        </p:spPr>
        <p:txBody>
          <a:bodyPr/>
          <a:lstStyle/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Introduction to Artificial Intelligence</a:t>
            </a:r>
          </a:p>
          <a:p>
            <a:pPr marL="285750" indent="-285750">
              <a:buClrTx/>
              <a:buFont typeface="Wingdings" panose="05000000000000000000" pitchFamily="2" charset="2"/>
              <a:buChar char="q"/>
            </a:pPr>
            <a:r>
              <a:rPr lang="en-US" dirty="0" smtClean="0"/>
              <a:t>Application of AI</a:t>
            </a:r>
          </a:p>
        </p:txBody>
      </p:sp>
    </p:spTree>
    <p:extLst>
      <p:ext uri="{BB962C8B-B14F-4D97-AF65-F5344CB8AC3E}">
        <p14:creationId xmlns:p14="http://schemas.microsoft.com/office/powerpoint/2010/main" val="71837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177" y="3062510"/>
            <a:ext cx="6246275" cy="128089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AI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4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08" y="675861"/>
            <a:ext cx="6458310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Artificial Intelligence (AI)?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508" y="1570759"/>
            <a:ext cx="2071840" cy="19272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2508" y="3611824"/>
            <a:ext cx="34411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John </a:t>
            </a:r>
            <a:r>
              <a:rPr lang="en-US" b="1" dirty="0" smtClean="0"/>
              <a:t>McCarthy</a:t>
            </a:r>
          </a:p>
          <a:p>
            <a:r>
              <a:rPr lang="en-US" sz="1400" dirty="0"/>
              <a:t>(the father of Artificial Intelligence)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093872" y="1364974"/>
            <a:ext cx="4765745" cy="2133078"/>
          </a:xfrm>
          <a:prstGeom prst="wedgeEllipseCallout">
            <a:avLst>
              <a:gd name="adj1" fmla="val -74964"/>
              <a:gd name="adj2" fmla="val 3270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459895" y="1980567"/>
            <a:ext cx="4240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AI is the science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and engineering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of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making intelligent 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machines, </a:t>
            </a:r>
            <a:r>
              <a:rPr lang="en-US" sz="2000" dirty="0" smtClean="0">
                <a:solidFill>
                  <a:srgbClr val="0070C0"/>
                </a:solidFill>
                <a:latin typeface="Buxton Sketch" panose="03080500000500000004" pitchFamily="66" charset="0"/>
              </a:rPr>
              <a:t>especially intelligent computer programs (1956</a:t>
            </a:r>
            <a:r>
              <a:rPr lang="en-US" sz="2000" dirty="0">
                <a:solidFill>
                  <a:srgbClr val="0070C0"/>
                </a:solidFill>
                <a:latin typeface="Buxton Sketch" panose="03080500000500000004" pitchFamily="66" charset="0"/>
              </a:rPr>
              <a:t>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2508" y="4689123"/>
            <a:ext cx="103764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a branch of computer science dealing with the simulation of intelligent behavior </a:t>
            </a:r>
            <a:r>
              <a:rPr lang="en-US" dirty="0" smtClean="0"/>
              <a:t>in computers.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 the study of how to make computers do things which, at the moment, people do better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AI is, the study and design of intelligent agents where an intelligent agent is a system </a:t>
            </a:r>
            <a:r>
              <a:rPr lang="en-US" dirty="0" smtClean="0"/>
              <a:t>that perceives </a:t>
            </a:r>
            <a:r>
              <a:rPr lang="en-US" dirty="0"/>
              <a:t>its environment and takes actions.</a:t>
            </a:r>
          </a:p>
        </p:txBody>
      </p:sp>
    </p:spTree>
    <p:extLst>
      <p:ext uri="{BB962C8B-B14F-4D97-AF65-F5344CB8AC3E}">
        <p14:creationId xmlns:p14="http://schemas.microsoft.com/office/powerpoint/2010/main" val="295385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808372" y="0"/>
            <a:ext cx="6383628" cy="68580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6025724" y="515155"/>
            <a:ext cx="5964507" cy="5962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98266" y="528034"/>
            <a:ext cx="2201002" cy="68911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Turing Test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8065"/>
            <a:ext cx="5174020" cy="41719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11404" y="643944"/>
            <a:ext cx="6181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Acting Humanly: The Turing Test </a:t>
            </a:r>
            <a:r>
              <a:rPr lang="en-US" sz="2000" dirty="0" smtClean="0">
                <a:solidFill>
                  <a:schemeClr val="bg1"/>
                </a:solidFill>
              </a:rPr>
              <a:t>proposed by </a:t>
            </a:r>
            <a:r>
              <a:rPr lang="en-US" sz="2000" dirty="0">
                <a:solidFill>
                  <a:schemeClr val="bg1"/>
                </a:solidFill>
              </a:rPr>
              <a:t>Alan Turing (1950</a:t>
            </a:r>
            <a:r>
              <a:rPr lang="en-US" sz="2000" dirty="0" smtClean="0">
                <a:solidFill>
                  <a:schemeClr val="bg1"/>
                </a:solidFill>
              </a:rPr>
              <a:t>)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 Turing Test is a method of inquiry </a:t>
            </a:r>
            <a:r>
              <a:rPr lang="en-US" sz="2000" dirty="0" smtClean="0">
                <a:solidFill>
                  <a:schemeClr val="bg1"/>
                </a:solidFill>
              </a:rPr>
              <a:t>for determining </a:t>
            </a:r>
            <a:r>
              <a:rPr lang="en-US" sz="2000" dirty="0">
                <a:solidFill>
                  <a:schemeClr val="bg1"/>
                </a:solidFill>
              </a:rPr>
              <a:t>whether or not a computer </a:t>
            </a:r>
            <a:r>
              <a:rPr lang="en-US" sz="2000" dirty="0" smtClean="0">
                <a:solidFill>
                  <a:schemeClr val="bg1"/>
                </a:solidFill>
              </a:rPr>
              <a:t>is capable </a:t>
            </a:r>
            <a:r>
              <a:rPr lang="en-US" sz="2000" dirty="0">
                <a:solidFill>
                  <a:schemeClr val="bg1"/>
                </a:solidFill>
              </a:rPr>
              <a:t>of thinking like a human being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interrogator job is to try and figure </a:t>
            </a:r>
            <a:r>
              <a:rPr lang="en-US" sz="2000" dirty="0" smtClean="0">
                <a:solidFill>
                  <a:schemeClr val="bg1"/>
                </a:solidFill>
              </a:rPr>
              <a:t>out which </a:t>
            </a:r>
            <a:r>
              <a:rPr lang="en-US" sz="2000" dirty="0">
                <a:solidFill>
                  <a:schemeClr val="bg1"/>
                </a:solidFill>
              </a:rPr>
              <a:t>one is human and which one </a:t>
            </a:r>
            <a:r>
              <a:rPr lang="en-US" sz="2000" dirty="0" smtClean="0">
                <a:solidFill>
                  <a:schemeClr val="bg1"/>
                </a:solidFill>
              </a:rPr>
              <a:t>is computer </a:t>
            </a:r>
            <a:r>
              <a:rPr lang="en-US" sz="2000" dirty="0">
                <a:solidFill>
                  <a:schemeClr val="bg1"/>
                </a:solidFill>
              </a:rPr>
              <a:t>by asking questions to both </a:t>
            </a:r>
            <a:r>
              <a:rPr lang="en-US" sz="2000" dirty="0" smtClean="0">
                <a:solidFill>
                  <a:schemeClr val="bg1"/>
                </a:solidFill>
              </a:rPr>
              <a:t>of them.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 computer would try to </a:t>
            </a:r>
            <a:r>
              <a:rPr lang="en-US" sz="2000" dirty="0" smtClean="0">
                <a:solidFill>
                  <a:schemeClr val="bg1"/>
                </a:solidFill>
              </a:rPr>
              <a:t>remain indistinguishable </a:t>
            </a:r>
            <a:r>
              <a:rPr lang="en-US" sz="2000" dirty="0">
                <a:solidFill>
                  <a:schemeClr val="bg1"/>
                </a:solidFill>
              </a:rPr>
              <a:t>from human as much </a:t>
            </a:r>
            <a:r>
              <a:rPr lang="en-US" sz="2000" dirty="0" smtClean="0">
                <a:solidFill>
                  <a:schemeClr val="bg1"/>
                </a:solidFill>
              </a:rPr>
              <a:t>as possible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68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8064" y="668560"/>
            <a:ext cx="29052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Techniques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628064" y="1403797"/>
            <a:ext cx="10161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There are three important AI techniques</a:t>
            </a:r>
            <a:r>
              <a:rPr lang="en-US" b="1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Search 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problems for which no direct approach is available</a:t>
            </a:r>
            <a:r>
              <a:rPr lang="en-US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It also provides a framework into which any direct techniques that are available can be embedded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 of knowledge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solving complex problems by exploiting the structure of the objects that are involved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Abstraction </a:t>
            </a:r>
            <a:r>
              <a:rPr lang="en-US" b="1" dirty="0" smtClean="0"/>
              <a:t>–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Provides a way of separating important features and variations from many unimportant ones that </a:t>
            </a:r>
            <a:r>
              <a:rPr lang="en-US" dirty="0" smtClean="0"/>
              <a:t>would otherwise </a:t>
            </a:r>
            <a:r>
              <a:rPr lang="en-US" dirty="0"/>
              <a:t>overwhelm any process.</a:t>
            </a:r>
          </a:p>
        </p:txBody>
      </p:sp>
    </p:spTree>
    <p:extLst>
      <p:ext uri="{BB962C8B-B14F-4D97-AF65-F5344CB8AC3E}">
        <p14:creationId xmlns:p14="http://schemas.microsoft.com/office/powerpoint/2010/main" val="130468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280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Buxton Sketch</vt:lpstr>
      <vt:lpstr>Century Gothic</vt:lpstr>
      <vt:lpstr>Times New Roman</vt:lpstr>
      <vt:lpstr>Wingdings</vt:lpstr>
      <vt:lpstr>Wingdings 3</vt:lpstr>
      <vt:lpstr>Wisp</vt:lpstr>
      <vt:lpstr>Artificial Intelligence</vt:lpstr>
      <vt:lpstr>OUTLINE</vt:lpstr>
      <vt:lpstr>Introduction to AI</vt:lpstr>
      <vt:lpstr>What is Artificial Intelligence (AI)?</vt:lpstr>
      <vt:lpstr>Turing Test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Unit-1:  Introduction</dc:title>
  <dc:creator>student</dc:creator>
  <cp:lastModifiedBy>student</cp:lastModifiedBy>
  <cp:revision>53</cp:revision>
  <dcterms:created xsi:type="dcterms:W3CDTF">2025-02-18T06:55:26Z</dcterms:created>
  <dcterms:modified xsi:type="dcterms:W3CDTF">2025-02-18T07:44:37Z</dcterms:modified>
</cp:coreProperties>
</file>