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08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43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11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4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8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8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31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4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1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9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3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19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9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DF03CF-BE36-45B0-A610-9CC224BCEA9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4200BB4-2D3F-49D3-88D8-FB12F91E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9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8961"/>
            <a:ext cx="9612746" cy="347842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Welcome to our </a:t>
            </a:r>
            <a:r>
              <a:rPr lang="en-IN" b="1" i="1" u="sng" dirty="0" smtClean="0">
                <a:solidFill>
                  <a:srgbClr val="FF0000"/>
                </a:solidFill>
              </a:rPr>
              <a:t>crossword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/>
              <a:t>Devendra</a:t>
            </a:r>
            <a:r>
              <a:rPr lang="en-IN" dirty="0" smtClean="0"/>
              <a:t> Saini</a:t>
            </a:r>
          </a:p>
          <a:p>
            <a:r>
              <a:rPr lang="en-IN" dirty="0" smtClean="0"/>
              <a:t>-</a:t>
            </a:r>
            <a:r>
              <a:rPr lang="en-IN" dirty="0" err="1" smtClean="0"/>
              <a:t>Shubhada</a:t>
            </a:r>
            <a:r>
              <a:rPr lang="en-IN" dirty="0" smtClean="0"/>
              <a:t> </a:t>
            </a:r>
            <a:r>
              <a:rPr lang="en-IN" dirty="0" err="1" smtClean="0"/>
              <a:t>Dolas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6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896756"/>
            <a:ext cx="8761413" cy="706964"/>
          </a:xfrm>
        </p:spPr>
        <p:txBody>
          <a:bodyPr/>
          <a:lstStyle/>
          <a:p>
            <a:r>
              <a:rPr lang="en-IN" dirty="0" smtClean="0"/>
              <a:t>Level 5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97" y="2347126"/>
            <a:ext cx="3407812" cy="341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3828516" y="6110243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level 5 screen of our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80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6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16" y="2341112"/>
            <a:ext cx="3269887" cy="341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708875" y="6022923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level 6 screen of our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04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7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70" y="2603500"/>
            <a:ext cx="4274372" cy="341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580688" y="6366617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level 7 screen of our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84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8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03" y="2375295"/>
            <a:ext cx="3437705" cy="341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738967" y="6116926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level 8 screen of our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16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96" y="2932430"/>
            <a:ext cx="5532120" cy="2758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930283" y="6024786"/>
            <a:ext cx="559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the last page where we thank our players.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8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u="sng" dirty="0" smtClean="0"/>
              <a:t>Thank you </a:t>
            </a:r>
            <a:endParaRPr lang="en-IN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68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40" y="-310182"/>
            <a:ext cx="8825658" cy="2677648"/>
          </a:xfrm>
        </p:spPr>
        <p:txBody>
          <a:bodyPr/>
          <a:lstStyle/>
          <a:p>
            <a:r>
              <a:rPr lang="en-IN" dirty="0" smtClean="0"/>
              <a:t>What is crossword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332" y="3350232"/>
            <a:ext cx="8825658" cy="861420"/>
          </a:xfrm>
        </p:spPr>
        <p:txBody>
          <a:bodyPr/>
          <a:lstStyle/>
          <a:p>
            <a:r>
              <a:rPr lang="en-US" dirty="0"/>
              <a:t>a word game in which you have to write the answers to questions (clues) in square spaces, which are arranged in a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67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 have created this Game using..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Python language as front end there was no need of backend and we used anaconda Jupiter notebook in this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72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883" y="0"/>
            <a:ext cx="8825658" cy="2677648"/>
          </a:xfrm>
        </p:spPr>
        <p:txBody>
          <a:bodyPr/>
          <a:lstStyle/>
          <a:p>
            <a:r>
              <a:rPr lang="en-IN" dirty="0" smtClean="0"/>
              <a:t>Future of the project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530" y="3743339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We are planning to have multiple users high and low score . </a:t>
            </a:r>
          </a:p>
          <a:p>
            <a:r>
              <a:rPr lang="en-IN" dirty="0" smtClean="0"/>
              <a:t>Also we are planning to take it online.</a:t>
            </a:r>
          </a:p>
          <a:p>
            <a:r>
              <a:rPr lang="en-IN" dirty="0" smtClean="0"/>
              <a:t>We will be using a </a:t>
            </a:r>
            <a:r>
              <a:rPr lang="en-IN" dirty="0" err="1" smtClean="0"/>
              <a:t>db</a:t>
            </a:r>
            <a:r>
              <a:rPr lang="en-IN" dirty="0" smtClean="0"/>
              <a:t>, to create a crossword matrix of a user choice in upcoming updates.</a:t>
            </a:r>
          </a:p>
        </p:txBody>
      </p:sp>
    </p:spTree>
    <p:extLst>
      <p:ext uri="{BB962C8B-B14F-4D97-AF65-F5344CB8AC3E}">
        <p14:creationId xmlns:p14="http://schemas.microsoft.com/office/powerpoint/2010/main" val="310345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Crossword</a:t>
            </a: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5" y="2330034"/>
            <a:ext cx="3149135" cy="3416300"/>
          </a:xfrm>
        </p:spPr>
      </p:pic>
      <p:sp>
        <p:nvSpPr>
          <p:cNvPr id="5" name="TextBox 4"/>
          <p:cNvSpPr txBox="1"/>
          <p:nvPr/>
        </p:nvSpPr>
        <p:spPr>
          <a:xfrm>
            <a:off x="3854153" y="5848884"/>
            <a:ext cx="4716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the welcome screen of our game! </a:t>
            </a:r>
          </a:p>
          <a:p>
            <a:endParaRPr lang="en-IN" dirty="0"/>
          </a:p>
          <a:p>
            <a:r>
              <a:rPr lang="en-IN" dirty="0" smtClean="0"/>
              <a:t>It consist of 2 buttons </a:t>
            </a:r>
            <a:r>
              <a:rPr lang="en-IN" b="1" dirty="0" smtClean="0"/>
              <a:t>start</a:t>
            </a:r>
            <a:r>
              <a:rPr lang="en-IN" dirty="0" smtClean="0"/>
              <a:t> and </a:t>
            </a:r>
            <a:r>
              <a:rPr lang="en-IN" b="1" dirty="0" smtClean="0"/>
              <a:t>quit.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2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1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25" y="2324021"/>
            <a:ext cx="4265070" cy="3416300"/>
          </a:xfrm>
        </p:spPr>
      </p:pic>
      <p:sp>
        <p:nvSpPr>
          <p:cNvPr id="5" name="TextBox 4"/>
          <p:cNvSpPr txBox="1"/>
          <p:nvPr/>
        </p:nvSpPr>
        <p:spPr>
          <a:xfrm>
            <a:off x="3445416" y="5802595"/>
            <a:ext cx="4374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the level 1 screen of our game! </a:t>
            </a:r>
          </a:p>
          <a:p>
            <a:endParaRPr lang="en-IN" dirty="0" smtClean="0"/>
          </a:p>
          <a:p>
            <a:r>
              <a:rPr lang="en-IN" dirty="0" smtClean="0"/>
              <a:t>It consist of 2 buttons </a:t>
            </a:r>
            <a:r>
              <a:rPr lang="en-IN" b="1" dirty="0" smtClean="0"/>
              <a:t>submit</a:t>
            </a:r>
            <a:r>
              <a:rPr lang="en-IN" dirty="0" smtClean="0"/>
              <a:t> and </a:t>
            </a:r>
            <a:r>
              <a:rPr lang="en-IN" b="1" dirty="0" smtClean="0"/>
              <a:t>quit.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2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85" y="2347126"/>
            <a:ext cx="4238742" cy="341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599072" y="6060588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level 2 screen of our game.</a:t>
            </a:r>
          </a:p>
        </p:txBody>
      </p:sp>
    </p:spTree>
    <p:extLst>
      <p:ext uri="{BB962C8B-B14F-4D97-AF65-F5344CB8AC3E}">
        <p14:creationId xmlns:p14="http://schemas.microsoft.com/office/powerpoint/2010/main" val="75838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3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79" y="2603500"/>
            <a:ext cx="4249155" cy="3416300"/>
          </a:xfrm>
        </p:spPr>
      </p:pic>
      <p:sp>
        <p:nvSpPr>
          <p:cNvPr id="7" name="TextBox 6"/>
          <p:cNvSpPr txBox="1"/>
          <p:nvPr/>
        </p:nvSpPr>
        <p:spPr>
          <a:xfrm>
            <a:off x="3443579" y="6366617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level 3 screen of our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08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4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08" y="2321489"/>
            <a:ext cx="4271703" cy="341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3503776" y="6178609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level 4 screen of our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13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246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Welcome to our crossword  </vt:lpstr>
      <vt:lpstr>What is crossword ?</vt:lpstr>
      <vt:lpstr>We have created this Game using..</vt:lpstr>
      <vt:lpstr>Future of the project ?</vt:lpstr>
      <vt:lpstr>Crossword </vt:lpstr>
      <vt:lpstr>Level 1 page</vt:lpstr>
      <vt:lpstr>Level 2 </vt:lpstr>
      <vt:lpstr>Level 3</vt:lpstr>
      <vt:lpstr>Level 4</vt:lpstr>
      <vt:lpstr>Level 5</vt:lpstr>
      <vt:lpstr>Level 6</vt:lpstr>
      <vt:lpstr>Level 7</vt:lpstr>
      <vt:lpstr>Level 8</vt:lpstr>
      <vt:lpstr>Thank you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crossword</dc:title>
  <dc:creator>dev saini</dc:creator>
  <cp:lastModifiedBy>dev saini</cp:lastModifiedBy>
  <cp:revision>6</cp:revision>
  <dcterms:created xsi:type="dcterms:W3CDTF">2022-05-03T10:48:25Z</dcterms:created>
  <dcterms:modified xsi:type="dcterms:W3CDTF">2022-05-04T07:09:27Z</dcterms:modified>
</cp:coreProperties>
</file>