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57" r:id="rId5"/>
    <p:sldId id="258" r:id="rId6"/>
    <p:sldId id="264" r:id="rId7"/>
    <p:sldId id="259" r:id="rId8"/>
    <p:sldId id="265" r:id="rId9"/>
    <p:sldId id="266" r:id="rId10"/>
    <p:sldId id="267" r:id="rId11"/>
    <p:sldId id="268" r:id="rId12"/>
    <p:sldId id="270" r:id="rId13"/>
    <p:sldId id="271" r:id="rId14"/>
    <p:sldId id="260" r:id="rId15"/>
    <p:sldId id="272" r:id="rId16"/>
    <p:sldId id="273" r:id="rId17"/>
    <p:sldId id="277" r:id="rId18"/>
    <p:sldId id="275" r:id="rId19"/>
    <p:sldId id="280" r:id="rId20"/>
    <p:sldId id="278" r:id="rId21"/>
    <p:sldId id="281" r:id="rId22"/>
    <p:sldId id="28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FF8FF-0263-4130-84D2-71CACF0519E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3454-11BA-4C65-A203-A50AC057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655" tIns="46988" rIns="95655" bIns="46988" anchor="b"/>
          <a:lstStyle>
            <a:lvl1pPr defTabSz="966788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10246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918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7B89-9EA5-41CE-BA42-95F08AD8105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B24E-F004-4501-BE23-A3C1F237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91" y="2017985"/>
            <a:ext cx="9144000" cy="269376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Lecture 6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Stored procedures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56290" y="394138"/>
            <a:ext cx="10058400" cy="844550"/>
          </a:xfrm>
        </p:spPr>
        <p:txBody>
          <a:bodyPr/>
          <a:lstStyle/>
          <a:p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Stored Procedure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56290" y="1645582"/>
            <a:ext cx="9154511" cy="3225963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view the stored procedure we need to write</a:t>
            </a:r>
          </a:p>
          <a:p>
            <a:pPr marL="457200" lvl="1" indent="0">
              <a:buNone/>
            </a:pP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Sp_helptext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procName</a:t>
            </a:r>
            <a:endParaRPr lang="en-US" alt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457200" lvl="1" indent="0">
              <a:buNone/>
            </a:pP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Sp_helptext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getEmployeeByGenderAndDepartmentId</a:t>
            </a:r>
            <a:endParaRPr lang="en-US" alt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5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98634" y="227139"/>
            <a:ext cx="10058400" cy="797620"/>
          </a:xfrm>
        </p:spPr>
        <p:txBody>
          <a:bodyPr/>
          <a:lstStyle/>
          <a:p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Alter &amp; Drop Procedure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98634" y="1198180"/>
            <a:ext cx="10531366" cy="500144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see the name of the employee in ascending order 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to do the change we need to alter the procedure</a:t>
            </a: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spGetEmployee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gender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name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drop any procedure the syntax is</a:t>
            </a:r>
          </a:p>
          <a:p>
            <a:pPr marL="457200" lvl="1" indent="0">
              <a:buNone/>
            </a:pPr>
            <a:r>
              <a:rPr lang="en-US" alt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procName</a:t>
            </a:r>
            <a:endParaRPr lang="en-US" altLang="en-US" sz="2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our example </a:t>
            </a:r>
          </a:p>
          <a:p>
            <a:pPr marL="457200" lvl="1" indent="0">
              <a:buNone/>
            </a:pPr>
            <a:r>
              <a:rPr lang="en-US" alt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spGetEmployee</a:t>
            </a:r>
            <a:endParaRPr lang="en-US" altLang="en-US" sz="2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88276" y="220718"/>
            <a:ext cx="10200290" cy="835571"/>
          </a:xfrm>
        </p:spPr>
        <p:txBody>
          <a:bodyPr/>
          <a:lstStyle/>
          <a:p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Encrypt Stored Procedure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88276" y="1198178"/>
            <a:ext cx="10610193" cy="5060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security issue encryption is required .The format of encryption is</a:t>
            </a: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getEmployeeByGenderAndDepartmentId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@Gender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Encryption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name,gender,departmentId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gender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endParaRPr lang="en-US" alt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N.B: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this Encryption we cannot modify or newly show create procedure. </a:t>
            </a:r>
          </a:p>
          <a:p>
            <a:pPr marL="0" indent="0">
              <a:buNone/>
            </a:pP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9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19807" y="378373"/>
            <a:ext cx="10625959" cy="887413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Encrypted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25" y="1793931"/>
            <a:ext cx="9918043" cy="34559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procedure is encrypted we can only use it.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view the text of the procedure  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because it is encrypted or locked.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encrypted procedure can be deleted in a formal way.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829"/>
            <a:ext cx="10515600" cy="864585"/>
          </a:xfrm>
        </p:spPr>
        <p:txBody>
          <a:bodyPr/>
          <a:lstStyle/>
          <a:p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with output parameter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0134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use the keywords OUT or OUTPUT.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EmployeeCount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an OUTPUT parameter. Notice, it is specified with OUTPUT keyword.</a:t>
            </a: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Create Procedure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spGetEmployeeCountByGender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@Gender </a:t>
            </a:r>
            <a:r>
              <a:rPr lang="en-US" sz="2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nvarchar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(20), </a:t>
            </a:r>
          </a:p>
          <a:p>
            <a:pPr>
              <a:buNone/>
            </a:pP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@</a:t>
            </a:r>
            <a:r>
              <a:rPr lang="en-US" sz="2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EmployeeCount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EmployeeCount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COUNT(Id) from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tblEmployee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where Gender = 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@Gender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225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28" y="333594"/>
            <a:ext cx="11272344" cy="1006475"/>
          </a:xfrm>
        </p:spPr>
        <p:txBody>
          <a:bodyPr>
            <a:normAutofit/>
          </a:bodyPr>
          <a:lstStyle/>
          <a:p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Execute stored procedure with OUTPUT parameter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080"/>
            <a:ext cx="10893972" cy="473283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initialize a variable of the same data type as that of the output parameter.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declared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integer variable.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pass the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variable to the stored procedure 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specify the OUTPUT keyword.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don't specify the OUTPUT keyword, the variable will be NULL.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Execute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spGetEmployeeCountByGender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'Female', 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	Print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EmployeeTotal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2"/>
            <a:ext cx="10515600" cy="72269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Validation 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parameter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45475"/>
            <a:ext cx="10702159" cy="545487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you don't specify the OUTPUT keyword, when executing the stored procedure, the @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variable will be NULL.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Here, we have not specified OUTPUT keyword. When you execute, you will see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'@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null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printed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Declare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spGetTeacherCountByDept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null)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'@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null'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'@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null'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endParaRPr lang="en-US" sz="2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2"/>
            <a:ext cx="10515600" cy="72269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Validation 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parameter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45475"/>
            <a:ext cx="10702159" cy="545487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Here, we have specified OUTPUT keyword. When you execute, you will see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'@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EmployeeTotal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not null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printed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Declare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spGetTeacherCountByDept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null)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'@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null'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'@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null'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endParaRPr lang="en-US" sz="2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EmployeeTotal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03" y="735725"/>
            <a:ext cx="10704786" cy="557048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following procedure returns total number of employees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Employees table, using output parameter - @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TotalCount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spGetTotalCountOfEmployees1 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TotalCount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output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TotalCount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COUNT(ID) from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tblEmployee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Executing spGetTotalCountOfEmployees1 returns 3.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TotalEmployees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spGetTotalCountOfEmployees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@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TotalEmployees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TotalEmployees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eraj Ali\Desktop\Untitle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2" y="616635"/>
            <a:ext cx="10063655" cy="5610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5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882867" y="256525"/>
            <a:ext cx="10899691" cy="839788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>
          <a:xfrm>
            <a:off x="882867" y="1096313"/>
            <a:ext cx="10562899" cy="5304487"/>
          </a:xfrm>
        </p:spPr>
        <p:txBody>
          <a:bodyPr vert="horz" lIns="90488" tIns="44450" rIns="90488" bIns="44450" rtlCol="0">
            <a:normAutofit/>
          </a:bodyPr>
          <a:lstStyle/>
          <a:p>
            <a:pPr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 is a named collection of SQL statements and procedural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stored procedure is group of T-SQL (Transact SQL) statements. If you have a situation, where you write the same query over and over again, you can save that specific query as a stored procedure and call it just by it's name. </a:t>
            </a: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stored procedure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stored procedure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 stored procedure starts with </a:t>
            </a:r>
            <a:r>
              <a:rPr lang="en-US" alt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</a:p>
          <a:p>
            <a:pPr marL="0" indent="0">
              <a:buNone/>
              <a:defRPr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sp_helptext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stored procedure</a:t>
            </a:r>
          </a:p>
          <a:p>
            <a:pPr marL="0" indent="0">
              <a:buNone/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prohibited to use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as prefix in user defined stored procedure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8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65126"/>
            <a:ext cx="11303876" cy="722696"/>
          </a:xfrm>
        </p:spPr>
        <p:txBody>
          <a:bodyPr>
            <a:normAutofit/>
          </a:bodyPr>
          <a:lstStyle/>
          <a:p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Re-written stored procedure using return variables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332187"/>
            <a:ext cx="10484069" cy="503708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Procedure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SpGetTotalCountOfEmployees2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(Select COUNT(ID) from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Executing spGetTotalCountOfEmployees2 returns 3.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TotalEmployees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 @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TotalEmployees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spGetTotalCountOfEmployees2 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TotalEmployees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raj Ali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2" y="382312"/>
            <a:ext cx="10434825" cy="60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2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5938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Return value &amp; output parameters</a:t>
            </a:r>
            <a:endParaRPr lang="en-US" dirty="0"/>
          </a:p>
        </p:txBody>
      </p:sp>
      <p:pic>
        <p:nvPicPr>
          <p:cNvPr id="4" name="Picture 3" descr="C:\Users\Meraj Ali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20" y="2083741"/>
            <a:ext cx="9308783" cy="267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5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94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Procedural Extensions and Stored Procedures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970"/>
            <a:ext cx="10515600" cy="4351338"/>
          </a:xfrm>
        </p:spPr>
        <p:txBody>
          <a:bodyPr/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module language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definition of procedures in SQL, with if-then-else statements, for and while loops, etc.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store procedures in the database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execute them using the call statement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external applications to operate on the database without knowing about internal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0532"/>
            <a:ext cx="10765221" cy="1325563"/>
          </a:xfrm>
        </p:spPr>
        <p:txBody>
          <a:bodyPr/>
          <a:lstStyle/>
          <a:p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 Stored Procedure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81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pre-compiled that reduce the execution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network traffic.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and avoid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injection attack.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595"/>
            <a:ext cx="10515600" cy="769992"/>
          </a:xfrm>
        </p:spPr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tore Procedure Syntax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955"/>
            <a:ext cx="10515600" cy="4922017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store procedure the syntax is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procName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  body part  )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914400" lvl="2" indent="0"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US" alt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procedure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keyword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And to execute the procedure 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alt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procName</a:t>
            </a:r>
            <a:endParaRPr lang="en-US" alt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we can simply write the procedure 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11928" y="312508"/>
            <a:ext cx="11035862" cy="772509"/>
          </a:xfrm>
        </p:spPr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 Example</a:t>
            </a:r>
            <a:endParaRPr lang="en-US" altLang="en-US" dirty="0" smtClean="0">
              <a:ln>
                <a:noFill/>
              </a:ln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5572" y="1497013"/>
            <a:ext cx="10641724" cy="4746132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write a stored procedure that will return name and gender from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spGetEmployee</a:t>
            </a:r>
            <a:endParaRPr lang="en-US" alt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gender from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endParaRPr lang="en-US" alt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stored procedure we will write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spGetEmployee</a:t>
            </a:r>
            <a:endParaRPr lang="en-US" alt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9055" y="2279496"/>
            <a:ext cx="3522117" cy="318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74420" y="5654478"/>
            <a:ext cx="2577663" cy="394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064"/>
            <a:ext cx="10515600" cy="76999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execute the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77" y="1245476"/>
            <a:ext cx="10486697" cy="51237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To run this procedure use EXEC or EXECUTE keywords followed by the procedure name as shown below.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spGetEmployees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spGetEmployees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spGetEmployees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When naming user defined stored procedures, Microsoft recommends not to use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_" as a prefix.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system stored procedures, are prefixed with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_".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avoids any ambiguity between user defined and system stored procedures and any conflicts, with some future system procedure.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61698" y="299547"/>
            <a:ext cx="10657488" cy="819806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with Parameters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61698" y="1412876"/>
            <a:ext cx="10389474" cy="5307013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want to create a store procedure that will have two parameter Gender and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DeptId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getEmployeeByGenderAndDepartmentId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@Gender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gender,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tblemployee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endParaRPr lang="en-US" alt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56389" y="319087"/>
            <a:ext cx="9858756" cy="85883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with Parameters </a:t>
            </a:r>
            <a:r>
              <a:rPr lang="en-US" alt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r>
              <a:rPr lang="en-US" alt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389" y="1477470"/>
            <a:ext cx="10300189" cy="4371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to execute this procedure we need to write as follow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getEmployeeByGenderAndDepartmentId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'Male',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following statement is wrong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getEmployeeByGenderAndDepartmentId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'Male‘</a:t>
            </a:r>
          </a:p>
          <a:p>
            <a:pPr marL="457200" lvl="1" indent="0">
              <a:buNone/>
              <a:defRPr/>
            </a:pP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do the task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getEmployeeByGenderAndDepartmentId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DepartmentId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=1,@gender='male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91" y="2000030"/>
            <a:ext cx="2990961" cy="19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9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708</Words>
  <Application>Microsoft Office PowerPoint</Application>
  <PresentationFormat>Widescreen</PresentationFormat>
  <Paragraphs>194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Lecture 6  Stored procedures </vt:lpstr>
      <vt:lpstr>Stored Procedure</vt:lpstr>
      <vt:lpstr>Procedural Extensions and Stored Procedures</vt:lpstr>
      <vt:lpstr>Advantage of  Stored Procedure</vt:lpstr>
      <vt:lpstr>Store Procedure Syntax</vt:lpstr>
      <vt:lpstr>Store Procedure Example</vt:lpstr>
      <vt:lpstr>To execute the stored procedure</vt:lpstr>
      <vt:lpstr>Stored Procedure with Parameters</vt:lpstr>
      <vt:lpstr>Stored Procedure with Parameters Cntd….</vt:lpstr>
      <vt:lpstr>View Stored Procedure</vt:lpstr>
      <vt:lpstr>Alter &amp; Drop Procedure</vt:lpstr>
      <vt:lpstr>Encrypt Stored Procedure</vt:lpstr>
      <vt:lpstr>Characteristics of Encrypted Stored Procedure</vt:lpstr>
      <vt:lpstr>Stored Procedure with output parameter</vt:lpstr>
      <vt:lpstr>Execute stored procedure with OUTPUT parameter</vt:lpstr>
      <vt:lpstr>Check Validation in OUTPUT parameter</vt:lpstr>
      <vt:lpstr>Check Validation in OUTPUT parameter</vt:lpstr>
      <vt:lpstr>PowerPoint Presentation</vt:lpstr>
      <vt:lpstr>PowerPoint Presentation</vt:lpstr>
      <vt:lpstr>Re-written stored procedure using return variables</vt:lpstr>
      <vt:lpstr>PowerPoint Presentation</vt:lpstr>
      <vt:lpstr>Difference between Return value &amp; output parameters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 Stored procedures </dc:title>
  <dc:creator>Meraj</dc:creator>
  <cp:lastModifiedBy>Meraj</cp:lastModifiedBy>
  <cp:revision>22</cp:revision>
  <dcterms:created xsi:type="dcterms:W3CDTF">2018-03-14T04:48:13Z</dcterms:created>
  <dcterms:modified xsi:type="dcterms:W3CDTF">2018-03-14T05:45:29Z</dcterms:modified>
</cp:coreProperties>
</file>