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863" r:id="rId2"/>
    <p:sldId id="866" r:id="rId3"/>
    <p:sldId id="870" r:id="rId4"/>
    <p:sldId id="849" r:id="rId5"/>
    <p:sldId id="850" r:id="rId6"/>
    <p:sldId id="85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8925F6-13C5-49B9-AB5B-9AB826612085}" v="1" dt="2023-11-15T14:55:20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lvain TROPÉE" userId="c03a2208-7441-408f-a33c-374d6332e017" providerId="ADAL" clId="{EB8925F6-13C5-49B9-AB5B-9AB826612085}"/>
    <pc:docChg chg="addSld modSld sldOrd">
      <pc:chgData name="Sylvain TROPÉE" userId="c03a2208-7441-408f-a33c-374d6332e017" providerId="ADAL" clId="{EB8925F6-13C5-49B9-AB5B-9AB826612085}" dt="2023-11-15T14:55:27.752" v="2"/>
      <pc:docMkLst>
        <pc:docMk/>
      </pc:docMkLst>
      <pc:sldChg chg="add ord">
        <pc:chgData name="Sylvain TROPÉE" userId="c03a2208-7441-408f-a33c-374d6332e017" providerId="ADAL" clId="{EB8925F6-13C5-49B9-AB5B-9AB826612085}" dt="2023-11-15T14:55:27.752" v="2"/>
        <pc:sldMkLst>
          <pc:docMk/>
          <pc:sldMk cId="3292004551" sldId="849"/>
        </pc:sldMkLst>
      </pc:sldChg>
      <pc:sldChg chg="add ord">
        <pc:chgData name="Sylvain TROPÉE" userId="c03a2208-7441-408f-a33c-374d6332e017" providerId="ADAL" clId="{EB8925F6-13C5-49B9-AB5B-9AB826612085}" dt="2023-11-15T14:55:27.752" v="2"/>
        <pc:sldMkLst>
          <pc:docMk/>
          <pc:sldMk cId="1974353670" sldId="850"/>
        </pc:sldMkLst>
      </pc:sldChg>
      <pc:sldChg chg="add ord">
        <pc:chgData name="Sylvain TROPÉE" userId="c03a2208-7441-408f-a33c-374d6332e017" providerId="ADAL" clId="{EB8925F6-13C5-49B9-AB5B-9AB826612085}" dt="2023-11-15T14:55:27.752" v="2"/>
        <pc:sldMkLst>
          <pc:docMk/>
          <pc:sldMk cId="3480379070" sldId="85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F89ABA-8AC6-85ED-6BDD-583062E6C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32EADA6-1FEB-6AE8-CAD3-561FA1251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E9569D-837A-954B-B112-A2907E8B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131A-C743-4A2E-84AF-4EF9A8739B9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CA4451-3CD4-7781-EE3D-E99884A7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6B5B6B-ECBD-70D1-A300-E9F5A6462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34D2-C9FB-4156-9245-17AFA44F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70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D7D43-03DF-39AD-39B5-9D1EA6E7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EB3009-02E8-5D36-653E-FD9B88A02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8BA208-4D73-A481-C523-8DA9BD42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131A-C743-4A2E-84AF-4EF9A8739B9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F3418E-3921-751F-5DFD-3927BE03F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A60F78-EF08-9DC0-2866-90051B1F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34D2-C9FB-4156-9245-17AFA44F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719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3B14AFF-E934-AB95-D277-8C75B4654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837B9F6-6E57-BDF6-524F-A87F85BA5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10C392-B3CC-5946-A9B4-120BE99C7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131A-C743-4A2E-84AF-4EF9A8739B9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6E86C5-C5F3-2A11-0D87-71738268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77048D-F5DF-F82F-71E5-67727593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34D2-C9FB-4156-9245-17AFA44F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078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ne_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47370A-7A39-0979-C5F1-F1E7F9C9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3B518E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432D81A7-1F66-ECC0-BE47-BC794C962C61}"/>
              </a:ext>
            </a:extLst>
          </p:cNvPr>
          <p:cNvSpPr txBox="1">
            <a:spLocks/>
          </p:cNvSpPr>
          <p:nvPr userDrawn="1"/>
        </p:nvSpPr>
        <p:spPr>
          <a:xfrm>
            <a:off x="3825174" y="428630"/>
            <a:ext cx="8012641" cy="5429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rgbClr val="222933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fr-FR" dirty="0">
                <a:solidFill>
                  <a:srgbClr val="141E26"/>
                </a:solidFill>
              </a:rPr>
              <a:t>Javascript avancé</a:t>
            </a:r>
          </a:p>
          <a:p>
            <a:r>
              <a:rPr lang="fr-FR" b="1" cap="all" dirty="0">
                <a:solidFill>
                  <a:srgbClr val="3B518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RAPPELS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D918DC8-86A1-ACE5-EBCF-48BE717B6256}"/>
              </a:ext>
            </a:extLst>
          </p:cNvPr>
          <p:cNvSpPr txBox="1"/>
          <p:nvPr userDrawn="1"/>
        </p:nvSpPr>
        <p:spPr>
          <a:xfrm>
            <a:off x="838200" y="2019993"/>
            <a:ext cx="5257800" cy="447288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endParaRPr lang="fr-FR" sz="2400" dirty="0"/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D2D7243A-699D-E5CF-2535-2AF2D9D9F9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4184" y="6124781"/>
            <a:ext cx="528777" cy="528777"/>
          </a:xfrm>
          <a:prstGeom prst="rect">
            <a:avLst/>
          </a:prstGeom>
        </p:spPr>
      </p:pic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D758BC91-951B-508D-8916-29C211C99F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2019300"/>
            <a:ext cx="10515599" cy="4473575"/>
          </a:xfrm>
        </p:spPr>
        <p:txBody>
          <a:bodyPr/>
          <a:lstStyle>
            <a:lvl1pPr marL="0" indent="0" algn="ctr">
              <a:buNone/>
              <a:defRPr>
                <a:solidFill>
                  <a:srgbClr val="3B518E"/>
                </a:solidFill>
              </a:defRPr>
            </a:lvl1pPr>
            <a:lvl2pPr>
              <a:defRPr/>
            </a:lvl2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0"/>
            <a:endParaRPr lang="fr-FR" dirty="0"/>
          </a:p>
          <a:p>
            <a:pPr lvl="1"/>
            <a:r>
              <a:rPr lang="fr-FR" dirty="0"/>
              <a:t>Deuxième niveau</a:t>
            </a:r>
          </a:p>
          <a:p>
            <a:pPr lvl="1"/>
            <a:r>
              <a:rPr lang="fr-FR" dirty="0"/>
              <a:t>Troisième niveau</a:t>
            </a:r>
          </a:p>
          <a:p>
            <a:pPr lvl="1"/>
            <a:r>
              <a:rPr lang="fr-FR" dirty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29979133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é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 descr="Une image contenant texte, Appareils électroniques&#10;&#10;Description générée automatiquement">
            <a:extLst>
              <a:ext uri="{FF2B5EF4-FFF2-40B4-BE49-F238E27FC236}">
                <a16:creationId xmlns:a16="http://schemas.microsoft.com/office/drawing/2014/main" id="{C8B0E734-52C7-454C-4396-3121325B36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Titre 1">
            <a:extLst>
              <a:ext uri="{FF2B5EF4-FFF2-40B4-BE49-F238E27FC236}">
                <a16:creationId xmlns:a16="http://schemas.microsoft.com/office/drawing/2014/main" id="{C112D8A9-E979-6C93-5EC0-DE022D0B6230}"/>
              </a:ext>
            </a:extLst>
          </p:cNvPr>
          <p:cNvSpPr txBox="1">
            <a:spLocks/>
          </p:cNvSpPr>
          <p:nvPr userDrawn="1"/>
        </p:nvSpPr>
        <p:spPr>
          <a:xfrm>
            <a:off x="3825174" y="428630"/>
            <a:ext cx="8012641" cy="5429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kern="1200">
                <a:solidFill>
                  <a:srgbClr val="222933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fr-FR" dirty="0">
                <a:solidFill>
                  <a:schemeClr val="bg1"/>
                </a:solidFill>
              </a:rPr>
              <a:t>Javascript avancé</a:t>
            </a:r>
          </a:p>
          <a:p>
            <a:r>
              <a:rPr lang="fr-FR" b="1" cap="all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Javascript orienté objet</a:t>
            </a:r>
          </a:p>
        </p:txBody>
      </p:sp>
      <p:pic>
        <p:nvPicPr>
          <p:cNvPr id="23" name="Graphique 22">
            <a:extLst>
              <a:ext uri="{FF2B5EF4-FFF2-40B4-BE49-F238E27FC236}">
                <a16:creationId xmlns:a16="http://schemas.microsoft.com/office/drawing/2014/main" id="{0B133915-4ED5-D4AA-B2EC-459C0D3ED9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185" y="6124782"/>
            <a:ext cx="528776" cy="528776"/>
          </a:xfrm>
          <a:prstGeom prst="rect">
            <a:avLst/>
          </a:prstGeom>
        </p:spPr>
      </p:pic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FE887D3D-1924-7BA7-E065-677E59978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25174" y="3064668"/>
            <a:ext cx="8012814" cy="7286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pour modifier le titre</a:t>
            </a:r>
          </a:p>
        </p:txBody>
      </p:sp>
    </p:spTree>
    <p:extLst>
      <p:ext uri="{BB962C8B-B14F-4D97-AF65-F5344CB8AC3E}">
        <p14:creationId xmlns:p14="http://schemas.microsoft.com/office/powerpoint/2010/main" val="256569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C78632-347F-05D4-606D-0AF2A17B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F35D4F-0F73-6A88-058E-C9D957756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B83223-70ED-A0B3-8638-8B1E7626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131A-C743-4A2E-84AF-4EF9A8739B9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D62E69-55BF-9673-8BFD-A386B929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E824CD-0A99-40D1-926B-EA4FAF83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34D2-C9FB-4156-9245-17AFA44F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33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66805C-B95C-A07C-4DFE-21D2EF37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798F7B-1F80-4E79-6C05-39176E730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E39BEF-69D4-A77D-93EC-1FC8A0AF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131A-C743-4A2E-84AF-4EF9A8739B9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644D3A-6468-D3A4-510C-3540506F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7BE6E7-1FD3-0BE9-7308-7EB95187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34D2-C9FB-4156-9245-17AFA44F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52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F86A90-572B-DF8F-B1FC-7260E8620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6DE9B6-3B57-F9DA-ADCA-625260B5B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00C7B0F-2283-5044-C51B-9D5671613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01B6CD-81F6-6B4E-73A8-E5261B26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131A-C743-4A2E-84AF-4EF9A8739B9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F27ED8-3406-B013-F3B5-6DD8B489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A0B850-BF48-B782-E029-0751D586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34D2-C9FB-4156-9245-17AFA44F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00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2B4D3-D041-4362-1F4D-D643C5EAF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E63D61-3293-E797-6A44-41FF7F59D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B4BA27-FD64-EC70-FB77-D4999F0E0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2A4840-3429-326D-D1A0-4DD002E93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2553F5E-645E-5744-8675-BEC3081FB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7D48E33-3224-04C0-D4CE-3530BDA5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131A-C743-4A2E-84AF-4EF9A8739B9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13E1951-97D0-5EF5-5EF5-07A53C73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DC2E759-E48D-833E-5F80-3614E8F0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34D2-C9FB-4156-9245-17AFA44F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751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BA88D-9848-92BE-6746-DA409E515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448AFC-446E-4610-0E71-6D247991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131A-C743-4A2E-84AF-4EF9A8739B9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24D8D9-B088-1959-ADF2-1A985AF8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5D1005-F0EB-60D7-00D9-912A9A24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34D2-C9FB-4156-9245-17AFA44F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82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C0EB252-7F00-E851-D542-C899C860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131A-C743-4A2E-84AF-4EF9A8739B9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824BDE-51B1-D626-0636-E0B1A01B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C9A851-BB68-A1A9-36ED-AFBC3498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34D2-C9FB-4156-9245-17AFA44F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6090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78E14-72F1-E6A2-7EA9-A6E3B5C49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035C35-CCDA-3765-DE75-A9203D607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E4F7AA-0174-7576-4B8F-C1EF9BC70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34FCE8-FEF8-EC31-BC3E-E79A9E58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131A-C743-4A2E-84AF-4EF9A8739B9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2D3211-AED8-0EC8-A37E-65FF436B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0A5331-7846-32BF-1337-F258FBE8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34D2-C9FB-4156-9245-17AFA44F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69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E530C-BC7E-8B60-97F6-341BE5450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823749A-78CF-1320-1FF2-6C3AB662B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0C6F161-58A3-0AEC-979B-366E85A68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4530C5-F166-895E-7A62-817E441C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8131A-C743-4A2E-84AF-4EF9A8739B9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514343-CC01-D981-EEF3-B38BE11C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B100AA-A051-17ED-2061-0B5886BB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F34D2-C9FB-4156-9245-17AFA44F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74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7B74914-FE4B-57C0-BBAC-12CE889A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6AE6DE-FCDC-B99C-DBA2-4F76C0FCE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237DE6-689E-F4E8-A8B5-456D89B8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8131A-C743-4A2E-84AF-4EF9A8739B9F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85B4A8-78DD-BABD-02D4-00FC59742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9DEE60-6D23-5DF1-52A3-21F5BAA76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F34D2-C9FB-4156-9245-17AFA44FAC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191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B5322-BF6C-7BEB-BFEC-85AC9C84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Gulp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38AAB9-F4E0-4BAA-4143-927E4A2D8C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/>
              <a:t>Gulp</a:t>
            </a:r>
            <a:r>
              <a:rPr lang="fr-FR" dirty="0"/>
              <a:t> est un « 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runner</a:t>
            </a:r>
            <a:r>
              <a:rPr lang="fr-FR" dirty="0"/>
              <a:t> » permettant une très grande automatisation</a:t>
            </a:r>
          </a:p>
        </p:txBody>
      </p:sp>
      <p:pic>
        <p:nvPicPr>
          <p:cNvPr id="5" name="Image 4" descr="Une image contenant diagramme&#10;&#10;Description générée automatiquement">
            <a:extLst>
              <a:ext uri="{FF2B5EF4-FFF2-40B4-BE49-F238E27FC236}">
                <a16:creationId xmlns:a16="http://schemas.microsoft.com/office/drawing/2014/main" id="{02030B25-56D0-E937-D4DE-4C6AC9D56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823" y="2911027"/>
            <a:ext cx="4962350" cy="358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4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49164-E371-743F-6AF4-26304869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C6DEE5-CC80-7CAC-D9CC-0FD46329BB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Vite est un outil qui améliore le développement d’application Javascript en offrant un serveur de développement intégré et des compilations optimisés.</a:t>
            </a:r>
          </a:p>
          <a:p>
            <a:endParaRPr lang="fr-FR" dirty="0"/>
          </a:p>
          <a:p>
            <a:r>
              <a:rPr lang="fr-FR" dirty="0"/>
              <a:t>Développé par </a:t>
            </a:r>
            <a:r>
              <a:rPr lang="fr-FR" dirty="0" err="1"/>
              <a:t>Evan</a:t>
            </a:r>
            <a:r>
              <a:rPr lang="fr-FR" dirty="0"/>
              <a:t> You, le créateur de </a:t>
            </a:r>
            <a:r>
              <a:rPr lang="fr-FR" dirty="0" err="1"/>
              <a:t>VueJS</a:t>
            </a:r>
            <a:endParaRPr lang="fr-FR" dirty="0"/>
          </a:p>
        </p:txBody>
      </p:sp>
      <p:pic>
        <p:nvPicPr>
          <p:cNvPr id="5" name="Image 4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F5BCF42D-195A-A73F-22AB-020959D20C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966" y="4207933"/>
            <a:ext cx="2650067" cy="265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1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3B538-3F55-37F8-E9F4-742650EA3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Cypress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1AF09E-F853-5395-985E-7DAC41E388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Les tests, dans un navigateur web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7A0FE1F8-9150-D159-8E64-7613B56B8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600" y="2443162"/>
            <a:ext cx="48768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4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2840051-2B0A-D5DB-81B3-3774FCB2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Babel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CB52DC-474D-E06A-DF05-230938AEBB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Est un compilateur utilisé pour convertir du code ES6+ vers du code moins évolué pour assurer une compatibilité avec les navigateurs les moins récents</a:t>
            </a:r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550C778E-EF8B-B7E9-E2B9-85D6B682B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598" y="2351087"/>
            <a:ext cx="48768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0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0AEA46-51CA-EEEE-247B-7C324747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Lebab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21AA38-17EE-4185-8FD1-44235BBCBB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 err="1"/>
              <a:t>Lebab</a:t>
            </a:r>
            <a:r>
              <a:rPr lang="fr-FR" dirty="0"/>
              <a:t> permet précisément l’inverse. Il transforme l’ES5 en ES6+</a:t>
            </a:r>
          </a:p>
          <a:p>
            <a:endParaRPr lang="fr-FR" dirty="0"/>
          </a:p>
          <a:p>
            <a:r>
              <a:rPr lang="fr-FR" dirty="0"/>
              <a:t>https://lebabjs.com</a:t>
            </a:r>
          </a:p>
        </p:txBody>
      </p:sp>
    </p:spTree>
    <p:extLst>
      <p:ext uri="{BB962C8B-B14F-4D97-AF65-F5344CB8AC3E}">
        <p14:creationId xmlns:p14="http://schemas.microsoft.com/office/powerpoint/2010/main" val="197435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326B28D-39C6-9DE7-D487-8DA35BF73C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Babel et </a:t>
            </a:r>
            <a:r>
              <a:rPr lang="fr-FR" dirty="0" err="1"/>
              <a:t>Lebab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037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3EFB5204D723459553F1AE909AB3D0" ma:contentTypeVersion="14" ma:contentTypeDescription="Crée un document." ma:contentTypeScope="" ma:versionID="b43f0f5ad0743624bf3ca8234b720cb0">
  <xsd:schema xmlns:xsd="http://www.w3.org/2001/XMLSchema" xmlns:xs="http://www.w3.org/2001/XMLSchema" xmlns:p="http://schemas.microsoft.com/office/2006/metadata/properties" xmlns:ns2="84f17460-2ce9-4a13-ba7e-618f50074c06" xmlns:ns3="ba394ada-9c4d-4f3d-881a-7e9f447e96a5" targetNamespace="http://schemas.microsoft.com/office/2006/metadata/properties" ma:root="true" ma:fieldsID="41d4413d62b30405b2a9c86fdde1802b" ns2:_="" ns3:_="">
    <xsd:import namespace="84f17460-2ce9-4a13-ba7e-618f50074c06"/>
    <xsd:import namespace="ba394ada-9c4d-4f3d-881a-7e9f447e96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17460-2ce9-4a13-ba7e-618f50074c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Balises d’images" ma:readOnly="false" ma:fieldId="{5cf76f15-5ced-4ddc-b409-7134ff3c332f}" ma:taxonomyMulti="true" ma:sspId="1913a2dd-6951-4a39-aa24-921745c2a7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394ada-9c4d-4f3d-881a-7e9f447e96a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c9592c2-8559-48b1-9c2e-fbad2026dc9e}" ma:internalName="TaxCatchAll" ma:showField="CatchAllData" ma:web="ba394ada-9c4d-4f3d-881a-7e9f447e96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a394ada-9c4d-4f3d-881a-7e9f447e96a5" xsi:nil="true"/>
    <lcf76f155ced4ddcb4097134ff3c332f xmlns="84f17460-2ce9-4a13-ba7e-618f50074c0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74CA270-B646-4782-93FD-9A84993A4F9D}"/>
</file>

<file path=customXml/itemProps2.xml><?xml version="1.0" encoding="utf-8"?>
<ds:datastoreItem xmlns:ds="http://schemas.openxmlformats.org/officeDocument/2006/customXml" ds:itemID="{4E1BD0FF-FF23-4A92-8D81-F8B5B6838B58}"/>
</file>

<file path=customXml/itemProps3.xml><?xml version="1.0" encoding="utf-8"?>
<ds:datastoreItem xmlns:ds="http://schemas.openxmlformats.org/officeDocument/2006/customXml" ds:itemID="{978F2D39-BE8D-489B-A428-73031E68955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Grand écran</PresentationFormat>
  <Paragraphs>27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Thème Office</vt:lpstr>
      <vt:lpstr>Gulp</vt:lpstr>
      <vt:lpstr>Vite</vt:lpstr>
      <vt:lpstr>Cypress</vt:lpstr>
      <vt:lpstr>Babel</vt:lpstr>
      <vt:lpstr>Lebab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Gulp</dc:title>
  <dc:creator>Sylvain TROPÉE</dc:creator>
  <cp:lastModifiedBy>Sylvain TROPÉE</cp:lastModifiedBy>
  <cp:revision>1</cp:revision>
  <dcterms:created xsi:type="dcterms:W3CDTF">2023-11-15T09:15:46Z</dcterms:created>
  <dcterms:modified xsi:type="dcterms:W3CDTF">2023-11-15T14:55:29Z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0x0101004F3EFB5204D723459553F1AE909AB3D0</vt:lpwstr>
  </property>
</Properties>
</file>