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9" r:id="rId4"/>
  </p:sldMasterIdLst>
  <p:notesMasterIdLst>
    <p:notesMasterId r:id="rId42"/>
  </p:notesMasterIdLst>
  <p:handoutMasterIdLst>
    <p:handoutMasterId r:id="rId43"/>
  </p:handoutMasterIdLst>
  <p:sldIdLst>
    <p:sldId id="827" r:id="rId5"/>
    <p:sldId id="768" r:id="rId6"/>
    <p:sldId id="829" r:id="rId7"/>
    <p:sldId id="830" r:id="rId8"/>
    <p:sldId id="831" r:id="rId9"/>
    <p:sldId id="832" r:id="rId10"/>
    <p:sldId id="834" r:id="rId11"/>
    <p:sldId id="833" r:id="rId12"/>
    <p:sldId id="835" r:id="rId13"/>
    <p:sldId id="836" r:id="rId14"/>
    <p:sldId id="837" r:id="rId15"/>
    <p:sldId id="838" r:id="rId16"/>
    <p:sldId id="839" r:id="rId17"/>
    <p:sldId id="840" r:id="rId18"/>
    <p:sldId id="841" r:id="rId19"/>
    <p:sldId id="842" r:id="rId20"/>
    <p:sldId id="843" r:id="rId21"/>
    <p:sldId id="844" r:id="rId22"/>
    <p:sldId id="845" r:id="rId23"/>
    <p:sldId id="846" r:id="rId24"/>
    <p:sldId id="857" r:id="rId25"/>
    <p:sldId id="858" r:id="rId26"/>
    <p:sldId id="849" r:id="rId27"/>
    <p:sldId id="850" r:id="rId28"/>
    <p:sldId id="847" r:id="rId29"/>
    <p:sldId id="848" r:id="rId30"/>
    <p:sldId id="852" r:id="rId31"/>
    <p:sldId id="860" r:id="rId32"/>
    <p:sldId id="861" r:id="rId33"/>
    <p:sldId id="862" r:id="rId34"/>
    <p:sldId id="859" r:id="rId35"/>
    <p:sldId id="851" r:id="rId36"/>
    <p:sldId id="853" r:id="rId37"/>
    <p:sldId id="854" r:id="rId38"/>
    <p:sldId id="855" r:id="rId39"/>
    <p:sldId id="856" r:id="rId40"/>
    <p:sldId id="982" r:id="rId41"/>
  </p:sldIdLst>
  <p:sldSz cx="12192000" cy="6858000"/>
  <p:notesSz cx="7104063" cy="10234613"/>
  <p:embeddedFontLst>
    <p:embeddedFont>
      <p:font typeface="Segoe UI" panose="020B0502040204020203" pitchFamily="34" charset="0"/>
      <p:regular r:id="rId44"/>
      <p:bold r:id="rId45"/>
      <p:italic r:id="rId46"/>
      <p:boldItalic r:id="rId47"/>
    </p:embeddedFont>
    <p:embeddedFont>
      <p:font typeface="Segoe UI Light" panose="020B0502040204020203" pitchFamily="34" charset="0"/>
      <p:regular r:id="rId48"/>
      <p:italic r:id="rId49"/>
    </p:embeddedFont>
  </p:embeddedFontLst>
  <p:custDataLst>
    <p:tags r:id="rId5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téphane GOBIN" initials="" lastIdx="0" clrIdx="6"/>
  <p:cmAuthor id="1" name="Sarah BOUTER" initials="SB" lastIdx="9" clrIdx="0">
    <p:extLst>
      <p:ext uri="{19B8F6BF-5375-455C-9EA6-DF929625EA0E}">
        <p15:presenceInfo xmlns:p15="http://schemas.microsoft.com/office/powerpoint/2012/main" userId="S-1-5-21-1801674531-1897051121-839522115-8424" providerId="AD"/>
      </p:ext>
    </p:extLst>
  </p:cmAuthor>
  <p:cmAuthor id="2" name="Thierry RICHARD" initials="TR" lastIdx="1" clrIdx="1">
    <p:extLst>
      <p:ext uri="{19B8F6BF-5375-455C-9EA6-DF929625EA0E}">
        <p15:presenceInfo xmlns:p15="http://schemas.microsoft.com/office/powerpoint/2012/main" userId="Thierry RICHARD" providerId="None"/>
      </p:ext>
    </p:extLst>
  </p:cmAuthor>
  <p:cmAuthor id="3" name="RICHARD Thierry Admin" initials="RTA" lastIdx="3" clrIdx="2">
    <p:extLst>
      <p:ext uri="{19B8F6BF-5375-455C-9EA6-DF929625EA0E}">
        <p15:presenceInfo xmlns:p15="http://schemas.microsoft.com/office/powerpoint/2012/main" userId="RICHARD Thierry Admin" providerId="None"/>
      </p:ext>
    </p:extLst>
  </p:cmAuthor>
  <p:cmAuthor id="4" name="Barthe, Karine (EXT - FR/Lannion)" initials="BK(F" lastIdx="1" clrIdx="3">
    <p:extLst>
      <p:ext uri="{19B8F6BF-5375-455C-9EA6-DF929625EA0E}">
        <p15:presenceInfo xmlns:p15="http://schemas.microsoft.com/office/powerpoint/2012/main" userId="Barthe, Karine (EXT - FR/Lannion)" providerId="None"/>
      </p:ext>
    </p:extLst>
  </p:cmAuthor>
  <p:cmAuthor id="5" name="Sabrina Kuhn" initials="SK" lastIdx="10" clrIdx="4">
    <p:extLst>
      <p:ext uri="{19B8F6BF-5375-455C-9EA6-DF929625EA0E}">
        <p15:presenceInfo xmlns:p15="http://schemas.microsoft.com/office/powerpoint/2012/main" userId="S-1-5-21-1801674531-1897051121-839522115-20220" providerId="AD"/>
      </p:ext>
    </p:extLst>
  </p:cmAuthor>
  <p:cmAuthor id="6" name="Emilie VILLETORTE" initials="EV" lastIdx="1" clrIdx="5">
    <p:extLst>
      <p:ext uri="{19B8F6BF-5375-455C-9EA6-DF929625EA0E}">
        <p15:presenceInfo xmlns:p15="http://schemas.microsoft.com/office/powerpoint/2012/main" userId="S::evilletorte@eni.fr::60a890f2-81d8-4a9a-b988-47c91ea199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B9F"/>
    <a:srgbClr val="3B518E"/>
    <a:srgbClr val="4AA5B7"/>
    <a:srgbClr val="95B258"/>
    <a:srgbClr val="011F39"/>
    <a:srgbClr val="AAD23B"/>
    <a:srgbClr val="222933"/>
    <a:srgbClr val="141E26"/>
    <a:srgbClr val="06516F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0DE1B1-0B31-772D-BB4F-5D97C68CD9C8}" v="1" dt="2024-01-25T12:47:34.4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  <p:guide pos="2775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6.fntdata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1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sim BEN HADDOU" userId="S::ybenhaddou@campus-eni.fr::da792bab-d61a-4be0-8516-f851e03d749c" providerId="AD" clId="Web-{3C281AD2-8A21-439B-12BD-792ACE0F0F76}"/>
    <pc:docChg chg="modSld">
      <pc:chgData name="Yassim BEN HADDOU" userId="S::ybenhaddou@campus-eni.fr::da792bab-d61a-4be0-8516-f851e03d749c" providerId="AD" clId="Web-{3C281AD2-8A21-439B-12BD-792ACE0F0F76}" dt="2024-01-25T11:01:13.166" v="1"/>
      <pc:docMkLst>
        <pc:docMk/>
      </pc:docMkLst>
      <pc:sldChg chg="modNotes">
        <pc:chgData name="Yassim BEN HADDOU" userId="S::ybenhaddou@campus-eni.fr::da792bab-d61a-4be0-8516-f851e03d749c" providerId="AD" clId="Web-{3C281AD2-8A21-439B-12BD-792ACE0F0F76}" dt="2024-01-25T11:01:13.166" v="1"/>
        <pc:sldMkLst>
          <pc:docMk/>
          <pc:sldMk cId="1729700348" sldId="832"/>
        </pc:sldMkLst>
      </pc:sldChg>
    </pc:docChg>
  </pc:docChgLst>
  <pc:docChgLst>
    <pc:chgData name="Yassim BEN HADDOU" userId="S::ybenhaddou@campus-eni.fr::da792bab-d61a-4be0-8516-f851e03d749c" providerId="AD" clId="Web-{6DA87430-20C8-4E85-AD60-9DB45B2134D3}"/>
    <pc:docChg chg="modSld">
      <pc:chgData name="Yassim BEN HADDOU" userId="S::ybenhaddou@campus-eni.fr::da792bab-d61a-4be0-8516-f851e03d749c" providerId="AD" clId="Web-{6DA87430-20C8-4E85-AD60-9DB45B2134D3}" dt="2024-01-25T11:00:23.970" v="4"/>
      <pc:docMkLst>
        <pc:docMk/>
      </pc:docMkLst>
      <pc:sldChg chg="modNotes">
        <pc:chgData name="Yassim BEN HADDOU" userId="S::ybenhaddou@campus-eni.fr::da792bab-d61a-4be0-8516-f851e03d749c" providerId="AD" clId="Web-{6DA87430-20C8-4E85-AD60-9DB45B2134D3}" dt="2024-01-25T11:00:23.970" v="4"/>
        <pc:sldMkLst>
          <pc:docMk/>
          <pc:sldMk cId="550537962" sldId="831"/>
        </pc:sldMkLst>
      </pc:sldChg>
    </pc:docChg>
  </pc:docChgLst>
  <pc:docChgLst>
    <pc:chgData name="Julien TRILLARD" userId="ef5d6070-7bae-4725-9e94-1cfd20b39c86" providerId="ADAL" clId="{AECA020E-0A81-48BC-8BDE-B009C23A74D6}"/>
    <pc:docChg chg="undo custSel modSld">
      <pc:chgData name="Julien TRILLARD" userId="ef5d6070-7bae-4725-9e94-1cfd20b39c86" providerId="ADAL" clId="{AECA020E-0A81-48BC-8BDE-B009C23A74D6}" dt="2023-02-10T09:32:21.167" v="131" actId="1076"/>
      <pc:docMkLst>
        <pc:docMk/>
      </pc:docMkLst>
      <pc:sldChg chg="addSp delSp modSp mod modAnim">
        <pc:chgData name="Julien TRILLARD" userId="ef5d6070-7bae-4725-9e94-1cfd20b39c86" providerId="ADAL" clId="{AECA020E-0A81-48BC-8BDE-B009C23A74D6}" dt="2023-02-10T09:32:21.167" v="131" actId="1076"/>
        <pc:sldMkLst>
          <pc:docMk/>
          <pc:sldMk cId="3616377992" sldId="769"/>
        </pc:sldMkLst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2" creationId="{00000000-0000-0000-0000-000000000000}"/>
          </ac:spMkLst>
        </pc:spChg>
        <pc:spChg chg="mod">
          <ac:chgData name="Julien TRILLARD" userId="ef5d6070-7bae-4725-9e94-1cfd20b39c86" providerId="ADAL" clId="{AECA020E-0A81-48BC-8BDE-B009C23A74D6}" dt="2023-02-10T09:29:29.458" v="57" actId="1076"/>
          <ac:spMkLst>
            <pc:docMk/>
            <pc:sldMk cId="3616377992" sldId="769"/>
            <ac:spMk id="6" creationId="{C8E028F3-B265-4C26-AE39-985114110839}"/>
          </ac:spMkLst>
        </pc:spChg>
        <pc:spChg chg="add mod">
          <ac:chgData name="Julien TRILLARD" userId="ef5d6070-7bae-4725-9e94-1cfd20b39c86" providerId="ADAL" clId="{AECA020E-0A81-48BC-8BDE-B009C23A74D6}" dt="2023-02-10T09:29:02.253" v="50" actId="27636"/>
          <ac:spMkLst>
            <pc:docMk/>
            <pc:sldMk cId="3616377992" sldId="769"/>
            <ac:spMk id="7" creationId="{837A3E51-2C44-E56E-9DF7-6747AD6D066A}"/>
          </ac:spMkLst>
        </pc:spChg>
        <pc:spChg chg="add mod">
          <ac:chgData name="Julien TRILLARD" userId="ef5d6070-7bae-4725-9e94-1cfd20b39c86" providerId="ADAL" clId="{AECA020E-0A81-48BC-8BDE-B009C23A74D6}" dt="2023-02-10T09:30:07.413" v="62" actId="1076"/>
          <ac:spMkLst>
            <pc:docMk/>
            <pc:sldMk cId="3616377992" sldId="769"/>
            <ac:spMk id="10" creationId="{7A7E4AE6-F7DD-4E52-D081-C71DCE79BE89}"/>
          </ac:spMkLst>
        </pc:spChg>
        <pc:spChg chg="add mod">
          <ac:chgData name="Julien TRILLARD" userId="ef5d6070-7bae-4725-9e94-1cfd20b39c86" providerId="ADAL" clId="{AECA020E-0A81-48BC-8BDE-B009C23A74D6}" dt="2023-02-10T09:32:07.413" v="129" actId="1076"/>
          <ac:spMkLst>
            <pc:docMk/>
            <pc:sldMk cId="3616377992" sldId="769"/>
            <ac:spMk id="11" creationId="{835E51CF-7ED2-4C1E-5B6F-07BB5D4F6F19}"/>
          </ac:spMkLst>
        </pc:spChg>
        <pc:spChg chg="mod">
          <ac:chgData name="Julien TRILLARD" userId="ef5d6070-7bae-4725-9e94-1cfd20b39c86" providerId="ADAL" clId="{AECA020E-0A81-48BC-8BDE-B009C23A74D6}" dt="2023-02-10T09:27:24.480" v="11" actId="20577"/>
          <ac:spMkLst>
            <pc:docMk/>
            <pc:sldMk cId="3616377992" sldId="769"/>
            <ac:spMk id="12" creationId="{2B41308F-BC0B-48D7-87BB-2B0B96E1A818}"/>
          </ac:spMkLst>
        </pc:spChg>
        <pc:spChg chg="mod">
          <ac:chgData name="Julien TRILLARD" userId="ef5d6070-7bae-4725-9e94-1cfd20b39c86" providerId="ADAL" clId="{AECA020E-0A81-48BC-8BDE-B009C23A74D6}" dt="2023-02-10T09:28:24.426" v="40" actId="20577"/>
          <ac:spMkLst>
            <pc:docMk/>
            <pc:sldMk cId="3616377992" sldId="769"/>
            <ac:spMk id="14" creationId="{3C4C42B5-78D4-43BA-9AEF-E786F5CC3DDE}"/>
          </ac:spMkLst>
        </pc:spChg>
        <pc:spChg chg="add mod">
          <ac:chgData name="Julien TRILLARD" userId="ef5d6070-7bae-4725-9e94-1cfd20b39c86" providerId="ADAL" clId="{AECA020E-0A81-48BC-8BDE-B009C23A74D6}" dt="2023-02-10T09:30:20.569" v="64" actId="1076"/>
          <ac:spMkLst>
            <pc:docMk/>
            <pc:sldMk cId="3616377992" sldId="769"/>
            <ac:spMk id="15" creationId="{D1E299C8-1521-2D17-EEF6-0012D896DD5B}"/>
          </ac:spMkLst>
        </pc:spChg>
        <pc:spChg chg="add mod">
          <ac:chgData name="Julien TRILLARD" userId="ef5d6070-7bae-4725-9e94-1cfd20b39c86" providerId="ADAL" clId="{AECA020E-0A81-48BC-8BDE-B009C23A74D6}" dt="2023-02-10T09:32:21.167" v="131" actId="1076"/>
          <ac:spMkLst>
            <pc:docMk/>
            <pc:sldMk cId="3616377992" sldId="769"/>
            <ac:spMk id="18" creationId="{3570F350-9D5B-BF43-8DFD-43E5BBA4EEA8}"/>
          </ac:spMkLst>
        </pc:spChg>
        <pc:spChg chg="del">
          <ac:chgData name="Julien TRILLARD" userId="ef5d6070-7bae-4725-9e94-1cfd20b39c86" providerId="ADAL" clId="{AECA020E-0A81-48BC-8BDE-B009C23A74D6}" dt="2023-02-10T09:28:09.537" v="14" actId="478"/>
          <ac:spMkLst>
            <pc:docMk/>
            <pc:sldMk cId="3616377992" sldId="769"/>
            <ac:spMk id="26" creationId="{E65A0D54-E9D1-45BE-87B0-2C775389ECBD}"/>
          </ac:spMkLst>
        </pc:spChg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27" creationId="{407441ED-22CD-4BE0-BAC9-3DE1A5B5DD30}"/>
          </ac:spMkLst>
        </pc:spChg>
        <pc:spChg chg="del">
          <ac:chgData name="Julien TRILLARD" userId="ef5d6070-7bae-4725-9e94-1cfd20b39c86" providerId="ADAL" clId="{AECA020E-0A81-48BC-8BDE-B009C23A74D6}" dt="2023-02-10T09:28:09.537" v="14" actId="478"/>
          <ac:spMkLst>
            <pc:docMk/>
            <pc:sldMk cId="3616377992" sldId="769"/>
            <ac:spMk id="30" creationId="{6EB776A7-6E6C-4154-8A6E-454039D93BC0}"/>
          </ac:spMkLst>
        </pc:spChg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35" creationId="{E1065FBA-2AAE-4D0A-BAAA-9BFCA98864EB}"/>
          </ac:spMkLst>
        </pc:spChg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37" creationId="{49EA19CE-E787-4BF6-AEC1-DCEC39FC664E}"/>
          </ac:spMkLst>
        </pc:spChg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42" creationId="{4DF691F5-A1EF-4A2F-990A-AA30D6F82370}"/>
          </ac:spMkLst>
        </pc:spChg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43" creationId="{1B0027D7-EF67-4A03-81A8-E1EE0215D45B}"/>
          </ac:spMkLst>
        </pc:spChg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44" creationId="{026399FC-D7F9-4204-B854-BEDB396CDC89}"/>
          </ac:spMkLst>
        </pc:spChg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45" creationId="{7527A91C-BEDC-4E76-82F7-D5C77DD72ECF}"/>
          </ac:spMkLst>
        </pc:spChg>
        <pc:spChg chg="del">
          <ac:chgData name="Julien TRILLARD" userId="ef5d6070-7bae-4725-9e94-1cfd20b39c86" providerId="ADAL" clId="{AECA020E-0A81-48BC-8BDE-B009C23A74D6}" dt="2023-02-10T09:28:09.537" v="14" actId="478"/>
          <ac:spMkLst>
            <pc:docMk/>
            <pc:sldMk cId="3616377992" sldId="769"/>
            <ac:spMk id="46" creationId="{BF24A33B-41F3-47D9-9E0B-5C8078DA23F5}"/>
          </ac:spMkLst>
        </pc:spChg>
        <pc:spChg chg="del">
          <ac:chgData name="Julien TRILLARD" userId="ef5d6070-7bae-4725-9e94-1cfd20b39c86" providerId="ADAL" clId="{AECA020E-0A81-48BC-8BDE-B009C23A74D6}" dt="2023-02-10T09:28:09.537" v="14" actId="478"/>
          <ac:spMkLst>
            <pc:docMk/>
            <pc:sldMk cId="3616377992" sldId="769"/>
            <ac:spMk id="47" creationId="{394E04D5-D5DD-412F-914A-A513D191AFDA}"/>
          </ac:spMkLst>
        </pc:spChg>
        <pc:spChg chg="del">
          <ac:chgData name="Julien TRILLARD" userId="ef5d6070-7bae-4725-9e94-1cfd20b39c86" providerId="ADAL" clId="{AECA020E-0A81-48BC-8BDE-B009C23A74D6}" dt="2023-02-10T09:28:09.537" v="14" actId="478"/>
          <ac:spMkLst>
            <pc:docMk/>
            <pc:sldMk cId="3616377992" sldId="769"/>
            <ac:spMk id="51" creationId="{A71B6069-BD9A-4733-9640-EA86F4D72266}"/>
          </ac:spMkLst>
        </pc:spChg>
        <pc:spChg chg="del">
          <ac:chgData name="Julien TRILLARD" userId="ef5d6070-7bae-4725-9e94-1cfd20b39c86" providerId="ADAL" clId="{AECA020E-0A81-48BC-8BDE-B009C23A74D6}" dt="2023-02-10T09:28:09.537" v="14" actId="478"/>
          <ac:spMkLst>
            <pc:docMk/>
            <pc:sldMk cId="3616377992" sldId="769"/>
            <ac:spMk id="55" creationId="{E4519CF9-78BE-4B2A-A174-948EA64BE0BE}"/>
          </ac:spMkLst>
        </pc:spChg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56" creationId="{7F9B7441-B446-4369-81F2-7531088EA40A}"/>
          </ac:spMkLst>
        </pc:spChg>
        <pc:spChg chg="del">
          <ac:chgData name="Julien TRILLARD" userId="ef5d6070-7bae-4725-9e94-1cfd20b39c86" providerId="ADAL" clId="{AECA020E-0A81-48BC-8BDE-B009C23A74D6}" dt="2023-02-10T09:28:06.377" v="13" actId="478"/>
          <ac:spMkLst>
            <pc:docMk/>
            <pc:sldMk cId="3616377992" sldId="769"/>
            <ac:spMk id="57" creationId="{0A2AAD48-982B-4E90-B143-047FDE85224E}"/>
          </ac:spMkLst>
        </pc:spChg>
        <pc:grpChg chg="del">
          <ac:chgData name="Julien TRILLARD" userId="ef5d6070-7bae-4725-9e94-1cfd20b39c86" providerId="ADAL" clId="{AECA020E-0A81-48BC-8BDE-B009C23A74D6}" dt="2023-02-10T09:28:06.377" v="13" actId="478"/>
          <ac:grpSpMkLst>
            <pc:docMk/>
            <pc:sldMk cId="3616377992" sldId="769"/>
            <ac:grpSpMk id="3" creationId="{C034616E-7336-4DBC-BEEC-32134FC5CA9A}"/>
          </ac:grpSpMkLst>
        </pc:grpChg>
        <pc:grpChg chg="del">
          <ac:chgData name="Julien TRILLARD" userId="ef5d6070-7bae-4725-9e94-1cfd20b39c86" providerId="ADAL" clId="{AECA020E-0A81-48BC-8BDE-B009C23A74D6}" dt="2023-02-10T09:28:06.377" v="13" actId="478"/>
          <ac:grpSpMkLst>
            <pc:docMk/>
            <pc:sldMk cId="3616377992" sldId="769"/>
            <ac:grpSpMk id="4" creationId="{8F4F3436-8174-434B-B61A-27DE845E4CC3}"/>
          </ac:grpSpMkLst>
        </pc:grpChg>
        <pc:grpChg chg="del">
          <ac:chgData name="Julien TRILLARD" userId="ef5d6070-7bae-4725-9e94-1cfd20b39c86" providerId="ADAL" clId="{AECA020E-0A81-48BC-8BDE-B009C23A74D6}" dt="2023-02-10T09:28:06.377" v="13" actId="478"/>
          <ac:grpSpMkLst>
            <pc:docMk/>
            <pc:sldMk cId="3616377992" sldId="769"/>
            <ac:grpSpMk id="5" creationId="{5401FB42-E633-4F0B-B6BB-C526381CF12E}"/>
          </ac:grpSpMkLst>
        </pc:grpChg>
        <pc:grpChg chg="del">
          <ac:chgData name="Julien TRILLARD" userId="ef5d6070-7bae-4725-9e94-1cfd20b39c86" providerId="ADAL" clId="{AECA020E-0A81-48BC-8BDE-B009C23A74D6}" dt="2023-02-10T09:28:06.377" v="13" actId="478"/>
          <ac:grpSpMkLst>
            <pc:docMk/>
            <pc:sldMk cId="3616377992" sldId="769"/>
            <ac:grpSpMk id="48" creationId="{0A37E153-BBDB-47E7-A56E-1B0814DB28AE}"/>
          </ac:grpSpMkLst>
        </pc:grpChg>
        <pc:grpChg chg="del">
          <ac:chgData name="Julien TRILLARD" userId="ef5d6070-7bae-4725-9e94-1cfd20b39c86" providerId="ADAL" clId="{AECA020E-0A81-48BC-8BDE-B009C23A74D6}" dt="2023-02-10T09:28:06.377" v="13" actId="478"/>
          <ac:grpSpMkLst>
            <pc:docMk/>
            <pc:sldMk cId="3616377992" sldId="769"/>
            <ac:grpSpMk id="52" creationId="{2036FBDA-3F4A-4A03-9572-09D74558839B}"/>
          </ac:grpSpMkLst>
        </pc:grpChg>
        <pc:grpChg chg="del">
          <ac:chgData name="Julien TRILLARD" userId="ef5d6070-7bae-4725-9e94-1cfd20b39c86" providerId="ADAL" clId="{AECA020E-0A81-48BC-8BDE-B009C23A74D6}" dt="2023-02-10T09:28:06.377" v="13" actId="478"/>
          <ac:grpSpMkLst>
            <pc:docMk/>
            <pc:sldMk cId="3616377992" sldId="769"/>
            <ac:grpSpMk id="58" creationId="{6D61AEB8-0472-4BB5-B7DD-F5CC804963F0}"/>
          </ac:grpSpMkLst>
        </pc:grpChg>
        <pc:picChg chg="add mod">
          <ac:chgData name="Julien TRILLARD" userId="ef5d6070-7bae-4725-9e94-1cfd20b39c86" providerId="ADAL" clId="{AECA020E-0A81-48BC-8BDE-B009C23A74D6}" dt="2023-02-10T09:30:04.983" v="61" actId="1076"/>
          <ac:picMkLst>
            <pc:docMk/>
            <pc:sldMk cId="3616377992" sldId="769"/>
            <ac:picMk id="8" creationId="{D0FD777A-1AF3-3B3B-19CE-17F117F8B210}"/>
          </ac:picMkLst>
        </pc:picChg>
        <pc:picChg chg="add mod">
          <ac:chgData name="Julien TRILLARD" userId="ef5d6070-7bae-4725-9e94-1cfd20b39c86" providerId="ADAL" clId="{AECA020E-0A81-48BC-8BDE-B009C23A74D6}" dt="2023-02-10T09:32:03.255" v="128" actId="1076"/>
          <ac:picMkLst>
            <pc:docMk/>
            <pc:sldMk cId="3616377992" sldId="769"/>
            <ac:picMk id="9" creationId="{3D9ED2CB-8CE6-3630-E110-8B3322E8AE61}"/>
          </ac:picMkLst>
        </pc:picChg>
        <pc:picChg chg="add mod">
          <ac:chgData name="Julien TRILLARD" userId="ef5d6070-7bae-4725-9e94-1cfd20b39c86" providerId="ADAL" clId="{AECA020E-0A81-48BC-8BDE-B009C23A74D6}" dt="2023-02-10T09:30:09.482" v="63" actId="1076"/>
          <ac:picMkLst>
            <pc:docMk/>
            <pc:sldMk cId="3616377992" sldId="769"/>
            <ac:picMk id="13" creationId="{57FF0C49-2A73-AC9D-ECCD-F180C6CDDA42}"/>
          </ac:picMkLst>
        </pc:picChg>
        <pc:picChg chg="add mod">
          <ac:chgData name="Julien TRILLARD" userId="ef5d6070-7bae-4725-9e94-1cfd20b39c86" providerId="ADAL" clId="{AECA020E-0A81-48BC-8BDE-B009C23A74D6}" dt="2023-02-10T09:32:12.997" v="130" actId="1076"/>
          <ac:picMkLst>
            <pc:docMk/>
            <pc:sldMk cId="3616377992" sldId="769"/>
            <ac:picMk id="17" creationId="{A8CC44CB-CCA9-0807-2438-B09A88C26E22}"/>
          </ac:picMkLst>
        </pc:picChg>
        <pc:picChg chg="add del mod">
          <ac:chgData name="Julien TRILLARD" userId="ef5d6070-7bae-4725-9e94-1cfd20b39c86" providerId="ADAL" clId="{AECA020E-0A81-48BC-8BDE-B009C23A74D6}" dt="2023-02-10T09:31:49.844" v="125" actId="478"/>
          <ac:picMkLst>
            <pc:docMk/>
            <pc:sldMk cId="3616377992" sldId="769"/>
            <ac:picMk id="20" creationId="{E2F817A4-53EC-4786-1FCF-D99813B7C883}"/>
          </ac:picMkLst>
        </pc:picChg>
        <pc:picChg chg="mod">
          <ac:chgData name="Julien TRILLARD" userId="ef5d6070-7bae-4725-9e94-1cfd20b39c86" providerId="ADAL" clId="{AECA020E-0A81-48BC-8BDE-B009C23A74D6}" dt="2023-02-10T09:27:59.041" v="12" actId="14826"/>
          <ac:picMkLst>
            <pc:docMk/>
            <pc:sldMk cId="3616377992" sldId="769"/>
            <ac:picMk id="23" creationId="{B99F2089-E1F9-457E-ACD0-AD5C1BF1E426}"/>
          </ac:picMkLst>
        </pc:picChg>
      </pc:sldChg>
    </pc:docChg>
  </pc:docChgLst>
  <pc:docChgLst>
    <pc:chgData name="Yassim BEN HADDOU" userId="S::ybenhaddou@campus-eni.fr::da792bab-d61a-4be0-8516-f851e03d749c" providerId="AD" clId="Web-{AE0DE1B1-0B31-772D-BB4F-5D97C68CD9C8}"/>
    <pc:docChg chg="modSld">
      <pc:chgData name="Yassim BEN HADDOU" userId="S::ybenhaddou@campus-eni.fr::da792bab-d61a-4be0-8516-f851e03d749c" providerId="AD" clId="Web-{AE0DE1B1-0B31-772D-BB4F-5D97C68CD9C8}" dt="2024-01-25T12:47:31.838" v="88"/>
      <pc:docMkLst>
        <pc:docMk/>
      </pc:docMkLst>
      <pc:sldChg chg="modNotes">
        <pc:chgData name="Yassim BEN HADDOU" userId="S::ybenhaddou@campus-eni.fr::da792bab-d61a-4be0-8516-f851e03d749c" providerId="AD" clId="Web-{AE0DE1B1-0B31-772D-BB4F-5D97C68CD9C8}" dt="2024-01-25T11:03:14.616" v="17"/>
        <pc:sldMkLst>
          <pc:docMk/>
          <pc:sldMk cId="1729700348" sldId="832"/>
        </pc:sldMkLst>
      </pc:sldChg>
      <pc:sldChg chg="modNotes">
        <pc:chgData name="Yassim BEN HADDOU" userId="S::ybenhaddou@campus-eni.fr::da792bab-d61a-4be0-8516-f851e03d749c" providerId="AD" clId="Web-{AE0DE1B1-0B31-772D-BB4F-5D97C68CD9C8}" dt="2024-01-25T12:47:31.838" v="88"/>
        <pc:sldMkLst>
          <pc:docMk/>
          <pc:sldMk cId="3175142268" sldId="833"/>
        </pc:sldMkLst>
      </pc:sldChg>
    </pc:docChg>
  </pc:docChgLst>
  <pc:docChgLst>
    <pc:chgData name="Sylvain TROPÉE" userId="c03a2208-7441-408f-a33c-374d6332e017" providerId="ADAL" clId="{AD989B97-FE26-4060-8F17-1F294DC06869}"/>
    <pc:docChg chg="custSel addSld modSld">
      <pc:chgData name="Sylvain TROPÉE" userId="c03a2208-7441-408f-a33c-374d6332e017" providerId="ADAL" clId="{AD989B97-FE26-4060-8F17-1F294DC06869}" dt="2023-11-17T15:19:44.485" v="395" actId="20577"/>
      <pc:docMkLst>
        <pc:docMk/>
      </pc:docMkLst>
      <pc:sldChg chg="modSp add mod">
        <pc:chgData name="Sylvain TROPÉE" userId="c03a2208-7441-408f-a33c-374d6332e017" providerId="ADAL" clId="{AD989B97-FE26-4060-8F17-1F294DC06869}" dt="2023-11-16T14:28:44.202" v="227" actId="20577"/>
        <pc:sldMkLst>
          <pc:docMk/>
          <pc:sldMk cId="1767176707" sldId="768"/>
        </pc:sldMkLst>
        <pc:spChg chg="mod">
          <ac:chgData name="Sylvain TROPÉE" userId="c03a2208-7441-408f-a33c-374d6332e017" providerId="ADAL" clId="{AD989B97-FE26-4060-8F17-1F294DC06869}" dt="2023-11-16T14:28:01.697" v="150" actId="20577"/>
          <ac:spMkLst>
            <pc:docMk/>
            <pc:sldMk cId="1767176707" sldId="768"/>
            <ac:spMk id="2" creationId="{00000000-0000-0000-0000-000000000000}"/>
          </ac:spMkLst>
        </pc:spChg>
        <pc:spChg chg="mod">
          <ac:chgData name="Sylvain TROPÉE" userId="c03a2208-7441-408f-a33c-374d6332e017" providerId="ADAL" clId="{AD989B97-FE26-4060-8F17-1F294DC06869}" dt="2023-11-16T14:28:35.634" v="208" actId="20577"/>
          <ac:spMkLst>
            <pc:docMk/>
            <pc:sldMk cId="1767176707" sldId="768"/>
            <ac:spMk id="13" creationId="{CAF52408-79BF-4BB1-BAD9-055F85DD5055}"/>
          </ac:spMkLst>
        </pc:spChg>
        <pc:spChg chg="mod">
          <ac:chgData name="Sylvain TROPÉE" userId="c03a2208-7441-408f-a33c-374d6332e017" providerId="ADAL" clId="{AD989B97-FE26-4060-8F17-1F294DC06869}" dt="2023-11-16T14:28:44.202" v="227" actId="20577"/>
          <ac:spMkLst>
            <pc:docMk/>
            <pc:sldMk cId="1767176707" sldId="768"/>
            <ac:spMk id="36" creationId="{4C5AE0EA-6490-4053-BB7D-1891CC555C4B}"/>
          </ac:spMkLst>
        </pc:spChg>
      </pc:sldChg>
      <pc:sldChg chg="modSp mod">
        <pc:chgData name="Sylvain TROPÉE" userId="c03a2208-7441-408f-a33c-374d6332e017" providerId="ADAL" clId="{AD989B97-FE26-4060-8F17-1F294DC06869}" dt="2023-11-16T13:53:15.315" v="82" actId="20577"/>
        <pc:sldMkLst>
          <pc:docMk/>
          <pc:sldMk cId="1391821908" sldId="829"/>
        </pc:sldMkLst>
        <pc:spChg chg="mod">
          <ac:chgData name="Sylvain TROPÉE" userId="c03a2208-7441-408f-a33c-374d6332e017" providerId="ADAL" clId="{AD989B97-FE26-4060-8F17-1F294DC06869}" dt="2023-11-16T13:51:25.813" v="17" actId="20577"/>
          <ac:spMkLst>
            <pc:docMk/>
            <pc:sldMk cId="1391821908" sldId="829"/>
            <ac:spMk id="2" creationId="{00000000-0000-0000-0000-000000000000}"/>
          </ac:spMkLst>
        </pc:spChg>
        <pc:spChg chg="mod">
          <ac:chgData name="Sylvain TROPÉE" userId="c03a2208-7441-408f-a33c-374d6332e017" providerId="ADAL" clId="{AD989B97-FE26-4060-8F17-1F294DC06869}" dt="2023-11-16T13:51:39.440" v="39" actId="20577"/>
          <ac:spMkLst>
            <pc:docMk/>
            <pc:sldMk cId="1391821908" sldId="829"/>
            <ac:spMk id="30" creationId="{6EB776A7-6E6C-4154-8A6E-454039D93BC0}"/>
          </ac:spMkLst>
        </pc:spChg>
        <pc:spChg chg="mod">
          <ac:chgData name="Sylvain TROPÉE" userId="c03a2208-7441-408f-a33c-374d6332e017" providerId="ADAL" clId="{AD989B97-FE26-4060-8F17-1F294DC06869}" dt="2023-11-16T13:52:16.059" v="61" actId="20577"/>
          <ac:spMkLst>
            <pc:docMk/>
            <pc:sldMk cId="1391821908" sldId="829"/>
            <ac:spMk id="43" creationId="{1B0027D7-EF67-4A03-81A8-E1EE0215D45B}"/>
          </ac:spMkLst>
        </pc:spChg>
        <pc:spChg chg="mod">
          <ac:chgData name="Sylvain TROPÉE" userId="c03a2208-7441-408f-a33c-374d6332e017" providerId="ADAL" clId="{AD989B97-FE26-4060-8F17-1F294DC06869}" dt="2023-11-16T13:52:46.892" v="71" actId="20577"/>
          <ac:spMkLst>
            <pc:docMk/>
            <pc:sldMk cId="1391821908" sldId="829"/>
            <ac:spMk id="45" creationId="{7527A91C-BEDC-4E76-82F7-D5C77DD72ECF}"/>
          </ac:spMkLst>
        </pc:spChg>
        <pc:spChg chg="mod">
          <ac:chgData name="Sylvain TROPÉE" userId="c03a2208-7441-408f-a33c-374d6332e017" providerId="ADAL" clId="{AD989B97-FE26-4060-8F17-1F294DC06869}" dt="2023-11-16T13:53:12.755" v="79" actId="20577"/>
          <ac:spMkLst>
            <pc:docMk/>
            <pc:sldMk cId="1391821908" sldId="829"/>
            <ac:spMk id="47" creationId="{394E04D5-D5DD-412F-914A-A513D191AFDA}"/>
          </ac:spMkLst>
        </pc:spChg>
        <pc:spChg chg="mod">
          <ac:chgData name="Sylvain TROPÉE" userId="c03a2208-7441-408f-a33c-374d6332e017" providerId="ADAL" clId="{AD989B97-FE26-4060-8F17-1F294DC06869}" dt="2023-11-16T13:53:15.315" v="82" actId="20577"/>
          <ac:spMkLst>
            <pc:docMk/>
            <pc:sldMk cId="1391821908" sldId="829"/>
            <ac:spMk id="55" creationId="{E4519CF9-78BE-4B2A-A174-948EA64BE0BE}"/>
          </ac:spMkLst>
        </pc:spChg>
      </pc:sldChg>
      <pc:sldChg chg="modSp mod">
        <pc:chgData name="Sylvain TROPÉE" userId="c03a2208-7441-408f-a33c-374d6332e017" providerId="ADAL" clId="{AD989B97-FE26-4060-8F17-1F294DC06869}" dt="2023-11-17T14:22:12.918" v="269" actId="20577"/>
        <pc:sldMkLst>
          <pc:docMk/>
          <pc:sldMk cId="2453267904" sldId="848"/>
        </pc:sldMkLst>
        <pc:spChg chg="mod">
          <ac:chgData name="Sylvain TROPÉE" userId="c03a2208-7441-408f-a33c-374d6332e017" providerId="ADAL" clId="{AD989B97-FE26-4060-8F17-1F294DC06869}" dt="2023-11-17T14:22:12.918" v="269" actId="20577"/>
          <ac:spMkLst>
            <pc:docMk/>
            <pc:sldMk cId="2453267904" sldId="848"/>
            <ac:spMk id="2" creationId="{1138D409-DE7E-BF3F-26F4-96BEE3970AC2}"/>
          </ac:spMkLst>
        </pc:spChg>
      </pc:sldChg>
      <pc:sldChg chg="modSp mod">
        <pc:chgData name="Sylvain TROPÉE" userId="c03a2208-7441-408f-a33c-374d6332e017" providerId="ADAL" clId="{AD989B97-FE26-4060-8F17-1F294DC06869}" dt="2023-11-17T14:22:23.887" v="289" actId="20577"/>
        <pc:sldMkLst>
          <pc:docMk/>
          <pc:sldMk cId="1506159062" sldId="856"/>
        </pc:sldMkLst>
        <pc:spChg chg="mod">
          <ac:chgData name="Sylvain TROPÉE" userId="c03a2208-7441-408f-a33c-374d6332e017" providerId="ADAL" clId="{AD989B97-FE26-4060-8F17-1F294DC06869}" dt="2023-11-17T14:22:23.887" v="289" actId="20577"/>
          <ac:spMkLst>
            <pc:docMk/>
            <pc:sldMk cId="1506159062" sldId="856"/>
            <ac:spMk id="2" creationId="{3C8E3A2E-26BE-8C47-B59C-A0FF2536AF82}"/>
          </ac:spMkLst>
        </pc:spChg>
      </pc:sldChg>
      <pc:sldChg chg="modSp add mod">
        <pc:chgData name="Sylvain TROPÉE" userId="c03a2208-7441-408f-a33c-374d6332e017" providerId="ADAL" clId="{AD989B97-FE26-4060-8F17-1F294DC06869}" dt="2023-11-17T15:19:44.485" v="395" actId="20577"/>
        <pc:sldMkLst>
          <pc:docMk/>
          <pc:sldMk cId="2248350258" sldId="982"/>
        </pc:sldMkLst>
        <pc:spChg chg="mod">
          <ac:chgData name="Sylvain TROPÉE" userId="c03a2208-7441-408f-a33c-374d6332e017" providerId="ADAL" clId="{AD989B97-FE26-4060-8F17-1F294DC06869}" dt="2023-11-17T15:19:44.485" v="395" actId="20577"/>
          <ac:spMkLst>
            <pc:docMk/>
            <pc:sldMk cId="2248350258" sldId="982"/>
            <ac:spMk id="3" creationId="{C67D1135-771D-79EB-2793-A80E9FFFB3B8}"/>
          </ac:spMkLst>
        </pc:spChg>
        <pc:spChg chg="mod">
          <ac:chgData name="Sylvain TROPÉE" userId="c03a2208-7441-408f-a33c-374d6332e017" providerId="ADAL" clId="{AD989B97-FE26-4060-8F17-1F294DC06869}" dt="2023-11-16T14:27:31.410" v="91" actId="20577"/>
          <ac:spMkLst>
            <pc:docMk/>
            <pc:sldMk cId="2248350258" sldId="982"/>
            <ac:spMk id="4" creationId="{EAFE7F73-582D-4256-9FE9-6AAF45FF0FEE}"/>
          </ac:spMkLst>
        </pc:spChg>
      </pc:sldChg>
    </pc:docChg>
  </pc:docChgLst>
  <pc:docChgLst>
    <pc:chgData name="Vincent DAVID" userId="S::vdavid@campus-eni.fr::a179e871-c6cb-4f06-9d32-5582c6e70512" providerId="AD" clId="Web-{EEDA48C7-C836-1F26-622C-064DAFE3D328}"/>
    <pc:docChg chg="modSld">
      <pc:chgData name="Vincent DAVID" userId="S::vdavid@campus-eni.fr::a179e871-c6cb-4f06-9d32-5582c6e70512" providerId="AD" clId="Web-{EEDA48C7-C836-1F26-622C-064DAFE3D328}" dt="2023-09-05T06:38:44.038" v="13" actId="20577"/>
      <pc:docMkLst>
        <pc:docMk/>
      </pc:docMkLst>
      <pc:sldChg chg="modSp">
        <pc:chgData name="Vincent DAVID" userId="S::vdavid@campus-eni.fr::a179e871-c6cb-4f06-9d32-5582c6e70512" providerId="AD" clId="Web-{EEDA48C7-C836-1F26-622C-064DAFE3D328}" dt="2023-09-05T06:38:44.038" v="13" actId="20577"/>
        <pc:sldMkLst>
          <pc:docMk/>
          <pc:sldMk cId="2934226691" sldId="827"/>
        </pc:sldMkLst>
        <pc:spChg chg="mod">
          <ac:chgData name="Vincent DAVID" userId="S::vdavid@campus-eni.fr::a179e871-c6cb-4f06-9d32-5582c6e70512" providerId="AD" clId="Web-{EEDA48C7-C836-1F26-622C-064DAFE3D328}" dt="2023-09-05T06:38:44.038" v="13" actId="20577"/>
          <ac:spMkLst>
            <pc:docMk/>
            <pc:sldMk cId="2934226691" sldId="827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A8EB9EB-B186-4F9A-9F85-BBB1D65C7589}" type="datetimeFigureOut">
              <a:rPr lang="fr-FR" smtClean="0">
                <a:latin typeface="Segoe UI" panose="020B0502040204020203" pitchFamily="34" charset="0"/>
              </a:rPr>
              <a:t>25/01/2024</a:t>
            </a:fld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>
              <a:latin typeface="Segoe UI" panose="020B0502040204020203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611C90E-7C5C-4FC7-8E56-A2E921698B81}" type="slidenum">
              <a:rPr lang="fr-FR" smtClean="0">
                <a:latin typeface="Segoe UI" panose="020B0502040204020203" pitchFamily="34" charset="0"/>
              </a:rPr>
              <a:t>‹#›</a:t>
            </a:fld>
            <a:endParaRPr lang="fr-FR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908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latin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latin typeface="Segoe UI" panose="020B0502040204020203" pitchFamily="34" charset="0"/>
              </a:defRPr>
            </a:lvl1pPr>
          </a:lstStyle>
          <a:p>
            <a:fld id="{E63BDECB-E14E-459C-896C-A883D5960C42}" type="datetimeFigureOut">
              <a:rPr lang="fr-FR" smtClean="0"/>
              <a:pPr/>
              <a:t>25/01/2024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latin typeface="Segoe UI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latin typeface="Segoe UI" panose="020B0502040204020203" pitchFamily="34" charset="0"/>
              </a:defRPr>
            </a:lvl1pPr>
          </a:lstStyle>
          <a:p>
            <a:fld id="{00CA5B4E-61E0-4854-9785-88AF627D622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8058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rogrammation_d%C3%A9clarativ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r.wikipedia.org/wiki/Composant_logicie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ea typeface="Calibri"/>
                <a:cs typeface="Calibri"/>
              </a:rPr>
              <a:t>Créer</a:t>
            </a:r>
            <a:r>
              <a:rPr lang="en-US">
                <a:latin typeface="Calibri"/>
                <a:ea typeface="Calibri"/>
                <a:cs typeface="Calibri"/>
              </a:rPr>
              <a:t> par google</a:t>
            </a:r>
          </a:p>
          <a:p>
            <a:r>
              <a:rPr lang="en-US">
                <a:latin typeface="Segoe UI"/>
                <a:cs typeface="Segoe UI"/>
              </a:rPr>
              <a:t>AngularJS </a:t>
            </a:r>
            <a:r>
              <a:rPr lang="en-US" err="1">
                <a:latin typeface="Segoe UI"/>
                <a:cs typeface="Segoe UI"/>
              </a:rPr>
              <a:t>est</a:t>
            </a:r>
            <a:r>
              <a:rPr lang="en-US">
                <a:latin typeface="Segoe UI"/>
                <a:cs typeface="Segoe UI"/>
              </a:rPr>
              <a:t> </a:t>
            </a:r>
            <a:r>
              <a:rPr lang="en-US" err="1">
                <a:latin typeface="Segoe UI"/>
                <a:cs typeface="Segoe UI"/>
              </a:rPr>
              <a:t>fondé</a:t>
            </a:r>
            <a:r>
              <a:rPr lang="en-US">
                <a:latin typeface="Segoe UI"/>
                <a:cs typeface="Segoe UI"/>
              </a:rPr>
              <a:t> sur </a:t>
            </a:r>
            <a:r>
              <a:rPr lang="en-US" err="1">
                <a:latin typeface="Segoe UI"/>
                <a:cs typeface="Segoe UI"/>
              </a:rPr>
              <a:t>l'idée</a:t>
            </a:r>
            <a:r>
              <a:rPr lang="en-US">
                <a:latin typeface="Segoe UI"/>
                <a:cs typeface="Segoe UI"/>
              </a:rPr>
              <a:t> que la </a:t>
            </a:r>
            <a:r>
              <a:rPr lang="en-US">
                <a:latin typeface="Segoe UI"/>
                <a:cs typeface="Segoe UI"/>
                <a:hlinkClick r:id="rId3"/>
              </a:rPr>
              <a:t>programmation déclarative</a:t>
            </a:r>
            <a:r>
              <a:rPr lang="en-US">
                <a:latin typeface="Segoe UI"/>
                <a:cs typeface="Segoe UI"/>
              </a:rPr>
              <a:t> doit </a:t>
            </a:r>
            <a:r>
              <a:rPr lang="en-US" err="1">
                <a:latin typeface="Segoe UI"/>
                <a:cs typeface="Segoe UI"/>
              </a:rPr>
              <a:t>être</a:t>
            </a:r>
            <a:r>
              <a:rPr lang="en-US">
                <a:latin typeface="Segoe UI"/>
                <a:cs typeface="Segoe UI"/>
              </a:rPr>
              <a:t> </a:t>
            </a:r>
            <a:r>
              <a:rPr lang="en-US" err="1">
                <a:latin typeface="Segoe UI"/>
                <a:cs typeface="Segoe UI"/>
              </a:rPr>
              <a:t>utilisée</a:t>
            </a:r>
            <a:r>
              <a:rPr lang="en-US">
                <a:latin typeface="Segoe UI"/>
                <a:cs typeface="Segoe UI"/>
              </a:rPr>
              <a:t> pour </a:t>
            </a:r>
            <a:r>
              <a:rPr lang="en-US" err="1">
                <a:latin typeface="Segoe UI"/>
                <a:cs typeface="Segoe UI"/>
              </a:rPr>
              <a:t>construire</a:t>
            </a:r>
            <a:r>
              <a:rPr lang="en-US">
                <a:latin typeface="Segoe UI"/>
                <a:cs typeface="Segoe UI"/>
              </a:rPr>
              <a:t> les interfaces </a:t>
            </a:r>
            <a:r>
              <a:rPr lang="en-US" err="1">
                <a:latin typeface="Segoe UI"/>
                <a:cs typeface="Segoe UI"/>
              </a:rPr>
              <a:t>utilisateurs</a:t>
            </a:r>
            <a:r>
              <a:rPr lang="en-US">
                <a:latin typeface="Segoe UI"/>
                <a:cs typeface="Segoe UI"/>
              </a:rPr>
              <a:t> et les </a:t>
            </a:r>
            <a:r>
              <a:rPr lang="en-US">
                <a:latin typeface="Segoe UI"/>
                <a:cs typeface="Segoe UI"/>
                <a:hlinkClick r:id="rId4"/>
              </a:rPr>
              <a:t>composants logiciels</a:t>
            </a:r>
            <a:r>
              <a:rPr lang="en-US">
                <a:latin typeface="Segoe UI"/>
                <a:cs typeface="Segoe UI"/>
              </a:rPr>
              <a:t> de </a:t>
            </a:r>
            <a:r>
              <a:rPr lang="en-US" err="1">
                <a:latin typeface="Segoe UI"/>
                <a:cs typeface="Segoe UI"/>
              </a:rPr>
              <a:t>câblage</a:t>
            </a:r>
          </a:p>
        </p:txBody>
      </p:sp>
    </p:spTree>
    <p:extLst>
      <p:ext uri="{BB962C8B-B14F-4D97-AF65-F5344CB8AC3E}">
        <p14:creationId xmlns:p14="http://schemas.microsoft.com/office/powerpoint/2010/main" val="310910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Segoe UI"/>
                <a:cs typeface="Segoe UI"/>
              </a:rPr>
              <a:t>Architecture </a:t>
            </a:r>
            <a:r>
              <a:rPr lang="en-US" b="1" err="1">
                <a:latin typeface="Segoe UI"/>
                <a:cs typeface="Segoe UI"/>
              </a:rPr>
              <a:t>basée</a:t>
            </a:r>
            <a:r>
              <a:rPr lang="en-US" b="1">
                <a:latin typeface="Segoe UI"/>
                <a:cs typeface="Segoe UI"/>
              </a:rPr>
              <a:t> sur les composants :</a:t>
            </a:r>
            <a:endParaRPr lang="en-US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Segoe UI"/>
                <a:cs typeface="Segoe UI"/>
              </a:rPr>
              <a:t>Angular </a:t>
            </a:r>
            <a:r>
              <a:rPr lang="en-US" err="1">
                <a:latin typeface="Segoe UI"/>
                <a:cs typeface="Segoe UI"/>
              </a:rPr>
              <a:t>adopte</a:t>
            </a:r>
            <a:r>
              <a:rPr lang="en-US">
                <a:latin typeface="Segoe UI"/>
                <a:cs typeface="Segoe UI"/>
              </a:rPr>
              <a:t> </a:t>
            </a:r>
            <a:r>
              <a:rPr lang="en-US" err="1">
                <a:latin typeface="Segoe UI"/>
                <a:cs typeface="Segoe UI"/>
              </a:rPr>
              <a:t>une</a:t>
            </a:r>
            <a:r>
              <a:rPr lang="en-US">
                <a:latin typeface="Segoe UI"/>
                <a:cs typeface="Segoe UI"/>
              </a:rPr>
              <a:t> architecture basée sur les composants. Les composants sont les blocs de construction fondamentaux de l'application.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latin typeface="Segoe UI"/>
                <a:cs typeface="Segoe UI"/>
              </a:rPr>
              <a:t>Chaque</a:t>
            </a:r>
            <a:r>
              <a:rPr lang="en-US">
                <a:latin typeface="Segoe UI"/>
                <a:cs typeface="Segoe UI"/>
              </a:rPr>
              <a:t> </a:t>
            </a:r>
            <a:r>
              <a:rPr lang="en-US" err="1">
                <a:latin typeface="Segoe UI"/>
                <a:cs typeface="Segoe UI"/>
              </a:rPr>
              <a:t>composant</a:t>
            </a:r>
            <a:r>
              <a:rPr lang="en-US">
                <a:latin typeface="Segoe UI"/>
                <a:cs typeface="Segoe UI"/>
              </a:rPr>
              <a:t> </a:t>
            </a:r>
            <a:r>
              <a:rPr lang="en-US" err="1">
                <a:latin typeface="Segoe UI"/>
                <a:cs typeface="Segoe UI"/>
              </a:rPr>
              <a:t>est</a:t>
            </a:r>
            <a:r>
              <a:rPr lang="en-US">
                <a:latin typeface="Segoe UI"/>
                <a:cs typeface="Segoe UI"/>
              </a:rPr>
              <a:t> </a:t>
            </a:r>
            <a:r>
              <a:rPr lang="en-US" err="1">
                <a:latin typeface="Segoe UI"/>
                <a:cs typeface="Segoe UI"/>
              </a:rPr>
              <a:t>associé</a:t>
            </a:r>
            <a:r>
              <a:rPr lang="en-US">
                <a:latin typeface="Segoe UI"/>
                <a:cs typeface="Segoe UI"/>
              </a:rPr>
              <a:t> à </a:t>
            </a:r>
            <a:r>
              <a:rPr lang="en-US" err="1">
                <a:latin typeface="Segoe UI"/>
                <a:cs typeface="Segoe UI"/>
              </a:rPr>
              <a:t>une</a:t>
            </a:r>
            <a:r>
              <a:rPr lang="en-US">
                <a:latin typeface="Segoe UI"/>
                <a:cs typeface="Segoe UI"/>
              </a:rPr>
              <a:t> </a:t>
            </a:r>
            <a:r>
              <a:rPr lang="en-US" err="1">
                <a:latin typeface="Segoe UI"/>
                <a:cs typeface="Segoe UI"/>
              </a:rPr>
              <a:t>vue</a:t>
            </a:r>
            <a:r>
              <a:rPr lang="en-US">
                <a:latin typeface="Segoe UI"/>
                <a:cs typeface="Segoe UI"/>
              </a:rPr>
              <a:t> et à un </a:t>
            </a:r>
            <a:r>
              <a:rPr lang="en-US" err="1">
                <a:latin typeface="Segoe UI"/>
                <a:cs typeface="Segoe UI"/>
              </a:rPr>
              <a:t>contrôleur</a:t>
            </a:r>
            <a:r>
              <a:rPr lang="en-US">
                <a:latin typeface="Segoe UI"/>
                <a:cs typeface="Segoe UI"/>
              </a:rPr>
              <a:t>. La </a:t>
            </a:r>
            <a:r>
              <a:rPr lang="en-US" err="1">
                <a:latin typeface="Segoe UI"/>
                <a:cs typeface="Segoe UI"/>
              </a:rPr>
              <a:t>vue</a:t>
            </a:r>
            <a:r>
              <a:rPr lang="en-US">
                <a:latin typeface="Segoe UI"/>
                <a:cs typeface="Segoe UI"/>
              </a:rPr>
              <a:t> </a:t>
            </a:r>
            <a:r>
              <a:rPr lang="en-US" err="1">
                <a:latin typeface="Segoe UI"/>
                <a:cs typeface="Segoe UI"/>
              </a:rPr>
              <a:t>définit</a:t>
            </a:r>
            <a:r>
              <a:rPr lang="en-US">
                <a:latin typeface="Segoe UI"/>
                <a:cs typeface="Segoe UI"/>
              </a:rPr>
              <a:t> la structure HTML de la </a:t>
            </a:r>
            <a:r>
              <a:rPr lang="en-US" err="1">
                <a:latin typeface="Segoe UI"/>
                <a:cs typeface="Segoe UI"/>
              </a:rPr>
              <a:t>composante</a:t>
            </a:r>
            <a:r>
              <a:rPr lang="en-US">
                <a:latin typeface="Segoe UI"/>
                <a:cs typeface="Segoe UI"/>
              </a:rPr>
              <a:t>, </a:t>
            </a:r>
            <a:r>
              <a:rPr lang="en-US" err="1">
                <a:latin typeface="Segoe UI"/>
                <a:cs typeface="Segoe UI"/>
              </a:rPr>
              <a:t>tandis</a:t>
            </a:r>
            <a:r>
              <a:rPr lang="en-US">
                <a:latin typeface="Segoe UI"/>
                <a:cs typeface="Segoe UI"/>
              </a:rPr>
              <a:t> que le </a:t>
            </a:r>
            <a:r>
              <a:rPr lang="en-US" err="1">
                <a:latin typeface="Segoe UI"/>
                <a:cs typeface="Segoe UI"/>
              </a:rPr>
              <a:t>contrôleur</a:t>
            </a:r>
            <a:r>
              <a:rPr lang="en-US">
                <a:latin typeface="Segoe UI"/>
                <a:cs typeface="Segoe UI"/>
              </a:rPr>
              <a:t> (</a:t>
            </a:r>
            <a:r>
              <a:rPr lang="en-US" err="1">
                <a:latin typeface="Segoe UI"/>
                <a:cs typeface="Segoe UI"/>
              </a:rPr>
              <a:t>géré</a:t>
            </a:r>
            <a:r>
              <a:rPr lang="en-US">
                <a:latin typeface="Segoe UI"/>
                <a:cs typeface="Segoe UI"/>
              </a:rPr>
              <a:t> par TypeScript) </a:t>
            </a:r>
            <a:r>
              <a:rPr lang="en-US" err="1">
                <a:latin typeface="Segoe UI"/>
                <a:cs typeface="Segoe UI"/>
              </a:rPr>
              <a:t>définit</a:t>
            </a:r>
            <a:r>
              <a:rPr lang="en-US">
                <a:latin typeface="Segoe UI"/>
                <a:cs typeface="Segoe UI"/>
              </a:rPr>
              <a:t> le </a:t>
            </a:r>
            <a:r>
              <a:rPr lang="en-US" err="1">
                <a:latin typeface="Segoe UI"/>
                <a:cs typeface="Segoe UI"/>
              </a:rPr>
              <a:t>comportement</a:t>
            </a:r>
            <a:r>
              <a:rPr lang="en-US">
                <a:latin typeface="Segoe UI"/>
                <a:cs typeface="Segoe UI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Segoe UI"/>
              <a:cs typeface="Segoe U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Binding de données :</a:t>
            </a:r>
            <a:endParaRPr lang="en-US"/>
          </a:p>
          <a:p>
            <a:pPr marL="171450" indent="-171450">
              <a:buFont typeface="Arial,Sans-Serif"/>
              <a:buChar char="•"/>
            </a:pPr>
            <a:r>
              <a:rPr lang="en-US"/>
              <a:t>Angular prend en charge la liaison bidirectionnelle de données, ce qui signifie que les modifications dans l'interface utilisateur sont automatiquement reflétées dans le modèle, et vice ver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Segoe U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Segoe UI"/>
              <a:cs typeface="Segoe UI"/>
            </a:endParaRPr>
          </a:p>
          <a:p>
            <a:pPr>
              <a:buFont typeface="Arial"/>
              <a:buChar char="•"/>
            </a:pPr>
            <a:r>
              <a:rPr lang="en-US" b="1"/>
              <a:t>Module :</a:t>
            </a:r>
            <a:endParaRPr lang="en-US">
              <a:latin typeface="Segoe UI"/>
              <a:cs typeface="Segoe UI"/>
            </a:endParaRPr>
          </a:p>
          <a:p>
            <a:pPr>
              <a:buFont typeface="Arial"/>
              <a:buChar char="•"/>
            </a:pPr>
            <a:r>
              <a:rPr lang="en-US"/>
              <a:t>Les applications Angular sont organisées en modules. Un module est un regroupement logique de composants, services, directives, etc.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Segoe UI"/>
              <a:ea typeface="Calibri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>
              <a:latin typeface="Segoe UI"/>
              <a:ea typeface="Calibri"/>
              <a:cs typeface="Segoe UI"/>
            </a:endParaRPr>
          </a:p>
          <a:p>
            <a:pPr>
              <a:buFont typeface="Arial"/>
              <a:buChar char="•"/>
            </a:pPr>
            <a:r>
              <a:rPr lang="en-US" b="1"/>
              <a:t>Directives :</a:t>
            </a:r>
            <a:endParaRPr lang="en-US">
              <a:latin typeface="Segoe UI"/>
              <a:cs typeface="Segoe UI"/>
            </a:endParaRPr>
          </a:p>
          <a:p>
            <a:pPr>
              <a:buFont typeface="Arial"/>
              <a:buChar char="•"/>
            </a:pPr>
            <a:r>
              <a:rPr lang="en-US"/>
              <a:t>Les directives permettent d'ajouter un comportement dynamique aux éléments HTML. Angular fournit des directives intégrées telles que </a:t>
            </a:r>
            <a:r>
              <a:rPr lang="en-US" b="1"/>
              <a:t>ngIf</a:t>
            </a:r>
            <a:r>
              <a:rPr lang="en-US"/>
              <a:t>, </a:t>
            </a:r>
            <a:r>
              <a:rPr lang="en-US" b="1"/>
              <a:t>ngFor</a:t>
            </a:r>
            <a:r>
              <a:rPr lang="en-US"/>
              <a:t>, etc.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Segoe UI"/>
              <a:cs typeface="Segoe UI"/>
            </a:endParaRPr>
          </a:p>
          <a:p>
            <a:r>
              <a:rPr lang="en-US" b="1"/>
              <a:t>ervices :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Les services sont des objets réutilisables qui effectuent des tâches spécifiques, comme la gestion des données, l'accès aux API, etc.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Les services sont injectés dans les composants via le système d'injection de dépendances.</a:t>
            </a:r>
          </a:p>
          <a:p>
            <a:endParaRPr lang="en-US">
              <a:latin typeface="Calibri"/>
              <a:cs typeface="Calibri"/>
            </a:endParaRPr>
          </a:p>
          <a:p>
            <a:r>
              <a:rPr lang="en-US" b="1"/>
              <a:t>Injection de dépendances :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Angular utilise un système d'injection de dépendances pour gérer la création et la gestion des dépendances entre les composants et les services.</a:t>
            </a:r>
          </a:p>
          <a:p>
            <a:endParaRPr lang="en-US">
              <a:latin typeface="Calibri"/>
              <a:cs typeface="Calibri"/>
            </a:endParaRPr>
          </a:p>
          <a:p>
            <a:endParaRPr lang="en-US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7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Angular CLI , </a:t>
            </a:r>
            <a:r>
              <a:rPr lang="en-US" err="1">
                <a:latin typeface="Calibri"/>
                <a:ea typeface="Calibri"/>
                <a:cs typeface="Calibri"/>
              </a:rPr>
              <a:t>signifiant</a:t>
            </a:r>
            <a:r>
              <a:rPr lang="en-US" dirty="0">
                <a:latin typeface="Calibri"/>
                <a:ea typeface="Calibri"/>
                <a:cs typeface="Calibri"/>
              </a:rPr>
              <a:t> command line interface et un </a:t>
            </a:r>
            <a:r>
              <a:rPr lang="en-US" err="1">
                <a:latin typeface="Segoe UI"/>
                <a:ea typeface="Calibri"/>
                <a:cs typeface="Segoe UI"/>
              </a:rPr>
              <a:t>outil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err="1">
                <a:latin typeface="Segoe UI"/>
                <a:cs typeface="Segoe UI"/>
              </a:rPr>
              <a:t>en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err="1">
                <a:latin typeface="Segoe UI"/>
                <a:cs typeface="Segoe UI"/>
              </a:rPr>
              <a:t>ligne</a:t>
            </a:r>
            <a:r>
              <a:rPr lang="en-US" dirty="0">
                <a:latin typeface="Segoe UI"/>
                <a:cs typeface="Segoe UI"/>
              </a:rPr>
              <a:t> de </a:t>
            </a:r>
            <a:r>
              <a:rPr lang="en-US" err="1">
                <a:latin typeface="Segoe UI"/>
                <a:cs typeface="Segoe UI"/>
              </a:rPr>
              <a:t>commande</a:t>
            </a:r>
            <a:r>
              <a:rPr lang="en-US" dirty="0">
                <a:latin typeface="Segoe UI"/>
                <a:cs typeface="Segoe UI"/>
              </a:rPr>
              <a:t> qui </a:t>
            </a:r>
            <a:r>
              <a:rPr lang="en-US" err="1">
                <a:latin typeface="Segoe UI"/>
                <a:cs typeface="Segoe UI"/>
              </a:rPr>
              <a:t>facilite</a:t>
            </a:r>
            <a:r>
              <a:rPr lang="en-US" dirty="0">
                <a:latin typeface="Segoe UI"/>
                <a:cs typeface="Segoe UI"/>
              </a:rPr>
              <a:t> le processus de </a:t>
            </a:r>
            <a:r>
              <a:rPr lang="en-US" err="1">
                <a:latin typeface="Segoe UI"/>
                <a:cs typeface="Segoe UI"/>
              </a:rPr>
              <a:t>développement</a:t>
            </a:r>
            <a:r>
              <a:rPr lang="en-US" dirty="0">
                <a:latin typeface="Segoe UI"/>
                <a:cs typeface="Segoe UI"/>
              </a:rPr>
              <a:t>, de </a:t>
            </a:r>
            <a:r>
              <a:rPr lang="en-US" err="1">
                <a:latin typeface="Segoe UI"/>
                <a:cs typeface="Segoe UI"/>
              </a:rPr>
              <a:t>déploiement</a:t>
            </a:r>
            <a:r>
              <a:rPr lang="en-US" dirty="0">
                <a:latin typeface="Segoe UI"/>
                <a:cs typeface="Segoe UI"/>
              </a:rPr>
              <a:t> et de gestion de </a:t>
            </a:r>
            <a:r>
              <a:rPr lang="en-US" err="1">
                <a:latin typeface="Segoe UI"/>
                <a:cs typeface="Segoe UI"/>
              </a:rPr>
              <a:t>projets</a:t>
            </a:r>
            <a:r>
              <a:rPr lang="en-US" dirty="0">
                <a:latin typeface="Segoe UI"/>
                <a:cs typeface="Segoe UI"/>
              </a:rPr>
              <a:t> Angular. </a:t>
            </a:r>
          </a:p>
          <a:p>
            <a:r>
              <a:rPr lang="en-US" dirty="0">
                <a:latin typeface="Segoe UI"/>
                <a:cs typeface="Segoe UI"/>
              </a:rPr>
              <a:t>A </a:t>
            </a:r>
            <a:r>
              <a:rPr lang="en-US" dirty="0" err="1">
                <a:latin typeface="Segoe UI"/>
                <a:cs typeface="Segoe UI"/>
              </a:rPr>
              <a:t>partir</a:t>
            </a:r>
            <a:r>
              <a:rPr lang="en-US" dirty="0">
                <a:latin typeface="Segoe UI"/>
                <a:cs typeface="Segoe UI"/>
              </a:rPr>
              <a:t> d'un </a:t>
            </a:r>
            <a:r>
              <a:rPr lang="en-US" dirty="0" err="1">
                <a:latin typeface="Segoe UI"/>
                <a:cs typeface="Segoe UI"/>
              </a:rPr>
              <a:t>interpreteur</a:t>
            </a:r>
            <a:r>
              <a:rPr lang="en-US" dirty="0">
                <a:latin typeface="Segoe UI"/>
                <a:cs typeface="Segoe UI"/>
              </a:rPr>
              <a:t> de </a:t>
            </a:r>
            <a:r>
              <a:rPr lang="en-US" dirty="0" err="1">
                <a:latin typeface="Segoe UI"/>
                <a:cs typeface="Segoe UI"/>
              </a:rPr>
              <a:t>commande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vous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allez</a:t>
            </a:r>
            <a:r>
              <a:rPr lang="en-US" dirty="0">
                <a:latin typeface="Segoe UI"/>
                <a:cs typeface="Segoe UI"/>
              </a:rPr>
              <a:t> </a:t>
            </a:r>
            <a:r>
              <a:rPr lang="en-US" dirty="0" err="1">
                <a:latin typeface="Segoe UI"/>
                <a:cs typeface="Segoe UI"/>
              </a:rPr>
              <a:t>pouvoir</a:t>
            </a:r>
            <a:r>
              <a:rPr lang="en-US" dirty="0">
                <a:latin typeface="Segoe UI"/>
                <a:cs typeface="Segoe UI"/>
              </a:rPr>
              <a:t> les lancer</a:t>
            </a:r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9139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00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65776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926DB16C-05C5-E73C-2498-7C99520390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C3F8A441-4B3A-5D07-29FF-026B1EBB4E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6577D3D-8B88-EB77-82F7-7AF91D362C59}"/>
              </a:ext>
            </a:extLst>
          </p:cNvPr>
          <p:cNvSpPr txBox="1">
            <a:spLocks/>
          </p:cNvSpPr>
          <p:nvPr userDrawn="1"/>
        </p:nvSpPr>
        <p:spPr>
          <a:xfrm>
            <a:off x="3825174" y="428630"/>
            <a:ext cx="8012641" cy="5429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Javascript avancé</a:t>
            </a:r>
          </a:p>
          <a:p>
            <a:r>
              <a:rPr lang="fr-FR" b="1" cap="all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</a:p>
        </p:txBody>
      </p:sp>
      <p:sp>
        <p:nvSpPr>
          <p:cNvPr id="7" name="Espace réservé du texte 24">
            <a:extLst>
              <a:ext uri="{FF2B5EF4-FFF2-40B4-BE49-F238E27FC236}">
                <a16:creationId xmlns:a16="http://schemas.microsoft.com/office/drawing/2014/main" id="{C5265225-DD6F-66B5-1EFB-E95F7C7C9D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25001" y="3064668"/>
            <a:ext cx="8012814" cy="7286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 titre</a:t>
            </a:r>
          </a:p>
        </p:txBody>
      </p:sp>
    </p:spTree>
    <p:extLst>
      <p:ext uri="{BB962C8B-B14F-4D97-AF65-F5344CB8AC3E}">
        <p14:creationId xmlns:p14="http://schemas.microsoft.com/office/powerpoint/2010/main" val="159501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COUV SLIDE">
    <p:bg>
      <p:bgPr>
        <a:solidFill>
          <a:srgbClr val="222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68909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68774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95B25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Numéro du module - Titre du module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E538FD0F-57FB-48AB-B25B-B9AEB2B093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5657" y="5704514"/>
            <a:ext cx="831820" cy="8318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116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OUV SLIDE">
    <p:bg>
      <p:bgPr>
        <a:solidFill>
          <a:srgbClr val="3B51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68909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68774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Numéro du module - Titre du module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E538FD0F-57FB-48AB-B25B-B9AEB2B093F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5657" y="5704514"/>
            <a:ext cx="831820" cy="8318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269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UV SLIDE BL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689099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22293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fr-FR"/>
              <a:t>Titre du cours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68774"/>
            <a:ext cx="9144000" cy="1655762"/>
          </a:xfr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3B518E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Numéro du module - Titre du module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34905F83-6224-42D1-9773-417C783202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5657" y="5824536"/>
            <a:ext cx="831821" cy="8318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111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8D67CB-3D42-459B-9239-7A5DBB57DD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4CD37DFD-DBDA-4BDA-9060-2DA6AD4013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788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que 11">
            <a:extLst>
              <a:ext uri="{FF2B5EF4-FFF2-40B4-BE49-F238E27FC236}">
                <a16:creationId xmlns:a16="http://schemas.microsoft.com/office/drawing/2014/main" id="{394100EE-EC43-469D-8B81-86937495DB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184" y="6124781"/>
            <a:ext cx="528777" cy="5287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30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7370A-7A39-0979-C5F1-F1E7F9C9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3B518E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432D81A7-1F66-ECC0-BE47-BC794C962C61}"/>
              </a:ext>
            </a:extLst>
          </p:cNvPr>
          <p:cNvSpPr txBox="1">
            <a:spLocks/>
          </p:cNvSpPr>
          <p:nvPr userDrawn="1"/>
        </p:nvSpPr>
        <p:spPr>
          <a:xfrm>
            <a:off x="3825174" y="428630"/>
            <a:ext cx="8012641" cy="5429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>
                <a:solidFill>
                  <a:srgbClr val="141E26"/>
                </a:solidFill>
              </a:rPr>
              <a:t>Javascript avancé</a:t>
            </a:r>
          </a:p>
          <a:p>
            <a:r>
              <a:rPr lang="fr-FR" b="1" cap="all">
                <a:solidFill>
                  <a:srgbClr val="3B51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918DC8-86A1-ACE5-EBCF-48BE717B6256}"/>
              </a:ext>
            </a:extLst>
          </p:cNvPr>
          <p:cNvSpPr txBox="1"/>
          <p:nvPr userDrawn="1"/>
        </p:nvSpPr>
        <p:spPr>
          <a:xfrm>
            <a:off x="838200" y="2019993"/>
            <a:ext cx="5257800" cy="447288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endParaRPr lang="fr-FR" sz="240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D2D7243A-699D-E5CF-2535-2AF2D9D9F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4" y="6124781"/>
            <a:ext cx="528777" cy="528777"/>
          </a:xfrm>
          <a:prstGeom prst="rect">
            <a:avLst/>
          </a:prstGeom>
        </p:spPr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58BC91-951B-508D-8916-29C211C99F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019300"/>
            <a:ext cx="5257800" cy="44735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518E"/>
                </a:solidFill>
              </a:defRPr>
            </a:lvl1pPr>
            <a:lvl2pPr>
              <a:defRPr/>
            </a:lvl2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0"/>
            <a:endParaRPr lang="fr-FR"/>
          </a:p>
          <a:p>
            <a:pPr lvl="1"/>
            <a:r>
              <a:rPr lang="fr-FR"/>
              <a:t>Deuxième niveau</a:t>
            </a:r>
          </a:p>
          <a:p>
            <a:pPr lvl="1"/>
            <a:r>
              <a:rPr lang="fr-FR"/>
              <a:t>Troisième niveau</a:t>
            </a:r>
          </a:p>
          <a:p>
            <a:pPr lvl="1"/>
            <a:r>
              <a:rPr lang="fr-FR"/>
              <a:t>Quatrième niveau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10FBE06E-A6F1-7BF6-1D9F-6C525221AB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2019300"/>
            <a:ext cx="5257800" cy="44735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518E"/>
                </a:solidFill>
              </a:defRPr>
            </a:lvl1pPr>
            <a:lvl2pPr>
              <a:defRPr/>
            </a:lvl2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0"/>
            <a:endParaRPr lang="fr-FR"/>
          </a:p>
          <a:p>
            <a:pPr lvl="1"/>
            <a:r>
              <a:rPr lang="fr-FR"/>
              <a:t>Deuxième niveau</a:t>
            </a:r>
          </a:p>
          <a:p>
            <a:pPr lvl="1"/>
            <a:r>
              <a:rPr lang="fr-FR"/>
              <a:t>Troisième niveau</a:t>
            </a:r>
          </a:p>
          <a:p>
            <a:pPr lvl="1"/>
            <a:r>
              <a:rPr lang="fr-FR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62113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e_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7370A-7A39-0979-C5F1-F1E7F9C9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3B518E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432D81A7-1F66-ECC0-BE47-BC794C962C61}"/>
              </a:ext>
            </a:extLst>
          </p:cNvPr>
          <p:cNvSpPr txBox="1">
            <a:spLocks/>
          </p:cNvSpPr>
          <p:nvPr userDrawn="1"/>
        </p:nvSpPr>
        <p:spPr>
          <a:xfrm>
            <a:off x="3825174" y="428630"/>
            <a:ext cx="8012641" cy="5429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>
                <a:solidFill>
                  <a:srgbClr val="141E26"/>
                </a:solidFill>
              </a:rPr>
              <a:t>Javascript avancé</a:t>
            </a:r>
          </a:p>
          <a:p>
            <a:r>
              <a:rPr lang="fr-FR" b="1" cap="all" err="1">
                <a:solidFill>
                  <a:srgbClr val="3B51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  <a:endParaRPr lang="fr-FR" b="1" cap="all">
              <a:solidFill>
                <a:srgbClr val="3B518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918DC8-86A1-ACE5-EBCF-48BE717B6256}"/>
              </a:ext>
            </a:extLst>
          </p:cNvPr>
          <p:cNvSpPr txBox="1"/>
          <p:nvPr userDrawn="1"/>
        </p:nvSpPr>
        <p:spPr>
          <a:xfrm>
            <a:off x="838200" y="2019993"/>
            <a:ext cx="5257800" cy="447288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endParaRPr lang="fr-FR" sz="240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D2D7243A-699D-E5CF-2535-2AF2D9D9F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4" y="6124781"/>
            <a:ext cx="528777" cy="528777"/>
          </a:xfrm>
          <a:prstGeom prst="rect">
            <a:avLst/>
          </a:prstGeom>
        </p:spPr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58BC91-951B-508D-8916-29C211C99F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2019300"/>
            <a:ext cx="10515599" cy="44735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518E"/>
                </a:solidFill>
              </a:defRPr>
            </a:lvl1pPr>
            <a:lvl2pPr>
              <a:defRPr/>
            </a:lvl2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0"/>
            <a:endParaRPr lang="fr-FR"/>
          </a:p>
          <a:p>
            <a:pPr lvl="1"/>
            <a:r>
              <a:rPr lang="fr-FR"/>
              <a:t>Deuxième niveau</a:t>
            </a:r>
          </a:p>
          <a:p>
            <a:pPr lvl="1"/>
            <a:r>
              <a:rPr lang="fr-FR"/>
              <a:t>Troisième niveau</a:t>
            </a:r>
          </a:p>
          <a:p>
            <a:pPr lvl="1"/>
            <a:r>
              <a:rPr lang="fr-FR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203803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texte, Appareils électroniques&#10;&#10;Description générée automatiquement">
            <a:extLst>
              <a:ext uri="{FF2B5EF4-FFF2-40B4-BE49-F238E27FC236}">
                <a16:creationId xmlns:a16="http://schemas.microsoft.com/office/drawing/2014/main" id="{C8B0E734-52C7-454C-4396-3121325B36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C112D8A9-E979-6C93-5EC0-DE022D0B6230}"/>
              </a:ext>
            </a:extLst>
          </p:cNvPr>
          <p:cNvSpPr txBox="1">
            <a:spLocks/>
          </p:cNvSpPr>
          <p:nvPr userDrawn="1"/>
        </p:nvSpPr>
        <p:spPr>
          <a:xfrm>
            <a:off x="3825174" y="428630"/>
            <a:ext cx="8012641" cy="5429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Javascript avancé</a:t>
            </a:r>
          </a:p>
          <a:p>
            <a:r>
              <a:rPr lang="fr-FR" b="1" cap="all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</a:p>
        </p:txBody>
      </p:sp>
      <p:pic>
        <p:nvPicPr>
          <p:cNvPr id="23" name="Graphique 22">
            <a:extLst>
              <a:ext uri="{FF2B5EF4-FFF2-40B4-BE49-F238E27FC236}">
                <a16:creationId xmlns:a16="http://schemas.microsoft.com/office/drawing/2014/main" id="{0B133915-4ED5-D4AA-B2EC-459C0D3ED9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FE887D3D-1924-7BA7-E065-677E59978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25174" y="3064668"/>
            <a:ext cx="8012814" cy="7286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 titre</a:t>
            </a:r>
          </a:p>
        </p:txBody>
      </p:sp>
    </p:spTree>
    <p:extLst>
      <p:ext uri="{BB962C8B-B14F-4D97-AF65-F5344CB8AC3E}">
        <p14:creationId xmlns:p14="http://schemas.microsoft.com/office/powerpoint/2010/main" val="223015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FEC1E22-CB41-4D08-9AB7-FD5BE57DB84E}"/>
              </a:ext>
            </a:extLst>
          </p:cNvPr>
          <p:cNvGrpSpPr/>
          <p:nvPr userDrawn="1"/>
        </p:nvGrpSpPr>
        <p:grpSpPr>
          <a:xfrm>
            <a:off x="0" y="7022130"/>
            <a:ext cx="3013379" cy="324495"/>
            <a:chOff x="2411233" y="2460991"/>
            <a:chExt cx="7675165" cy="82649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34FFA7-A9EF-4270-9C94-D41D7FD2BCC7}"/>
                </a:ext>
              </a:extLst>
            </p:cNvPr>
            <p:cNvSpPr/>
            <p:nvPr/>
          </p:nvSpPr>
          <p:spPr>
            <a:xfrm>
              <a:off x="2411233" y="2460994"/>
              <a:ext cx="826495" cy="826495"/>
            </a:xfrm>
            <a:prstGeom prst="rect">
              <a:avLst/>
            </a:prstGeom>
            <a:solidFill>
              <a:srgbClr val="011F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8BC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921BEF-5575-4FEE-85A8-095CFB9C4970}"/>
                </a:ext>
              </a:extLst>
            </p:cNvPr>
            <p:cNvSpPr/>
            <p:nvPr/>
          </p:nvSpPr>
          <p:spPr>
            <a:xfrm>
              <a:off x="3552678" y="2460994"/>
              <a:ext cx="826495" cy="826495"/>
            </a:xfrm>
            <a:prstGeom prst="rect">
              <a:avLst/>
            </a:prstGeom>
            <a:solidFill>
              <a:srgbClr val="3B5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8BC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4D7B07-4171-4E41-90F2-05A34931EE0D}"/>
                </a:ext>
              </a:extLst>
            </p:cNvPr>
            <p:cNvSpPr/>
            <p:nvPr/>
          </p:nvSpPr>
          <p:spPr>
            <a:xfrm>
              <a:off x="4694123" y="2460994"/>
              <a:ext cx="826495" cy="826495"/>
            </a:xfrm>
            <a:prstGeom prst="rect">
              <a:avLst/>
            </a:prstGeom>
            <a:solidFill>
              <a:srgbClr val="95B2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8BC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AF220C-579F-449D-89CB-702A9844192A}"/>
                </a:ext>
              </a:extLst>
            </p:cNvPr>
            <p:cNvSpPr/>
            <p:nvPr/>
          </p:nvSpPr>
          <p:spPr>
            <a:xfrm>
              <a:off x="5835568" y="2460993"/>
              <a:ext cx="826495" cy="826495"/>
            </a:xfrm>
            <a:prstGeom prst="rect">
              <a:avLst/>
            </a:prstGeom>
            <a:solidFill>
              <a:srgbClr val="AAD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8BC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1FEC04-9882-44FF-9D2E-14A90AB234A9}"/>
                </a:ext>
              </a:extLst>
            </p:cNvPr>
            <p:cNvSpPr/>
            <p:nvPr/>
          </p:nvSpPr>
          <p:spPr>
            <a:xfrm>
              <a:off x="6977013" y="2460993"/>
              <a:ext cx="826495" cy="826495"/>
            </a:xfrm>
            <a:prstGeom prst="rect">
              <a:avLst/>
            </a:prstGeom>
            <a:solidFill>
              <a:srgbClr val="4AA5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8BC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FFA532-EF18-4DD7-8996-901694372F23}"/>
                </a:ext>
              </a:extLst>
            </p:cNvPr>
            <p:cNvSpPr/>
            <p:nvPr/>
          </p:nvSpPr>
          <p:spPr>
            <a:xfrm>
              <a:off x="8118458" y="2460992"/>
              <a:ext cx="826495" cy="826495"/>
            </a:xfrm>
            <a:prstGeom prst="rect">
              <a:avLst/>
            </a:prstGeom>
            <a:solidFill>
              <a:srgbClr val="01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8BC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56ECF8-5A1A-4331-A5CC-4160C7283752}"/>
                </a:ext>
              </a:extLst>
            </p:cNvPr>
            <p:cNvSpPr/>
            <p:nvPr/>
          </p:nvSpPr>
          <p:spPr>
            <a:xfrm>
              <a:off x="9259903" y="2460991"/>
              <a:ext cx="826495" cy="826495"/>
            </a:xfrm>
            <a:prstGeom prst="rect">
              <a:avLst/>
            </a:prstGeom>
            <a:solidFill>
              <a:srgbClr val="065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8BC8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2"/>
    </p:custDataLst>
    <p:extLst>
      <p:ext uri="{BB962C8B-B14F-4D97-AF65-F5344CB8AC3E}">
        <p14:creationId xmlns:p14="http://schemas.microsoft.com/office/powerpoint/2010/main" val="43460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26" r:id="rId2"/>
    <p:sldLayoutId id="2147483723" r:id="rId3"/>
    <p:sldLayoutId id="2147483701" r:id="rId4"/>
    <p:sldLayoutId id="2147483702" r:id="rId5"/>
    <p:sldLayoutId id="2147483724" r:id="rId6"/>
    <p:sldLayoutId id="2147483727" r:id="rId7"/>
    <p:sldLayoutId id="2147483728" r:id="rId8"/>
    <p:sldLayoutId id="2147483729" r:id="rId9"/>
    <p:sldLayoutId id="2147483730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ular/angular-cl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F265574-43AB-41F0-A41B-29676FE664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E4085B9-204F-4210-8395-B413A3853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7780"/>
          <a:stretch/>
        </p:blipFill>
        <p:spPr>
          <a:xfrm>
            <a:off x="1" y="0"/>
            <a:ext cx="3470988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819525" y="2235200"/>
            <a:ext cx="8017952" cy="2387600"/>
          </a:xfrm>
          <a:noFill/>
        </p:spPr>
        <p:txBody>
          <a:bodyPr/>
          <a:lstStyle/>
          <a:p>
            <a:pPr algn="ctr"/>
            <a:r>
              <a:rPr lang="fr-FR">
                <a:solidFill>
                  <a:schemeClr val="bg1"/>
                </a:solidFill>
                <a:latin typeface="Segoe UI Light"/>
                <a:cs typeface="Segoe UI Light"/>
              </a:rPr>
              <a:t>Javascript avancé</a:t>
            </a:r>
            <a:br>
              <a:rPr lang="fr-FR">
                <a:solidFill>
                  <a:schemeClr val="bg1"/>
                </a:solidFill>
                <a:latin typeface="Segoe UI Light"/>
                <a:cs typeface="Segoe UI Light"/>
              </a:rPr>
            </a:br>
            <a:r>
              <a:rPr lang="fr-FR">
                <a:solidFill>
                  <a:srgbClr val="AAD23B"/>
                </a:solidFill>
                <a:latin typeface="Segoe UI Light"/>
                <a:cs typeface="Segoe UI Light"/>
              </a:rPr>
              <a:t>Module 5 – </a:t>
            </a:r>
            <a:r>
              <a:rPr lang="fr-FR" err="1">
                <a:solidFill>
                  <a:srgbClr val="AAD23B"/>
                </a:solidFill>
                <a:latin typeface="Segoe UI Light"/>
                <a:cs typeface="Segoe UI Light"/>
              </a:rPr>
              <a:t>Angular</a:t>
            </a:r>
            <a:r>
              <a:rPr lang="fr-FR">
                <a:solidFill>
                  <a:srgbClr val="AAD23B"/>
                </a:solidFill>
                <a:latin typeface="Segoe UI Light"/>
                <a:cs typeface="Segoe UI Light"/>
              </a:rPr>
              <a:t> (init.)</a:t>
            </a:r>
            <a:endParaRPr lang="fr-FR">
              <a:solidFill>
                <a:srgbClr val="AAD23B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203AEC74-3337-41FF-811E-15C4E7D8E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5657" y="5704514"/>
            <a:ext cx="831820" cy="8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2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944C23-0306-4C79-A615-0F5495658B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9E6F0052-C844-4C3B-948F-88E3961AD7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2BF55BC-6F2B-4024-95D5-A0C7ADD879BE}"/>
              </a:ext>
            </a:extLst>
          </p:cNvPr>
          <p:cNvSpPr txBox="1">
            <a:spLocks/>
          </p:cNvSpPr>
          <p:nvPr/>
        </p:nvSpPr>
        <p:spPr>
          <a:xfrm>
            <a:off x="3825174" y="428630"/>
            <a:ext cx="8012641" cy="43869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Javascript avancé</a:t>
            </a:r>
          </a:p>
          <a:p>
            <a:r>
              <a:rPr lang="fr-FR" b="1" cap="all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</a:p>
        </p:txBody>
      </p:sp>
      <p:sp>
        <p:nvSpPr>
          <p:cNvPr id="5" name="Espace réservé du texte 19">
            <a:extLst>
              <a:ext uri="{FF2B5EF4-FFF2-40B4-BE49-F238E27FC236}">
                <a16:creationId xmlns:a16="http://schemas.microsoft.com/office/drawing/2014/main" id="{E04311FB-FBF7-4BC4-BD8F-F8A468C6FE97}"/>
              </a:ext>
            </a:extLst>
          </p:cNvPr>
          <p:cNvSpPr txBox="1">
            <a:spLocks/>
          </p:cNvSpPr>
          <p:nvPr/>
        </p:nvSpPr>
        <p:spPr>
          <a:xfrm>
            <a:off x="354185" y="2699281"/>
            <a:ext cx="11483629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400"/>
              <a:t>Maquette</a:t>
            </a:r>
          </a:p>
        </p:txBody>
      </p:sp>
    </p:spTree>
    <p:extLst>
      <p:ext uri="{BB962C8B-B14F-4D97-AF65-F5344CB8AC3E}">
        <p14:creationId xmlns:p14="http://schemas.microsoft.com/office/powerpoint/2010/main" val="313122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408F4-02D9-313C-6E24-1F82C42D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Maquette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CB0B22-F2FF-8E27-98E4-2F69AC0D16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2019300"/>
            <a:ext cx="11057469" cy="4473575"/>
          </a:xfrm>
        </p:spPr>
        <p:txBody>
          <a:bodyPr/>
          <a:lstStyle/>
          <a:p>
            <a:r>
              <a:rPr lang="fr-FR"/>
              <a:t>Combien de parties différentes sur cette maquette ?</a:t>
            </a:r>
          </a:p>
          <a:p>
            <a:r>
              <a:rPr lang="fr-FR"/>
              <a:t>1, 2, 3, 4, 5, 6, 7 ?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04D748-49D4-80F1-736B-8094DA7F45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223" y="3417528"/>
            <a:ext cx="6467420" cy="30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8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2E38665-2ED3-BC1A-4C94-5CF48F75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Maquette</a:t>
            </a:r>
          </a:p>
        </p:txBody>
      </p:sp>
      <p:pic>
        <p:nvPicPr>
          <p:cNvPr id="8" name="Image 7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33A90125-2524-6954-348A-03B922F88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13" y="1852052"/>
            <a:ext cx="10691973" cy="381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2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944C23-0306-4C79-A615-0F5495658B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9E6F0052-C844-4C3B-948F-88E3961AD7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2BF55BC-6F2B-4024-95D5-A0C7ADD879BE}"/>
              </a:ext>
            </a:extLst>
          </p:cNvPr>
          <p:cNvSpPr txBox="1">
            <a:spLocks/>
          </p:cNvSpPr>
          <p:nvPr/>
        </p:nvSpPr>
        <p:spPr>
          <a:xfrm>
            <a:off x="3825174" y="428630"/>
            <a:ext cx="8012641" cy="43869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Javascript avancé</a:t>
            </a:r>
          </a:p>
          <a:p>
            <a:r>
              <a:rPr lang="fr-FR" b="1" cap="all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</a:p>
        </p:txBody>
      </p:sp>
      <p:sp>
        <p:nvSpPr>
          <p:cNvPr id="5" name="Espace réservé du texte 19">
            <a:extLst>
              <a:ext uri="{FF2B5EF4-FFF2-40B4-BE49-F238E27FC236}">
                <a16:creationId xmlns:a16="http://schemas.microsoft.com/office/drawing/2014/main" id="{E04311FB-FBF7-4BC4-BD8F-F8A468C6FE97}"/>
              </a:ext>
            </a:extLst>
          </p:cNvPr>
          <p:cNvSpPr txBox="1">
            <a:spLocks/>
          </p:cNvSpPr>
          <p:nvPr/>
        </p:nvSpPr>
        <p:spPr>
          <a:xfrm>
            <a:off x="354185" y="2699281"/>
            <a:ext cx="11483629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400"/>
              <a:t>Composants</a:t>
            </a:r>
          </a:p>
        </p:txBody>
      </p:sp>
    </p:spTree>
    <p:extLst>
      <p:ext uri="{BB962C8B-B14F-4D97-AF65-F5344CB8AC3E}">
        <p14:creationId xmlns:p14="http://schemas.microsoft.com/office/powerpoint/2010/main" val="280347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DD9C736-2714-F238-5415-18C65C524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940" y="2871812"/>
            <a:ext cx="3067050" cy="3705225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B37972BD-CF88-A925-2B24-A94DC3C3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Créer un composant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DE4E8B01-FE9C-5BE3-F788-82096299D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52" y="1424027"/>
            <a:ext cx="4568825" cy="1714449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4A1E892-FE00-EC6A-97CC-D7DE660E6D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Un composant est un dossier contenant :</a:t>
            </a:r>
          </a:p>
          <a:p>
            <a:endParaRPr lang="fr-FR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/>
              <a:t>Un fichier </a:t>
            </a:r>
            <a:r>
              <a:rPr lang="fr-FR" err="1"/>
              <a:t>Typescript</a:t>
            </a:r>
            <a:endParaRPr lang="fr-FR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/>
              <a:t>Un fichier de style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/>
              <a:t>Un fichier HTML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/>
              <a:t>Un fichier de tests unitaires</a:t>
            </a:r>
          </a:p>
        </p:txBody>
      </p:sp>
    </p:spTree>
    <p:extLst>
      <p:ext uri="{BB962C8B-B14F-4D97-AF65-F5344CB8AC3E}">
        <p14:creationId xmlns:p14="http://schemas.microsoft.com/office/powerpoint/2010/main" val="33625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855844-8B4A-DE19-A473-C46610D00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02" y="1043042"/>
            <a:ext cx="7936796" cy="54498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18EFC1-717A-41E7-8D87-8C42C120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Typescript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4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D9F88-6CCB-D255-D1F3-C26B6262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HTML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A14453-C622-8183-96F7-B0DA921D7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621" y="1690690"/>
            <a:ext cx="8014758" cy="437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5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944C23-0306-4C79-A615-0F5495658B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9E6F0052-C844-4C3B-948F-88E3961AD7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2BF55BC-6F2B-4024-95D5-A0C7ADD879BE}"/>
              </a:ext>
            </a:extLst>
          </p:cNvPr>
          <p:cNvSpPr txBox="1">
            <a:spLocks/>
          </p:cNvSpPr>
          <p:nvPr/>
        </p:nvSpPr>
        <p:spPr>
          <a:xfrm>
            <a:off x="3825174" y="428630"/>
            <a:ext cx="8012641" cy="43869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Javascript avancé</a:t>
            </a:r>
          </a:p>
          <a:p>
            <a:r>
              <a:rPr lang="fr-FR" b="1" cap="all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</a:p>
        </p:txBody>
      </p:sp>
      <p:sp>
        <p:nvSpPr>
          <p:cNvPr id="5" name="Espace réservé du texte 19">
            <a:extLst>
              <a:ext uri="{FF2B5EF4-FFF2-40B4-BE49-F238E27FC236}">
                <a16:creationId xmlns:a16="http://schemas.microsoft.com/office/drawing/2014/main" id="{E04311FB-FBF7-4BC4-BD8F-F8A468C6FE97}"/>
              </a:ext>
            </a:extLst>
          </p:cNvPr>
          <p:cNvSpPr txBox="1">
            <a:spLocks/>
          </p:cNvSpPr>
          <p:nvPr/>
        </p:nvSpPr>
        <p:spPr>
          <a:xfrm>
            <a:off x="354185" y="2699281"/>
            <a:ext cx="11483629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400"/>
              <a:t>Liaisons entre composants et HTML</a:t>
            </a:r>
          </a:p>
        </p:txBody>
      </p:sp>
    </p:spTree>
    <p:extLst>
      <p:ext uri="{BB962C8B-B14F-4D97-AF65-F5344CB8AC3E}">
        <p14:creationId xmlns:p14="http://schemas.microsoft.com/office/powerpoint/2010/main" val="94191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A803DFB-3F4C-BBC1-5138-E8B0F0B5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Composant =&gt; </a:t>
            </a:r>
            <a:r>
              <a:rPr lang="fr-FR" err="1"/>
              <a:t>template</a:t>
            </a:r>
            <a:endParaRPr lang="fr-FR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48EE50-C68C-BE84-AEDC-0439AD666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90"/>
            <a:ext cx="6063483" cy="4174067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05010A3-E296-8B46-3931-1D89BE874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19" y="2560015"/>
            <a:ext cx="6063483" cy="2435415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AFD2B80A-81B4-7A34-0F22-3B8C7F473DFB}"/>
              </a:ext>
            </a:extLst>
          </p:cNvPr>
          <p:cNvSpPr/>
          <p:nvPr/>
        </p:nvSpPr>
        <p:spPr>
          <a:xfrm>
            <a:off x="5672667" y="3547533"/>
            <a:ext cx="914400" cy="491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6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AF9F4-58F6-6C38-8C77-7F1A422C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Template =&gt; composant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2754D61-871C-AE1E-EA8E-37A02D635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593" y="1270000"/>
            <a:ext cx="5076407" cy="5474146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1F185BB-D479-8761-AC33-EF4B4720C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5506"/>
            <a:ext cx="6510867" cy="2723134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470B829F-0271-4F7F-1F6D-0540601E2DFD}"/>
              </a:ext>
            </a:extLst>
          </p:cNvPr>
          <p:cNvSpPr/>
          <p:nvPr/>
        </p:nvSpPr>
        <p:spPr>
          <a:xfrm>
            <a:off x="6172199" y="3795407"/>
            <a:ext cx="1337733" cy="471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30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8E028F3-B265-4C26-AE39-985114110839}"/>
              </a:ext>
            </a:extLst>
          </p:cNvPr>
          <p:cNvSpPr/>
          <p:nvPr/>
        </p:nvSpPr>
        <p:spPr>
          <a:xfrm>
            <a:off x="0" y="0"/>
            <a:ext cx="3470989" cy="6858000"/>
          </a:xfrm>
          <a:prstGeom prst="rect">
            <a:avLst/>
          </a:prstGeom>
          <a:solidFill>
            <a:srgbClr val="3B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Objectif">
            <a:extLst>
              <a:ext uri="{FF2B5EF4-FFF2-40B4-BE49-F238E27FC236}">
                <a16:creationId xmlns:a16="http://schemas.microsoft.com/office/drawing/2014/main" id="{E1102742-C409-45FE-B8C4-7EA6C9A7C2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5" y="428630"/>
            <a:ext cx="587415" cy="587415"/>
          </a:xfrm>
          <a:prstGeom prst="rect">
            <a:avLst/>
          </a:prstGeom>
        </p:spPr>
      </p:pic>
      <p:sp>
        <p:nvSpPr>
          <p:cNvPr id="12" name="Espace réservé du texte 19">
            <a:extLst>
              <a:ext uri="{FF2B5EF4-FFF2-40B4-BE49-F238E27FC236}">
                <a16:creationId xmlns:a16="http://schemas.microsoft.com/office/drawing/2014/main" id="{2B41308F-BC0B-48D7-87BB-2B0B96E1A818}"/>
              </a:ext>
            </a:extLst>
          </p:cNvPr>
          <p:cNvSpPr txBox="1">
            <a:spLocks/>
          </p:cNvSpPr>
          <p:nvPr/>
        </p:nvSpPr>
        <p:spPr>
          <a:xfrm>
            <a:off x="354186" y="1240233"/>
            <a:ext cx="2852415" cy="442165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OBJECTIFS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C4C42B5-78D4-43BA-9AEF-E786F5CC3DDE}"/>
              </a:ext>
            </a:extLst>
          </p:cNvPr>
          <p:cNvSpPr txBox="1">
            <a:spLocks/>
          </p:cNvSpPr>
          <p:nvPr/>
        </p:nvSpPr>
        <p:spPr>
          <a:xfrm>
            <a:off x="3825174" y="428630"/>
            <a:ext cx="8012641" cy="5429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Javascript avancé</a:t>
            </a:r>
          </a:p>
          <a:p>
            <a:r>
              <a:rPr lang="fr-FR" b="1" cap="all">
                <a:solidFill>
                  <a:srgbClr val="3B51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OBJECTIFS</a:t>
            </a:r>
          </a:p>
        </p:txBody>
      </p:sp>
      <p:pic>
        <p:nvPicPr>
          <p:cNvPr id="16" name="Graphique 15">
            <a:extLst>
              <a:ext uri="{FF2B5EF4-FFF2-40B4-BE49-F238E27FC236}">
                <a16:creationId xmlns:a16="http://schemas.microsoft.com/office/drawing/2014/main" id="{5727DDCA-0BE5-4E22-A2E0-0367F5B362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07441ED-22CD-4BE0-BAC9-3DE1A5B5DD30}"/>
              </a:ext>
            </a:extLst>
          </p:cNvPr>
          <p:cNvSpPr/>
          <p:nvPr/>
        </p:nvSpPr>
        <p:spPr>
          <a:xfrm>
            <a:off x="3825172" y="1242326"/>
            <a:ext cx="3566227" cy="2451862"/>
          </a:xfrm>
          <a:prstGeom prst="rect">
            <a:avLst/>
          </a:prstGeom>
          <a:solidFill>
            <a:srgbClr val="14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rganigramme : Entrée manuelle 27">
            <a:extLst>
              <a:ext uri="{FF2B5EF4-FFF2-40B4-BE49-F238E27FC236}">
                <a16:creationId xmlns:a16="http://schemas.microsoft.com/office/drawing/2014/main" id="{198D380E-6092-4D34-BB2B-D9FDFA98D592}"/>
              </a:ext>
            </a:extLst>
          </p:cNvPr>
          <p:cNvSpPr/>
          <p:nvPr/>
        </p:nvSpPr>
        <p:spPr>
          <a:xfrm>
            <a:off x="3825173" y="2588789"/>
            <a:ext cx="3566226" cy="110539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75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75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75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5753"/>
                </a:lnTo>
                <a:close/>
              </a:path>
            </a:pathLst>
          </a:custGeom>
          <a:solidFill>
            <a:srgbClr val="AAD23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981450" y="1510853"/>
            <a:ext cx="3219450" cy="590931"/>
          </a:xfrm>
          <a:noFill/>
          <a:ln>
            <a:noFill/>
          </a:ln>
        </p:spPr>
        <p:txBody>
          <a:bodyPr wrap="square" anchor="t" anchorCtr="0">
            <a:spAutoFit/>
          </a:bodyPr>
          <a:lstStyle/>
          <a:p>
            <a:r>
              <a:rPr lang="fr-FR" sz="1800">
                <a:solidFill>
                  <a:schemeClr val="bg1"/>
                </a:solidFill>
                <a:cs typeface="Segoe UI" panose="020B0502040204020203" pitchFamily="34" charset="0"/>
              </a:rPr>
              <a:t>Comprendre les bases d’</a:t>
            </a:r>
            <a:r>
              <a:rPr lang="fr-FR" sz="1800" err="1">
                <a:solidFill>
                  <a:schemeClr val="bg1"/>
                </a:solidFill>
                <a:cs typeface="Segoe UI" panose="020B0502040204020203" pitchFamily="34" charset="0"/>
              </a:rPr>
              <a:t>Angular</a:t>
            </a:r>
            <a:endParaRPr lang="fr-FR" sz="18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22FDB3-AE46-4618-A27A-2408B17A0AFC}"/>
              </a:ext>
            </a:extLst>
          </p:cNvPr>
          <p:cNvSpPr/>
          <p:nvPr/>
        </p:nvSpPr>
        <p:spPr>
          <a:xfrm>
            <a:off x="8271587" y="1242326"/>
            <a:ext cx="3566227" cy="2451862"/>
          </a:xfrm>
          <a:prstGeom prst="rect">
            <a:avLst/>
          </a:prstGeom>
          <a:solidFill>
            <a:srgbClr val="14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Entrée manuelle 27">
            <a:extLst>
              <a:ext uri="{FF2B5EF4-FFF2-40B4-BE49-F238E27FC236}">
                <a16:creationId xmlns:a16="http://schemas.microsoft.com/office/drawing/2014/main" id="{156EFFAF-ACF8-4ACB-BF38-FB64C804FC80}"/>
              </a:ext>
            </a:extLst>
          </p:cNvPr>
          <p:cNvSpPr/>
          <p:nvPr/>
        </p:nvSpPr>
        <p:spPr>
          <a:xfrm>
            <a:off x="8271587" y="2588789"/>
            <a:ext cx="3566226" cy="110539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75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75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75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5753"/>
                </a:lnTo>
                <a:close/>
              </a:path>
            </a:pathLst>
          </a:custGeom>
          <a:solidFill>
            <a:srgbClr val="3B518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CAF52408-79BF-4BB1-BAD9-055F85DD5055}"/>
              </a:ext>
            </a:extLst>
          </p:cNvPr>
          <p:cNvSpPr txBox="1">
            <a:spLocks/>
          </p:cNvSpPr>
          <p:nvPr/>
        </p:nvSpPr>
        <p:spPr>
          <a:xfrm>
            <a:off x="8429626" y="1501945"/>
            <a:ext cx="3171824" cy="5909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Utiliser des services avec </a:t>
            </a:r>
            <a:r>
              <a:rPr lang="fr-FR" sz="18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  <a:endParaRPr lang="fr-FR" sz="1800">
              <a:solidFill>
                <a:schemeClr val="bg1"/>
              </a:solidFill>
            </a:endParaRPr>
          </a:p>
        </p:txBody>
      </p:sp>
      <p:sp>
        <p:nvSpPr>
          <p:cNvPr id="32" name="Organigramme : Entrée manuelle 27">
            <a:extLst>
              <a:ext uri="{FF2B5EF4-FFF2-40B4-BE49-F238E27FC236}">
                <a16:creationId xmlns:a16="http://schemas.microsoft.com/office/drawing/2014/main" id="{8E232A21-C057-49F8-A96A-203E18686FC4}"/>
              </a:ext>
            </a:extLst>
          </p:cNvPr>
          <p:cNvSpPr/>
          <p:nvPr/>
        </p:nvSpPr>
        <p:spPr>
          <a:xfrm flipH="1">
            <a:off x="3825171" y="2588789"/>
            <a:ext cx="3566226" cy="110539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75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75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75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5753"/>
                </a:lnTo>
                <a:close/>
              </a:path>
            </a:pathLst>
          </a:custGeom>
          <a:solidFill>
            <a:srgbClr val="AAD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rganigramme : Entrée manuelle 27">
            <a:extLst>
              <a:ext uri="{FF2B5EF4-FFF2-40B4-BE49-F238E27FC236}">
                <a16:creationId xmlns:a16="http://schemas.microsoft.com/office/drawing/2014/main" id="{B0ED99D8-09C5-47F1-BA8F-DF712EDE29E9}"/>
              </a:ext>
            </a:extLst>
          </p:cNvPr>
          <p:cNvSpPr/>
          <p:nvPr/>
        </p:nvSpPr>
        <p:spPr>
          <a:xfrm flipH="1">
            <a:off x="8271587" y="2588788"/>
            <a:ext cx="3566226" cy="110539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75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75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75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5753"/>
                </a:lnTo>
                <a:close/>
              </a:path>
            </a:pathLst>
          </a:custGeom>
          <a:solidFill>
            <a:srgbClr val="3B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019884-BA86-4B0F-8E48-4FEB774059EE}"/>
              </a:ext>
            </a:extLst>
          </p:cNvPr>
          <p:cNvSpPr/>
          <p:nvPr/>
        </p:nvSpPr>
        <p:spPr>
          <a:xfrm>
            <a:off x="3825172" y="3962278"/>
            <a:ext cx="3566227" cy="2451862"/>
          </a:xfrm>
          <a:prstGeom prst="rect">
            <a:avLst/>
          </a:prstGeom>
          <a:solidFill>
            <a:srgbClr val="14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rganigramme : Entrée manuelle 27">
            <a:extLst>
              <a:ext uri="{FF2B5EF4-FFF2-40B4-BE49-F238E27FC236}">
                <a16:creationId xmlns:a16="http://schemas.microsoft.com/office/drawing/2014/main" id="{E1065FBA-2AAE-4D0A-BAAA-9BFCA98864EB}"/>
              </a:ext>
            </a:extLst>
          </p:cNvPr>
          <p:cNvSpPr/>
          <p:nvPr/>
        </p:nvSpPr>
        <p:spPr>
          <a:xfrm>
            <a:off x="3825173" y="5311427"/>
            <a:ext cx="3566226" cy="110271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75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75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75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5753"/>
                </a:lnTo>
                <a:close/>
              </a:path>
            </a:pathLst>
          </a:custGeom>
          <a:solidFill>
            <a:srgbClr val="06516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4C5AE0EA-6490-4053-BB7D-1891CC555C4B}"/>
              </a:ext>
            </a:extLst>
          </p:cNvPr>
          <p:cNvSpPr txBox="1">
            <a:spLocks/>
          </p:cNvSpPr>
          <p:nvPr/>
        </p:nvSpPr>
        <p:spPr>
          <a:xfrm>
            <a:off x="3981450" y="4230805"/>
            <a:ext cx="3219450" cy="3416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sz="1800">
                <a:solidFill>
                  <a:schemeClr val="bg1"/>
                </a:solidFill>
              </a:rPr>
              <a:t>Contacter une API</a:t>
            </a:r>
          </a:p>
        </p:txBody>
      </p:sp>
      <p:sp>
        <p:nvSpPr>
          <p:cNvPr id="37" name="Organigramme : Entrée manuelle 27">
            <a:extLst>
              <a:ext uri="{FF2B5EF4-FFF2-40B4-BE49-F238E27FC236}">
                <a16:creationId xmlns:a16="http://schemas.microsoft.com/office/drawing/2014/main" id="{49EA19CE-E787-4BF6-AEC1-DCEC39FC664E}"/>
              </a:ext>
            </a:extLst>
          </p:cNvPr>
          <p:cNvSpPr/>
          <p:nvPr/>
        </p:nvSpPr>
        <p:spPr>
          <a:xfrm flipH="1">
            <a:off x="3825171" y="5311427"/>
            <a:ext cx="3566226" cy="110271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75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75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753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5753"/>
                </a:lnTo>
                <a:close/>
              </a:path>
            </a:pathLst>
          </a:custGeom>
          <a:solidFill>
            <a:srgbClr val="065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1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Site web&#10;&#10;Description générée automatiquement">
            <a:extLst>
              <a:ext uri="{FF2B5EF4-FFF2-40B4-BE49-F238E27FC236}">
                <a16:creationId xmlns:a16="http://schemas.microsoft.com/office/drawing/2014/main" id="{0C52685E-35F2-8D37-53CC-EAFB8FA96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420" y="4688495"/>
            <a:ext cx="5627158" cy="2514522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BA1250-BDB0-6018-2305-892F0471E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85" y="1027908"/>
            <a:ext cx="5216427" cy="443728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CA26358-17D7-CB74-83C5-8B68BE56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Paramètre d’entrée</a:t>
            </a:r>
          </a:p>
        </p:txBody>
      </p:sp>
    </p:spTree>
    <p:extLst>
      <p:ext uri="{BB962C8B-B14F-4D97-AF65-F5344CB8AC3E}">
        <p14:creationId xmlns:p14="http://schemas.microsoft.com/office/powerpoint/2010/main" val="316137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944C23-0306-4C79-A615-0F5495658B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9E6F0052-C844-4C3B-948F-88E3961AD7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2BF55BC-6F2B-4024-95D5-A0C7ADD879BE}"/>
              </a:ext>
            </a:extLst>
          </p:cNvPr>
          <p:cNvSpPr txBox="1">
            <a:spLocks/>
          </p:cNvSpPr>
          <p:nvPr/>
        </p:nvSpPr>
        <p:spPr>
          <a:xfrm>
            <a:off x="3825174" y="428630"/>
            <a:ext cx="8012641" cy="43869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Javascript avancé</a:t>
            </a:r>
          </a:p>
          <a:p>
            <a:r>
              <a:rPr lang="fr-FR" b="1" cap="all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</a:p>
        </p:txBody>
      </p:sp>
      <p:sp>
        <p:nvSpPr>
          <p:cNvPr id="5" name="Espace réservé du texte 19">
            <a:extLst>
              <a:ext uri="{FF2B5EF4-FFF2-40B4-BE49-F238E27FC236}">
                <a16:creationId xmlns:a16="http://schemas.microsoft.com/office/drawing/2014/main" id="{E04311FB-FBF7-4BC4-BD8F-F8A468C6FE97}"/>
              </a:ext>
            </a:extLst>
          </p:cNvPr>
          <p:cNvSpPr txBox="1">
            <a:spLocks/>
          </p:cNvSpPr>
          <p:nvPr/>
        </p:nvSpPr>
        <p:spPr>
          <a:xfrm>
            <a:off x="354185" y="2699281"/>
            <a:ext cx="11483629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400"/>
              <a:t>Directives</a:t>
            </a:r>
          </a:p>
        </p:txBody>
      </p:sp>
    </p:spTree>
    <p:extLst>
      <p:ext uri="{BB962C8B-B14F-4D97-AF65-F5344CB8AC3E}">
        <p14:creationId xmlns:p14="http://schemas.microsoft.com/office/powerpoint/2010/main" val="379508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8AF08-6F2B-E46B-EB62-401D38BF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*</a:t>
            </a:r>
            <a:r>
              <a:rPr lang="fr-FR" err="1"/>
              <a:t>ngIf</a:t>
            </a:r>
            <a:r>
              <a:rPr lang="fr-FR"/>
              <a:t> et *</a:t>
            </a:r>
            <a:r>
              <a:rPr lang="fr-FR" err="1"/>
              <a:t>ngFor</a:t>
            </a:r>
            <a:endParaRPr lang="fr-FR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685B34-699C-CEE6-B22D-C5F12E52D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67" y="2322476"/>
            <a:ext cx="8729133" cy="3640182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545220-115A-C97A-DC5E-2F8E63C8C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fr-FR"/>
              <a:t>Les directives modifient la structure d’un document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/>
              <a:t>*</a:t>
            </a:r>
            <a:r>
              <a:rPr lang="fr-FR" err="1"/>
              <a:t>ngIf</a:t>
            </a:r>
            <a:endParaRPr lang="fr-FR"/>
          </a:p>
          <a:p>
            <a:pPr algn="l"/>
            <a:endParaRPr lang="fr-FR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/>
              <a:t>*</a:t>
            </a:r>
            <a:r>
              <a:rPr lang="fr-FR" err="1"/>
              <a:t>ngFor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1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944C23-0306-4C79-A615-0F5495658B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9E6F0052-C844-4C3B-948F-88E3961AD7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2BF55BC-6F2B-4024-95D5-A0C7ADD879BE}"/>
              </a:ext>
            </a:extLst>
          </p:cNvPr>
          <p:cNvSpPr txBox="1">
            <a:spLocks/>
          </p:cNvSpPr>
          <p:nvPr/>
        </p:nvSpPr>
        <p:spPr>
          <a:xfrm>
            <a:off x="3825174" y="428630"/>
            <a:ext cx="8012641" cy="43869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Javascript avancé</a:t>
            </a:r>
          </a:p>
          <a:p>
            <a:r>
              <a:rPr lang="fr-FR" b="1" cap="all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</a:p>
        </p:txBody>
      </p:sp>
      <p:sp>
        <p:nvSpPr>
          <p:cNvPr id="5" name="Espace réservé du texte 19">
            <a:extLst>
              <a:ext uri="{FF2B5EF4-FFF2-40B4-BE49-F238E27FC236}">
                <a16:creationId xmlns:a16="http://schemas.microsoft.com/office/drawing/2014/main" id="{E04311FB-FBF7-4BC4-BD8F-F8A468C6FE97}"/>
              </a:ext>
            </a:extLst>
          </p:cNvPr>
          <p:cNvSpPr txBox="1">
            <a:spLocks/>
          </p:cNvSpPr>
          <p:nvPr/>
        </p:nvSpPr>
        <p:spPr>
          <a:xfrm>
            <a:off x="354185" y="2699281"/>
            <a:ext cx="11483629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400"/>
              <a:t>Routage</a:t>
            </a:r>
          </a:p>
        </p:txBody>
      </p:sp>
    </p:spTree>
    <p:extLst>
      <p:ext uri="{BB962C8B-B14F-4D97-AF65-F5344CB8AC3E}">
        <p14:creationId xmlns:p14="http://schemas.microsoft.com/office/powerpoint/2010/main" val="203550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7417DC7-55BC-4AB9-54EF-E772F507E6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92" y="1147227"/>
            <a:ext cx="4425308" cy="3416306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2CDCC710-8389-4791-4AE4-E1F84A5E9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938" y="4145327"/>
            <a:ext cx="4182415" cy="271267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F78BDA7-877F-88BA-B126-B1779A0E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Routage</a:t>
            </a:r>
          </a:p>
        </p:txBody>
      </p:sp>
      <p:pic>
        <p:nvPicPr>
          <p:cNvPr id="5" name="Image 4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607BE647-2E51-BC46-9A8D-5FA8DFAEE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0" y="1690690"/>
            <a:ext cx="4934639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0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C47BE2B-019E-93A4-A152-AB18B5DAC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Composants Angular</a:t>
            </a:r>
          </a:p>
        </p:txBody>
      </p:sp>
    </p:spTree>
    <p:extLst>
      <p:ext uri="{BB962C8B-B14F-4D97-AF65-F5344CB8AC3E}">
        <p14:creationId xmlns:p14="http://schemas.microsoft.com/office/powerpoint/2010/main" val="48751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138D409-DE7E-BF3F-26F4-96BEE3970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err="1"/>
              <a:t>Pokemon</a:t>
            </a:r>
            <a:r>
              <a:rPr lang="fr-FR"/>
              <a:t> Partie 1 &amp; 2</a:t>
            </a:r>
          </a:p>
        </p:txBody>
      </p:sp>
    </p:spTree>
    <p:extLst>
      <p:ext uri="{BB962C8B-B14F-4D97-AF65-F5344CB8AC3E}">
        <p14:creationId xmlns:p14="http://schemas.microsoft.com/office/powerpoint/2010/main" val="245326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944C23-0306-4C79-A615-0F5495658B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9E6F0052-C844-4C3B-948F-88E3961AD7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2BF55BC-6F2B-4024-95D5-A0C7ADD879BE}"/>
              </a:ext>
            </a:extLst>
          </p:cNvPr>
          <p:cNvSpPr txBox="1">
            <a:spLocks/>
          </p:cNvSpPr>
          <p:nvPr/>
        </p:nvSpPr>
        <p:spPr>
          <a:xfrm>
            <a:off x="3825174" y="428630"/>
            <a:ext cx="8012641" cy="43869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Javascript avancé</a:t>
            </a:r>
          </a:p>
          <a:p>
            <a:r>
              <a:rPr lang="fr-FR" b="1" cap="all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</a:p>
        </p:txBody>
      </p:sp>
      <p:sp>
        <p:nvSpPr>
          <p:cNvPr id="5" name="Espace réservé du texte 19">
            <a:extLst>
              <a:ext uri="{FF2B5EF4-FFF2-40B4-BE49-F238E27FC236}">
                <a16:creationId xmlns:a16="http://schemas.microsoft.com/office/drawing/2014/main" id="{E04311FB-FBF7-4BC4-BD8F-F8A468C6FE97}"/>
              </a:ext>
            </a:extLst>
          </p:cNvPr>
          <p:cNvSpPr txBox="1">
            <a:spLocks/>
          </p:cNvSpPr>
          <p:nvPr/>
        </p:nvSpPr>
        <p:spPr>
          <a:xfrm>
            <a:off x="354185" y="2699281"/>
            <a:ext cx="11483629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40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39250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C58F8-4DDB-D8BB-0BF2-843AE12E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services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9418EB-615B-0984-787D-50BA4FF41C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fr-FR"/>
              <a:t>Les services gèrent les traitements métier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/>
              <a:t>Récupération d’informations sur le serveur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/>
              <a:t>Authentification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/>
              <a:t>Validation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/>
              <a:t>Log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/>
              <a:t>…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/>
              <a:t>L’objectif est d’augmenter la modularité de l’application Angular.</a:t>
            </a:r>
          </a:p>
        </p:txBody>
      </p:sp>
    </p:spTree>
    <p:extLst>
      <p:ext uri="{BB962C8B-B14F-4D97-AF65-F5344CB8AC3E}">
        <p14:creationId xmlns:p14="http://schemas.microsoft.com/office/powerpoint/2010/main" val="386687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D2B4D4F-913C-278A-F0B8-2D3DA5D06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7925"/>
            <a:ext cx="5722198" cy="45021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FDB3229-79F2-6895-9231-52719FE6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Services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042C6AD9-C8D9-C6D1-6F27-3113AA6C0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93" y="1334823"/>
            <a:ext cx="7130007" cy="418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1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re 1">
            <a:extLst>
              <a:ext uri="{FF2B5EF4-FFF2-40B4-BE49-F238E27FC236}">
                <a16:creationId xmlns:a16="http://schemas.microsoft.com/office/drawing/2014/main" id="{7527A91C-BEDC-4E76-82F7-D5C77DD72ECF}"/>
              </a:ext>
            </a:extLst>
          </p:cNvPr>
          <p:cNvSpPr txBox="1">
            <a:spLocks/>
          </p:cNvSpPr>
          <p:nvPr/>
        </p:nvSpPr>
        <p:spPr>
          <a:xfrm>
            <a:off x="4342340" y="3528314"/>
            <a:ext cx="3368785" cy="3416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sz="1800">
                <a:solidFill>
                  <a:srgbClr val="141E26"/>
                </a:solidFill>
              </a:rPr>
              <a:t>Directives</a:t>
            </a:r>
          </a:p>
        </p:txBody>
      </p:sp>
      <p:sp>
        <p:nvSpPr>
          <p:cNvPr id="43" name="Titre 1">
            <a:extLst>
              <a:ext uri="{FF2B5EF4-FFF2-40B4-BE49-F238E27FC236}">
                <a16:creationId xmlns:a16="http://schemas.microsoft.com/office/drawing/2014/main" id="{1B0027D7-EF67-4A03-81A8-E1EE0215D45B}"/>
              </a:ext>
            </a:extLst>
          </p:cNvPr>
          <p:cNvSpPr txBox="1">
            <a:spLocks/>
          </p:cNvSpPr>
          <p:nvPr/>
        </p:nvSpPr>
        <p:spPr>
          <a:xfrm>
            <a:off x="4342341" y="2710840"/>
            <a:ext cx="3802592" cy="3416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sz="1800">
                <a:solidFill>
                  <a:srgbClr val="141E26"/>
                </a:solidFill>
              </a:rPr>
              <a:t>Maquette et composants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E028F3-B265-4C26-AE39-985114110839}"/>
              </a:ext>
            </a:extLst>
          </p:cNvPr>
          <p:cNvSpPr/>
          <p:nvPr/>
        </p:nvSpPr>
        <p:spPr>
          <a:xfrm>
            <a:off x="0" y="0"/>
            <a:ext cx="3470989" cy="6858000"/>
          </a:xfrm>
          <a:prstGeom prst="rect">
            <a:avLst/>
          </a:prstGeom>
          <a:solidFill>
            <a:srgbClr val="3B5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space réservé du texte 19">
            <a:extLst>
              <a:ext uri="{FF2B5EF4-FFF2-40B4-BE49-F238E27FC236}">
                <a16:creationId xmlns:a16="http://schemas.microsoft.com/office/drawing/2014/main" id="{2B41308F-BC0B-48D7-87BB-2B0B96E1A818}"/>
              </a:ext>
            </a:extLst>
          </p:cNvPr>
          <p:cNvSpPr txBox="1">
            <a:spLocks/>
          </p:cNvSpPr>
          <p:nvPr/>
        </p:nvSpPr>
        <p:spPr>
          <a:xfrm>
            <a:off x="354186" y="1240233"/>
            <a:ext cx="2852415" cy="442165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SOMMAIRE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C4C42B5-78D4-43BA-9AEF-E786F5CC3DDE}"/>
              </a:ext>
            </a:extLst>
          </p:cNvPr>
          <p:cNvSpPr txBox="1">
            <a:spLocks/>
          </p:cNvSpPr>
          <p:nvPr/>
        </p:nvSpPr>
        <p:spPr>
          <a:xfrm>
            <a:off x="3825174" y="428630"/>
            <a:ext cx="8012641" cy="43869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>
                <a:solidFill>
                  <a:srgbClr val="141E26"/>
                </a:solidFill>
              </a:rPr>
              <a:t>Javascript avancé</a:t>
            </a:r>
          </a:p>
          <a:p>
            <a:r>
              <a:rPr lang="fr-FR" b="1" cap="all">
                <a:solidFill>
                  <a:srgbClr val="3B51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SOMMAIRE</a:t>
            </a:r>
          </a:p>
        </p:txBody>
      </p:sp>
      <p:pic>
        <p:nvPicPr>
          <p:cNvPr id="16" name="Graphique 15">
            <a:extLst>
              <a:ext uri="{FF2B5EF4-FFF2-40B4-BE49-F238E27FC236}">
                <a16:creationId xmlns:a16="http://schemas.microsoft.com/office/drawing/2014/main" id="{5727DDCA-0BE5-4E22-A2E0-0367F5B362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4342341" y="1112461"/>
            <a:ext cx="2781300" cy="341632"/>
          </a:xfrm>
          <a:noFill/>
          <a:ln>
            <a:noFill/>
          </a:ln>
        </p:spPr>
        <p:txBody>
          <a:bodyPr wrap="square" anchor="t" anchorCtr="0">
            <a:spAutoFit/>
          </a:bodyPr>
          <a:lstStyle/>
          <a:p>
            <a:r>
              <a:rPr lang="fr-FR" sz="1800">
                <a:solidFill>
                  <a:srgbClr val="141E26"/>
                </a:solidFill>
              </a:rPr>
              <a:t>Présentation</a:t>
            </a:r>
            <a:endParaRPr lang="fr-FR" sz="1800" b="1">
              <a:solidFill>
                <a:srgbClr val="141E26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C034616E-7336-4DBC-BEEC-32134FC5CA9A}"/>
              </a:ext>
            </a:extLst>
          </p:cNvPr>
          <p:cNvGrpSpPr/>
          <p:nvPr/>
        </p:nvGrpSpPr>
        <p:grpSpPr>
          <a:xfrm>
            <a:off x="3816714" y="1112462"/>
            <a:ext cx="352619" cy="341632"/>
            <a:chOff x="3816714" y="1112462"/>
            <a:chExt cx="542922" cy="526006"/>
          </a:xfrm>
        </p:grpSpPr>
        <p:sp>
          <p:nvSpPr>
            <p:cNvPr id="28" name="Organigramme : Entrée manuelle 27">
              <a:extLst>
                <a:ext uri="{FF2B5EF4-FFF2-40B4-BE49-F238E27FC236}">
                  <a16:creationId xmlns:a16="http://schemas.microsoft.com/office/drawing/2014/main" id="{198D380E-6092-4D34-BB2B-D9FDFA98D592}"/>
                </a:ext>
              </a:extLst>
            </p:cNvPr>
            <p:cNvSpPr/>
            <p:nvPr/>
          </p:nvSpPr>
          <p:spPr>
            <a:xfrm rot="5400000">
              <a:off x="3825173" y="1104005"/>
              <a:ext cx="526006" cy="54292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AAD23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Organigramme : Entrée manuelle 27">
              <a:extLst>
                <a:ext uri="{FF2B5EF4-FFF2-40B4-BE49-F238E27FC236}">
                  <a16:creationId xmlns:a16="http://schemas.microsoft.com/office/drawing/2014/main" id="{8E232A21-C057-49F8-A96A-203E18686FC4}"/>
                </a:ext>
              </a:extLst>
            </p:cNvPr>
            <p:cNvSpPr/>
            <p:nvPr/>
          </p:nvSpPr>
          <p:spPr>
            <a:xfrm rot="5400000" flipH="1">
              <a:off x="3825171" y="1104005"/>
              <a:ext cx="526006" cy="542920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AAD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8F4F3436-8174-434B-B61A-27DE845E4CC3}"/>
              </a:ext>
            </a:extLst>
          </p:cNvPr>
          <p:cNvGrpSpPr/>
          <p:nvPr/>
        </p:nvGrpSpPr>
        <p:grpSpPr>
          <a:xfrm rot="5400000">
            <a:off x="3822207" y="1867864"/>
            <a:ext cx="341634" cy="352619"/>
            <a:chOff x="8271587" y="2588788"/>
            <a:chExt cx="3566226" cy="1105399"/>
          </a:xfrm>
        </p:grpSpPr>
        <p:sp>
          <p:nvSpPr>
            <p:cNvPr id="31" name="Organigramme : Entrée manuelle 27">
              <a:extLst>
                <a:ext uri="{FF2B5EF4-FFF2-40B4-BE49-F238E27FC236}">
                  <a16:creationId xmlns:a16="http://schemas.microsoft.com/office/drawing/2014/main" id="{156EFFAF-ACF8-4ACB-BF38-FB64C804FC80}"/>
                </a:ext>
              </a:extLst>
            </p:cNvPr>
            <p:cNvSpPr/>
            <p:nvPr/>
          </p:nvSpPr>
          <p:spPr>
            <a:xfrm>
              <a:off x="8271587" y="2588789"/>
              <a:ext cx="3566226" cy="110539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3B518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Organigramme : Entrée manuelle 27">
              <a:extLst>
                <a:ext uri="{FF2B5EF4-FFF2-40B4-BE49-F238E27FC236}">
                  <a16:creationId xmlns:a16="http://schemas.microsoft.com/office/drawing/2014/main" id="{B0ED99D8-09C5-47F1-BA8F-DF712EDE29E9}"/>
                </a:ext>
              </a:extLst>
            </p:cNvPr>
            <p:cNvSpPr/>
            <p:nvPr/>
          </p:nvSpPr>
          <p:spPr>
            <a:xfrm flipH="1">
              <a:off x="8271587" y="2588788"/>
              <a:ext cx="3566226" cy="110539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3B5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BBDA650A-F324-4799-A306-68C47DE23A72}"/>
              </a:ext>
            </a:extLst>
          </p:cNvPr>
          <p:cNvGrpSpPr/>
          <p:nvPr/>
        </p:nvGrpSpPr>
        <p:grpSpPr>
          <a:xfrm>
            <a:off x="3816713" y="2710840"/>
            <a:ext cx="352619" cy="341632"/>
            <a:chOff x="3816713" y="2710839"/>
            <a:chExt cx="542923" cy="526007"/>
          </a:xfrm>
        </p:grpSpPr>
        <p:sp>
          <p:nvSpPr>
            <p:cNvPr id="35" name="Organigramme : Entrée manuelle 27">
              <a:extLst>
                <a:ext uri="{FF2B5EF4-FFF2-40B4-BE49-F238E27FC236}">
                  <a16:creationId xmlns:a16="http://schemas.microsoft.com/office/drawing/2014/main" id="{E1065FBA-2AAE-4D0A-BAAA-9BFCA98864EB}"/>
                </a:ext>
              </a:extLst>
            </p:cNvPr>
            <p:cNvSpPr/>
            <p:nvPr/>
          </p:nvSpPr>
          <p:spPr>
            <a:xfrm rot="5400000">
              <a:off x="3825172" y="2702382"/>
              <a:ext cx="526007" cy="54292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0651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sp>
          <p:nvSpPr>
            <p:cNvPr id="37" name="Organigramme : Entrée manuelle 27">
              <a:extLst>
                <a:ext uri="{FF2B5EF4-FFF2-40B4-BE49-F238E27FC236}">
                  <a16:creationId xmlns:a16="http://schemas.microsoft.com/office/drawing/2014/main" id="{49EA19CE-E787-4BF6-AEC1-DCEC39FC664E}"/>
                </a:ext>
              </a:extLst>
            </p:cNvPr>
            <p:cNvSpPr/>
            <p:nvPr/>
          </p:nvSpPr>
          <p:spPr>
            <a:xfrm rot="5400000" flipH="1">
              <a:off x="3825170" y="2702382"/>
              <a:ext cx="526007" cy="54292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0651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5401FB42-E633-4F0B-B6BB-C526381CF12E}"/>
              </a:ext>
            </a:extLst>
          </p:cNvPr>
          <p:cNvGrpSpPr/>
          <p:nvPr/>
        </p:nvGrpSpPr>
        <p:grpSpPr>
          <a:xfrm rot="5400000">
            <a:off x="3822205" y="3522822"/>
            <a:ext cx="341632" cy="352617"/>
            <a:chOff x="8271587" y="5311425"/>
            <a:chExt cx="3566226" cy="1102714"/>
          </a:xfrm>
        </p:grpSpPr>
        <p:sp>
          <p:nvSpPr>
            <p:cNvPr id="39" name="Organigramme : Entrée manuelle 27">
              <a:extLst>
                <a:ext uri="{FF2B5EF4-FFF2-40B4-BE49-F238E27FC236}">
                  <a16:creationId xmlns:a16="http://schemas.microsoft.com/office/drawing/2014/main" id="{9F3DB527-6837-4D59-ADA8-27D509E50B16}"/>
                </a:ext>
              </a:extLst>
            </p:cNvPr>
            <p:cNvSpPr/>
            <p:nvPr/>
          </p:nvSpPr>
          <p:spPr>
            <a:xfrm>
              <a:off x="8271587" y="5311426"/>
              <a:ext cx="3566226" cy="110271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016B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Organigramme : Entrée manuelle 27">
              <a:extLst>
                <a:ext uri="{FF2B5EF4-FFF2-40B4-BE49-F238E27FC236}">
                  <a16:creationId xmlns:a16="http://schemas.microsoft.com/office/drawing/2014/main" id="{09B5218C-2787-4529-A79A-BD8F560B868C}"/>
                </a:ext>
              </a:extLst>
            </p:cNvPr>
            <p:cNvSpPr/>
            <p:nvPr/>
          </p:nvSpPr>
          <p:spPr>
            <a:xfrm flipH="1">
              <a:off x="8271587" y="5311425"/>
              <a:ext cx="3566226" cy="110271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01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3" name="Graphique 22" descr="Diagramme de Gantt avec un remplissage uni">
            <a:extLst>
              <a:ext uri="{FF2B5EF4-FFF2-40B4-BE49-F238E27FC236}">
                <a16:creationId xmlns:a16="http://schemas.microsoft.com/office/drawing/2014/main" id="{B99F2089-E1F9-457E-ACD0-AD5C1BF1E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54185" y="428629"/>
            <a:ext cx="587415" cy="587415"/>
          </a:xfrm>
          <a:prstGeom prst="rect">
            <a:avLst/>
          </a:prstGeom>
        </p:spPr>
      </p:pic>
      <p:sp>
        <p:nvSpPr>
          <p:cNvPr id="30" name="Titre 1">
            <a:extLst>
              <a:ext uri="{FF2B5EF4-FFF2-40B4-BE49-F238E27FC236}">
                <a16:creationId xmlns:a16="http://schemas.microsoft.com/office/drawing/2014/main" id="{6EB776A7-6E6C-4154-8A6E-454039D93BC0}"/>
              </a:ext>
            </a:extLst>
          </p:cNvPr>
          <p:cNvSpPr txBox="1">
            <a:spLocks/>
          </p:cNvSpPr>
          <p:nvPr/>
        </p:nvSpPr>
        <p:spPr>
          <a:xfrm>
            <a:off x="4342341" y="1871410"/>
            <a:ext cx="4505326" cy="3416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sz="1800">
                <a:solidFill>
                  <a:srgbClr val="141E26"/>
                </a:solidFill>
              </a:rPr>
              <a:t>Command Line Interface</a:t>
            </a:r>
            <a:endParaRPr lang="fr-FR" sz="1800" b="1">
              <a:solidFill>
                <a:srgbClr val="141E26"/>
              </a:solidFill>
            </a:endParaRPr>
          </a:p>
        </p:txBody>
      </p:sp>
      <p:sp>
        <p:nvSpPr>
          <p:cNvPr id="47" name="Titre 1">
            <a:extLst>
              <a:ext uri="{FF2B5EF4-FFF2-40B4-BE49-F238E27FC236}">
                <a16:creationId xmlns:a16="http://schemas.microsoft.com/office/drawing/2014/main" id="{394E04D5-D5DD-412F-914A-A513D191AFDA}"/>
              </a:ext>
            </a:extLst>
          </p:cNvPr>
          <p:cNvSpPr txBox="1">
            <a:spLocks/>
          </p:cNvSpPr>
          <p:nvPr/>
        </p:nvSpPr>
        <p:spPr>
          <a:xfrm>
            <a:off x="4342340" y="4352774"/>
            <a:ext cx="6191251" cy="3416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sz="1800">
                <a:solidFill>
                  <a:srgbClr val="141E26"/>
                </a:solidFill>
              </a:rPr>
              <a:t>Services</a:t>
            </a:r>
            <a:endParaRPr lang="fr-FR" sz="1800" b="1">
              <a:solidFill>
                <a:srgbClr val="141E26"/>
              </a:solidFill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0A37E153-BBDB-47E7-A56E-1B0814DB28AE}"/>
              </a:ext>
            </a:extLst>
          </p:cNvPr>
          <p:cNvGrpSpPr/>
          <p:nvPr/>
        </p:nvGrpSpPr>
        <p:grpSpPr>
          <a:xfrm rot="5400000">
            <a:off x="3822205" y="4347282"/>
            <a:ext cx="341632" cy="352617"/>
            <a:chOff x="8271587" y="5311425"/>
            <a:chExt cx="3566226" cy="1102714"/>
          </a:xfrm>
        </p:grpSpPr>
        <p:sp>
          <p:nvSpPr>
            <p:cNvPr id="49" name="Organigramme : Entrée manuelle 27">
              <a:extLst>
                <a:ext uri="{FF2B5EF4-FFF2-40B4-BE49-F238E27FC236}">
                  <a16:creationId xmlns:a16="http://schemas.microsoft.com/office/drawing/2014/main" id="{E3532368-68FF-4EBC-AA2F-3F16E5A1A8E7}"/>
                </a:ext>
              </a:extLst>
            </p:cNvPr>
            <p:cNvSpPr/>
            <p:nvPr/>
          </p:nvSpPr>
          <p:spPr>
            <a:xfrm>
              <a:off x="8271587" y="5311426"/>
              <a:ext cx="3566226" cy="110271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016B9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Organigramme : Entrée manuelle 27">
              <a:extLst>
                <a:ext uri="{FF2B5EF4-FFF2-40B4-BE49-F238E27FC236}">
                  <a16:creationId xmlns:a16="http://schemas.microsoft.com/office/drawing/2014/main" id="{5F5DD75B-CF85-4C7F-B9DC-5BBB764C9C3F}"/>
                </a:ext>
              </a:extLst>
            </p:cNvPr>
            <p:cNvSpPr/>
            <p:nvPr/>
          </p:nvSpPr>
          <p:spPr>
            <a:xfrm flipH="1">
              <a:off x="8271587" y="5311425"/>
              <a:ext cx="3566226" cy="110271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016B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2036FBDA-3F4A-4A03-9572-09D74558839B}"/>
              </a:ext>
            </a:extLst>
          </p:cNvPr>
          <p:cNvGrpSpPr/>
          <p:nvPr/>
        </p:nvGrpSpPr>
        <p:grpSpPr>
          <a:xfrm rot="5400000">
            <a:off x="3822207" y="5178727"/>
            <a:ext cx="341634" cy="352619"/>
            <a:chOff x="8271587" y="2588788"/>
            <a:chExt cx="3566226" cy="1105399"/>
          </a:xfrm>
        </p:grpSpPr>
        <p:sp>
          <p:nvSpPr>
            <p:cNvPr id="53" name="Organigramme : Entrée manuelle 27">
              <a:extLst>
                <a:ext uri="{FF2B5EF4-FFF2-40B4-BE49-F238E27FC236}">
                  <a16:creationId xmlns:a16="http://schemas.microsoft.com/office/drawing/2014/main" id="{C19A000B-67E5-48AE-92C9-06E21F3941A2}"/>
                </a:ext>
              </a:extLst>
            </p:cNvPr>
            <p:cNvSpPr/>
            <p:nvPr/>
          </p:nvSpPr>
          <p:spPr>
            <a:xfrm>
              <a:off x="8271587" y="2588789"/>
              <a:ext cx="3566226" cy="110539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3B518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Organigramme : Entrée manuelle 27">
              <a:extLst>
                <a:ext uri="{FF2B5EF4-FFF2-40B4-BE49-F238E27FC236}">
                  <a16:creationId xmlns:a16="http://schemas.microsoft.com/office/drawing/2014/main" id="{224A8D27-9B09-4D8A-88C5-BFA94046497A}"/>
                </a:ext>
              </a:extLst>
            </p:cNvPr>
            <p:cNvSpPr/>
            <p:nvPr/>
          </p:nvSpPr>
          <p:spPr>
            <a:xfrm flipH="1">
              <a:off x="8271587" y="2588788"/>
              <a:ext cx="3566226" cy="110539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75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7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5753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5753"/>
                  </a:lnTo>
                  <a:close/>
                </a:path>
              </a:pathLst>
            </a:custGeom>
            <a:solidFill>
              <a:srgbClr val="3B51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Titre 1">
            <a:extLst>
              <a:ext uri="{FF2B5EF4-FFF2-40B4-BE49-F238E27FC236}">
                <a16:creationId xmlns:a16="http://schemas.microsoft.com/office/drawing/2014/main" id="{E4519CF9-78BE-4B2A-A174-948EA64BE0BE}"/>
              </a:ext>
            </a:extLst>
          </p:cNvPr>
          <p:cNvSpPr txBox="1">
            <a:spLocks/>
          </p:cNvSpPr>
          <p:nvPr/>
        </p:nvSpPr>
        <p:spPr>
          <a:xfrm>
            <a:off x="4342341" y="5184222"/>
            <a:ext cx="3495675" cy="3416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 sz="1800">
                <a:solidFill>
                  <a:srgbClr val="141E26"/>
                </a:solidFill>
              </a:rPr>
              <a:t>API</a:t>
            </a:r>
            <a:endParaRPr lang="fr-FR" sz="1800" b="1">
              <a:solidFill>
                <a:srgbClr val="141E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2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3E15791-09BE-29E2-39C4-091A40D4E3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7682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944C23-0306-4C79-A615-0F5495658B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9E6F0052-C844-4C3B-948F-88E3961AD7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2BF55BC-6F2B-4024-95D5-A0C7ADD879BE}"/>
              </a:ext>
            </a:extLst>
          </p:cNvPr>
          <p:cNvSpPr txBox="1">
            <a:spLocks/>
          </p:cNvSpPr>
          <p:nvPr/>
        </p:nvSpPr>
        <p:spPr>
          <a:xfrm>
            <a:off x="3825174" y="428630"/>
            <a:ext cx="8012641" cy="43869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Javascript avancé</a:t>
            </a:r>
          </a:p>
          <a:p>
            <a:r>
              <a:rPr lang="fr-FR" b="1" cap="all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</a:p>
        </p:txBody>
      </p:sp>
      <p:sp>
        <p:nvSpPr>
          <p:cNvPr id="5" name="Espace réservé du texte 19">
            <a:extLst>
              <a:ext uri="{FF2B5EF4-FFF2-40B4-BE49-F238E27FC236}">
                <a16:creationId xmlns:a16="http://schemas.microsoft.com/office/drawing/2014/main" id="{E04311FB-FBF7-4BC4-BD8F-F8A468C6FE97}"/>
              </a:ext>
            </a:extLst>
          </p:cNvPr>
          <p:cNvSpPr txBox="1">
            <a:spLocks/>
          </p:cNvSpPr>
          <p:nvPr/>
        </p:nvSpPr>
        <p:spPr>
          <a:xfrm>
            <a:off x="354185" y="2699281"/>
            <a:ext cx="11483629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400"/>
              <a:t>API REST</a:t>
            </a:r>
          </a:p>
        </p:txBody>
      </p:sp>
    </p:spTree>
    <p:extLst>
      <p:ext uri="{BB962C8B-B14F-4D97-AF65-F5344CB8AC3E}">
        <p14:creationId xmlns:p14="http://schemas.microsoft.com/office/powerpoint/2010/main" val="201078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97343-85E6-27F8-1B25-4BC096FF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API REST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4231BC-2830-1564-F5C7-610B76961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52" y="4891140"/>
            <a:ext cx="2646892" cy="1966860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C227C7E-8922-FFE5-8339-B8E90A862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081" y="2353734"/>
            <a:ext cx="5609833" cy="30490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D4C2FD-2EA8-DBDD-23C7-2051DA2769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/>
              <a:t>Interroger un serveur web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err="1"/>
              <a:t>HttpClient</a:t>
            </a:r>
            <a:endParaRPr lang="fr-FR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/>
          </a:p>
          <a:p>
            <a:pPr algn="l"/>
            <a:endParaRPr lang="fr-FR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/>
              <a:t>Traitement asynchrone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4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34BE7-FBAE-0CDA-A152-5EE76FCC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Api</a:t>
            </a: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7DBB0B12-C0D4-107D-C471-08634E7CD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810" y="1930400"/>
            <a:ext cx="6294380" cy="49276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309734-A42D-FCD9-4E6F-3B2228936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fr-FR"/>
              <a:t>C’est grâce à </a:t>
            </a:r>
            <a:r>
              <a:rPr lang="fr-FR" err="1"/>
              <a:t>HTTPClient</a:t>
            </a:r>
            <a:r>
              <a:rPr lang="fr-FR"/>
              <a:t> qu’une requête est exécutée :</a:t>
            </a:r>
          </a:p>
          <a:p>
            <a:pPr algn="l"/>
            <a:endParaRPr lang="fr-FR"/>
          </a:p>
          <a:p>
            <a:pPr algn="l"/>
            <a:endParaRPr lang="fr-FR"/>
          </a:p>
          <a:p>
            <a:pPr algn="l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93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ED142CB-4E3A-4044-2C7D-7A1CFCE3E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8599"/>
            <a:ext cx="5290692" cy="489740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ED8C2BE-B549-3284-1C03-3E786E2F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Observable et HTML</a:t>
            </a:r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501489B-C271-9B6F-F9F1-8D46A3720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7436"/>
            <a:ext cx="6082075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3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4323EC8-9B3D-0E9C-8A18-C12974D246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err="1"/>
              <a:t>HttpClient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6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C8E3A2E-26BE-8C47-B59C-A0FF2536AF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err="1"/>
              <a:t>Pokemon</a:t>
            </a:r>
            <a:r>
              <a:rPr lang="fr-FR"/>
              <a:t> Partie 3 &amp; 4</a:t>
            </a:r>
          </a:p>
        </p:txBody>
      </p:sp>
    </p:spTree>
    <p:extLst>
      <p:ext uri="{BB962C8B-B14F-4D97-AF65-F5344CB8AC3E}">
        <p14:creationId xmlns:p14="http://schemas.microsoft.com/office/powerpoint/2010/main" val="150615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187A47D-88D5-42FC-AA5D-77B0E44693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AFE7F73-582D-4256-9FE9-6AAF45FF0FEE}"/>
              </a:ext>
            </a:extLst>
          </p:cNvPr>
          <p:cNvSpPr txBox="1">
            <a:spLocks/>
          </p:cNvSpPr>
          <p:nvPr/>
        </p:nvSpPr>
        <p:spPr>
          <a:xfrm>
            <a:off x="3825174" y="428630"/>
            <a:ext cx="8012641" cy="5429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Javascript avancé</a:t>
            </a:r>
          </a:p>
          <a:p>
            <a:r>
              <a:rPr lang="fr-FR" b="1" cap="all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cap="all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  <a:endParaRPr lang="fr-FR" b="1" cap="all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Graphique 18">
            <a:extLst>
              <a:ext uri="{FF2B5EF4-FFF2-40B4-BE49-F238E27FC236}">
                <a16:creationId xmlns:a16="http://schemas.microsoft.com/office/drawing/2014/main" id="{E283F5A4-6EA6-4E50-A27D-CB48022BFC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4C22AE2-C0AE-50E9-EF77-5F840F5C8E49}"/>
              </a:ext>
            </a:extLst>
          </p:cNvPr>
          <p:cNvSpPr txBox="1">
            <a:spLocks/>
          </p:cNvSpPr>
          <p:nvPr/>
        </p:nvSpPr>
        <p:spPr>
          <a:xfrm>
            <a:off x="354186" y="1112461"/>
            <a:ext cx="11483628" cy="7017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fr-FR">
              <a:highlight>
                <a:srgbClr val="FFFF00"/>
              </a:highligh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7D1135-771D-79EB-2793-A80E9FFFB3B8}"/>
              </a:ext>
            </a:extLst>
          </p:cNvPr>
          <p:cNvSpPr txBox="1">
            <a:spLocks/>
          </p:cNvSpPr>
          <p:nvPr/>
        </p:nvSpPr>
        <p:spPr>
          <a:xfrm>
            <a:off x="882961" y="2178284"/>
            <a:ext cx="9435919" cy="21578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>
                <a:solidFill>
                  <a:schemeClr val="bg1"/>
                </a:solidFill>
              </a:rPr>
              <a:t>Vous connaissez les bases d’</a:t>
            </a:r>
            <a:r>
              <a:rPr lang="fr-FR" sz="2400" err="1">
                <a:solidFill>
                  <a:schemeClr val="bg1"/>
                </a:solidFill>
              </a:rPr>
              <a:t>Angular</a:t>
            </a:r>
            <a:endParaRPr lang="fr-FR" sz="2400">
              <a:solidFill>
                <a:schemeClr val="bg1"/>
              </a:solidFill>
            </a:endParaRPr>
          </a:p>
          <a:p>
            <a:r>
              <a:rPr lang="fr-FR" sz="2400">
                <a:solidFill>
                  <a:schemeClr val="bg1"/>
                </a:solidFill>
              </a:rPr>
              <a:t>Vous savez utiliser des services </a:t>
            </a:r>
          </a:p>
          <a:p>
            <a:r>
              <a:rPr lang="fr-FR" sz="2400">
                <a:solidFill>
                  <a:schemeClr val="bg1"/>
                </a:solidFill>
              </a:rPr>
              <a:t>Vous savez contacter une API et traiter les données</a:t>
            </a:r>
          </a:p>
          <a:p>
            <a:endParaRPr lang="fr-FR" sz="2400">
              <a:solidFill>
                <a:schemeClr val="bg1"/>
              </a:solidFill>
            </a:endParaRPr>
          </a:p>
          <a:p>
            <a:endParaRPr lang="fr-FR" sz="2400">
              <a:solidFill>
                <a:schemeClr val="bg1"/>
              </a:solidFill>
            </a:endParaRPr>
          </a:p>
          <a:p>
            <a:endParaRPr lang="fr-F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3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944C23-0306-4C79-A615-0F5495658B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9E6F0052-C844-4C3B-948F-88E3961AD7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2BF55BC-6F2B-4024-95D5-A0C7ADD879BE}"/>
              </a:ext>
            </a:extLst>
          </p:cNvPr>
          <p:cNvSpPr txBox="1">
            <a:spLocks/>
          </p:cNvSpPr>
          <p:nvPr/>
        </p:nvSpPr>
        <p:spPr>
          <a:xfrm>
            <a:off x="3825174" y="428630"/>
            <a:ext cx="8012641" cy="43869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Javascript avancé</a:t>
            </a:r>
          </a:p>
          <a:p>
            <a:r>
              <a:rPr lang="fr-FR" b="1" cap="all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</a:p>
        </p:txBody>
      </p:sp>
      <p:sp>
        <p:nvSpPr>
          <p:cNvPr id="5" name="Espace réservé du texte 19">
            <a:extLst>
              <a:ext uri="{FF2B5EF4-FFF2-40B4-BE49-F238E27FC236}">
                <a16:creationId xmlns:a16="http://schemas.microsoft.com/office/drawing/2014/main" id="{E04311FB-FBF7-4BC4-BD8F-F8A468C6FE97}"/>
              </a:ext>
            </a:extLst>
          </p:cNvPr>
          <p:cNvSpPr txBox="1">
            <a:spLocks/>
          </p:cNvSpPr>
          <p:nvPr/>
        </p:nvSpPr>
        <p:spPr>
          <a:xfrm>
            <a:off x="354185" y="2699281"/>
            <a:ext cx="11483629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400"/>
              <a:t>Présentation</a:t>
            </a:r>
          </a:p>
        </p:txBody>
      </p:sp>
    </p:spTree>
    <p:extLst>
      <p:ext uri="{BB962C8B-B14F-4D97-AF65-F5344CB8AC3E}">
        <p14:creationId xmlns:p14="http://schemas.microsoft.com/office/powerpoint/2010/main" val="71213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AA3CD-D61F-753D-357E-C2686BC2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Historique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D6563D-332A-6714-8621-34DF42E0B0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fr-FR"/>
          </a:p>
          <a:p>
            <a:endParaRPr lang="fr-FR"/>
          </a:p>
          <a:p>
            <a:endParaRPr lang="fr-FR"/>
          </a:p>
          <a:p>
            <a:endParaRPr lang="fr-FR"/>
          </a:p>
          <a:p>
            <a:r>
              <a:rPr lang="fr-FR"/>
              <a:t>Nom tiré des </a:t>
            </a:r>
            <a:r>
              <a:rPr lang="fr-FR" err="1"/>
              <a:t>angular</a:t>
            </a:r>
            <a:r>
              <a:rPr lang="fr-FR"/>
              <a:t> </a:t>
            </a:r>
            <a:r>
              <a:rPr lang="fr-FR" err="1"/>
              <a:t>brackets</a:t>
            </a:r>
            <a:r>
              <a:rPr lang="fr-FR"/>
              <a:t> &lt;&gt;</a:t>
            </a:r>
          </a:p>
          <a:p>
            <a:r>
              <a:rPr lang="fr-FR"/>
              <a:t>En 2010 : </a:t>
            </a:r>
            <a:r>
              <a:rPr lang="fr-FR" err="1"/>
              <a:t>AngularJs</a:t>
            </a:r>
            <a:r>
              <a:rPr lang="fr-FR"/>
              <a:t> basé sur Javascript</a:t>
            </a:r>
          </a:p>
          <a:p>
            <a:r>
              <a:rPr lang="fr-FR"/>
              <a:t>Depuis 2016 : Angular v2+ basé sur </a:t>
            </a:r>
            <a:r>
              <a:rPr lang="fr-FR" err="1"/>
              <a:t>Typescript</a:t>
            </a:r>
            <a:endParaRPr lang="fr-FR"/>
          </a:p>
          <a:p>
            <a:r>
              <a:rPr lang="fr-FR"/>
              <a:t>Réécriture et refonte totale</a:t>
            </a:r>
          </a:p>
          <a:p>
            <a:r>
              <a:rPr lang="fr-FR"/>
              <a:t>https://angular.io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A31BB04D-14B0-0052-6213-4561374C3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6013" y="1422399"/>
            <a:ext cx="2039969" cy="21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3F0286-049C-0A95-3DA5-BDC6177A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BAD259-1F61-DED4-8458-9610D3C42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1690690"/>
            <a:ext cx="79819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0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944C23-0306-4C79-A615-0F5495658B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1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9E6F0052-C844-4C3B-948F-88E3961AD7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2BF55BC-6F2B-4024-95D5-A0C7ADD879BE}"/>
              </a:ext>
            </a:extLst>
          </p:cNvPr>
          <p:cNvSpPr txBox="1">
            <a:spLocks/>
          </p:cNvSpPr>
          <p:nvPr/>
        </p:nvSpPr>
        <p:spPr>
          <a:xfrm>
            <a:off x="3825174" y="428630"/>
            <a:ext cx="8012641" cy="43869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>
                <a:solidFill>
                  <a:schemeClr val="bg1"/>
                </a:solidFill>
              </a:rPr>
              <a:t>Javascript avancé</a:t>
            </a:r>
          </a:p>
          <a:p>
            <a:r>
              <a:rPr lang="fr-FR" b="1" cap="all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Angular</a:t>
            </a:r>
          </a:p>
        </p:txBody>
      </p:sp>
      <p:sp>
        <p:nvSpPr>
          <p:cNvPr id="5" name="Espace réservé du texte 19">
            <a:extLst>
              <a:ext uri="{FF2B5EF4-FFF2-40B4-BE49-F238E27FC236}">
                <a16:creationId xmlns:a16="http://schemas.microsoft.com/office/drawing/2014/main" id="{E04311FB-FBF7-4BC4-BD8F-F8A468C6FE97}"/>
              </a:ext>
            </a:extLst>
          </p:cNvPr>
          <p:cNvSpPr txBox="1">
            <a:spLocks/>
          </p:cNvSpPr>
          <p:nvPr/>
        </p:nvSpPr>
        <p:spPr>
          <a:xfrm>
            <a:off x="354185" y="2699281"/>
            <a:ext cx="11483629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4400"/>
              <a:t>Command Line Interface</a:t>
            </a:r>
          </a:p>
        </p:txBody>
      </p:sp>
    </p:spTree>
    <p:extLst>
      <p:ext uri="{BB962C8B-B14F-4D97-AF65-F5344CB8AC3E}">
        <p14:creationId xmlns:p14="http://schemas.microsoft.com/office/powerpoint/2010/main" val="344017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E299B-77D9-2465-0073-B96F8118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Angular CLI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B6E8E2-0809-C056-D79A-B6EACA1AEC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/>
              <a:t>Utilitaire en ligne de commande</a:t>
            </a:r>
          </a:p>
          <a:p>
            <a:endParaRPr lang="fr-FR"/>
          </a:p>
          <a:p>
            <a:pPr algn="l"/>
            <a:r>
              <a:rPr lang="fr-FR"/>
              <a:t>Permet de 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/>
              <a:t>Créer un projet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/>
              <a:t>Tester un projet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/>
              <a:t>Lancer un serveur web de développement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/>
              <a:t>Construire la version en production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/>
          </a:p>
          <a:p>
            <a:r>
              <a:rPr lang="fr-FR">
                <a:hlinkClick r:id="rId3"/>
              </a:rPr>
              <a:t>https://github.com/angular/angular-cli</a:t>
            </a:r>
            <a:endParaRPr lang="fr-FR"/>
          </a:p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0E0891-DE70-4FAA-1040-FD8EB330F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060" y="2985797"/>
            <a:ext cx="2362738" cy="25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4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06EB00-2411-5CF8-03C9-19B2CBEF4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52" y="3302000"/>
            <a:ext cx="3688292" cy="218737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42863F1-A89D-33C4-D4E1-16432D80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Commandes du CLI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DBFCF44-8B0E-F462-68C7-9484DC7A9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52" y="1840136"/>
            <a:ext cx="3688292" cy="1986816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ECB517E8-526C-BB25-1A20-0156061E0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52" y="4816492"/>
            <a:ext cx="3688292" cy="2665923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D21722-E2DF-3C18-E472-799CE7B08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fr-FR"/>
              <a:t>Installation</a:t>
            </a:r>
          </a:p>
          <a:p>
            <a:pPr algn="l"/>
            <a:endParaRPr lang="fr-FR"/>
          </a:p>
          <a:p>
            <a:pPr algn="l"/>
            <a:endParaRPr lang="fr-FR"/>
          </a:p>
          <a:p>
            <a:pPr algn="l"/>
            <a:r>
              <a:rPr lang="fr-FR"/>
              <a:t>Création d’un projet</a:t>
            </a:r>
          </a:p>
          <a:p>
            <a:pPr algn="l"/>
            <a:endParaRPr lang="fr-FR"/>
          </a:p>
          <a:p>
            <a:pPr algn="l"/>
            <a:endParaRPr lang="fr-FR"/>
          </a:p>
          <a:p>
            <a:pPr algn="l"/>
            <a:r>
              <a:rPr lang="fr-FR"/>
              <a:t>Visualisation d’un projet</a:t>
            </a:r>
          </a:p>
        </p:txBody>
      </p:sp>
    </p:spTree>
    <p:extLst>
      <p:ext uri="{BB962C8B-B14F-4D97-AF65-F5344CB8AC3E}">
        <p14:creationId xmlns:p14="http://schemas.microsoft.com/office/powerpoint/2010/main" val="247584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THÈME OFFICE" val="RIT6VH5m"/>
  <p:tag name="ARTICULATE_DESIGN_ID_1_THÈME OFFICE" val="R66cABEG"/>
  <p:tag name="ARTICULATE_SLIDE_COUNT" val="2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NI-ecole-Informatique-Charte_Graphique-v2023.potx" id="{8DF23D5A-EBA0-4384-9913-53A09D13838D}" vid="{220E91A7-61C3-4B73-AA27-DB095AB2A8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4f17460-2ce9-4a13-ba7e-618f50074c06">
      <Terms xmlns="http://schemas.microsoft.com/office/infopath/2007/PartnerControls"/>
    </lcf76f155ced4ddcb4097134ff3c332f>
    <TaxCatchAll xmlns="ba394ada-9c4d-4f3d-881a-7e9f447e96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3EFB5204D723459553F1AE909AB3D0" ma:contentTypeVersion="14" ma:contentTypeDescription="Crée un document." ma:contentTypeScope="" ma:versionID="b43f0f5ad0743624bf3ca8234b720cb0">
  <xsd:schema xmlns:xsd="http://www.w3.org/2001/XMLSchema" xmlns:xs="http://www.w3.org/2001/XMLSchema" xmlns:p="http://schemas.microsoft.com/office/2006/metadata/properties" xmlns:ns2="84f17460-2ce9-4a13-ba7e-618f50074c06" xmlns:ns3="ba394ada-9c4d-4f3d-881a-7e9f447e96a5" targetNamespace="http://schemas.microsoft.com/office/2006/metadata/properties" ma:root="true" ma:fieldsID="41d4413d62b30405b2a9c86fdde1802b" ns2:_="" ns3:_="">
    <xsd:import namespace="84f17460-2ce9-4a13-ba7e-618f50074c06"/>
    <xsd:import namespace="ba394ada-9c4d-4f3d-881a-7e9f447e96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17460-2ce9-4a13-ba7e-618f50074c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1913a2dd-6951-4a39-aa24-921745c2a7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394ada-9c4d-4f3d-881a-7e9f447e96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c9592c2-8559-48b1-9c2e-fbad2026dc9e}" ma:internalName="TaxCatchAll" ma:showField="CatchAllData" ma:web="ba394ada-9c4d-4f3d-881a-7e9f447e96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744E35-8DFE-42FB-9B27-EF60FB2821E4}">
  <ds:schemaRefs>
    <ds:schemaRef ds:uri="84f17460-2ce9-4a13-ba7e-618f50074c06"/>
    <ds:schemaRef ds:uri="ba394ada-9c4d-4f3d-881a-7e9f447e96a5"/>
    <ds:schemaRef ds:uri="cfaffce1-5344-4c4f-bfb6-760f0e673929"/>
    <ds:schemaRef ds:uri="ea210992-230b-44bf-b9a2-2f8c10b8863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1FCFFA-B920-46F4-8AF5-978DAC597344}">
  <ds:schemaRefs>
    <ds:schemaRef ds:uri="84f17460-2ce9-4a13-ba7e-618f50074c06"/>
    <ds:schemaRef ds:uri="ba394ada-9c4d-4f3d-881a-7e9f447e96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92112B7-675F-4876-9B67-FE360DED35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ENI-ecole-Informatique-Charte_Graphique-v2023</Template>
  <Application>Microsoft Office PowerPoint</Application>
  <PresentationFormat>Widescreen</PresentationFormat>
  <Slides>37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Thème Office</vt:lpstr>
      <vt:lpstr>Javascript avancé Module 5 – Angular (init.)</vt:lpstr>
      <vt:lpstr>Comprendre les bases d’Angular</vt:lpstr>
      <vt:lpstr>Présentation</vt:lpstr>
      <vt:lpstr>PowerPoint Presentation</vt:lpstr>
      <vt:lpstr>Historique</vt:lpstr>
      <vt:lpstr>Architecture</vt:lpstr>
      <vt:lpstr>PowerPoint Presentation</vt:lpstr>
      <vt:lpstr>Angular CLI</vt:lpstr>
      <vt:lpstr>Commandes du CLI</vt:lpstr>
      <vt:lpstr>PowerPoint Presentation</vt:lpstr>
      <vt:lpstr>Maquette</vt:lpstr>
      <vt:lpstr>Maquette</vt:lpstr>
      <vt:lpstr>PowerPoint Presentation</vt:lpstr>
      <vt:lpstr>Créer un composant</vt:lpstr>
      <vt:lpstr>Typescript</vt:lpstr>
      <vt:lpstr>HTML</vt:lpstr>
      <vt:lpstr>PowerPoint Presentation</vt:lpstr>
      <vt:lpstr>Composant =&gt; template</vt:lpstr>
      <vt:lpstr>Template =&gt; composant</vt:lpstr>
      <vt:lpstr>Paramètre d’entrée</vt:lpstr>
      <vt:lpstr>PowerPoint Presentation</vt:lpstr>
      <vt:lpstr>*ngIf et *ngFor</vt:lpstr>
      <vt:lpstr>PowerPoint Presentation</vt:lpstr>
      <vt:lpstr>Routage</vt:lpstr>
      <vt:lpstr>PowerPoint Presentation</vt:lpstr>
      <vt:lpstr>PowerPoint Presentation</vt:lpstr>
      <vt:lpstr>PowerPoint Presentation</vt:lpstr>
      <vt:lpstr>Les services</vt:lpstr>
      <vt:lpstr>Services</vt:lpstr>
      <vt:lpstr>PowerPoint Presentation</vt:lpstr>
      <vt:lpstr>PowerPoint Presentation</vt:lpstr>
      <vt:lpstr>API REST</vt:lpstr>
      <vt:lpstr>Api</vt:lpstr>
      <vt:lpstr>Observable et HTML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 de la formation</dc:title>
  <dc:creator>Nathalie HERVOCHE</dc:creator>
  <cp:revision>10</cp:revision>
  <dcterms:created xsi:type="dcterms:W3CDTF">2023-01-06T06:52:31Z</dcterms:created>
  <dcterms:modified xsi:type="dcterms:W3CDTF">2024-01-25T13:28:32Z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f66734b3-83b1-41cc-940e-f23d0c158fc1</vt:lpwstr>
  </property>
  <property fmtid="{D5CDD505-2E9C-101B-9397-08002B2CF9AE}" pid="3" name="ContentTypeId">
    <vt:lpwstr>0x0101004F3EFB5204D723459553F1AE909AB3D0</vt:lpwstr>
  </property>
  <property fmtid="{D5CDD505-2E9C-101B-9397-08002B2CF9AE}" pid="4" name="ArticulateGUID">
    <vt:lpwstr>4C016939-3D63-4BD5-8C4B-0D84325C8D72</vt:lpwstr>
  </property>
  <property fmtid="{D5CDD505-2E9C-101B-9397-08002B2CF9AE}" pid="5" name="ArticulatePath">
    <vt:lpwstr>débuter_powerapps_video_ENI</vt:lpwstr>
  </property>
  <property fmtid="{D5CDD505-2E9C-101B-9397-08002B2CF9AE}" pid="6" name="MediaServiceImageTags">
    <vt:lpwstr/>
  </property>
</Properties>
</file>