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6E73-5287-4909-A23A-308AF5EB72F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0AE6-26CB-4E95-87AB-CBEAF2EA98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IMPACT@ </a:t>
            </a:r>
            <a:r>
              <a:rPr lang="en-US" sz="4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2024 </a:t>
            </a:r>
            <a:endParaRPr lang="en-IN" sz="40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200839"/>
            <a:ext cx="8283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Statement-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Category-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 Name- (Including Branch, Yr. Sem.)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95759" y="1707615"/>
            <a:ext cx="1066003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Detailed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115239"/>
            <a:ext cx="1003269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Process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beneficiaries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/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population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</p:spTree>
    <p:extLst>
      <p:ext uri="{BB962C8B-B14F-4D97-AF65-F5344CB8AC3E}">
        <p14:creationId xmlns=""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 useBgFill="1"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sng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</a:t>
            </a:r>
            <a:r>
              <a:rPr lang="en-US" b="1" i="0" u="sng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 </a:t>
            </a:r>
            <a:r>
              <a:rPr lang="en-US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PDF. 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1007300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Proposal Idea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7723</TotalTime>
  <Words>275</Words>
  <Application>Microsoft Office PowerPoint</Application>
  <PresentationFormat>Custom</PresentationFormat>
  <Paragraphs>53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IMPACT@ 2024 </vt:lpstr>
      <vt:lpstr> IDEA TITLE</vt:lpstr>
      <vt:lpstr>TECHNICAL APPROACH</vt:lpstr>
      <vt:lpstr>FEASIBILITY AND VIABILITY</vt:lpstr>
      <vt:lpstr>IMPACT AND BENEFITS</vt:lpstr>
      <vt:lpstr>RESEARCH  AND REFERENCES</vt:lpstr>
      <vt:lpstr>Slide 7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HP</cp:lastModifiedBy>
  <cp:revision>151</cp:revision>
  <dcterms:created xsi:type="dcterms:W3CDTF">2013-12-12T18:46:50Z</dcterms:created>
  <dcterms:modified xsi:type="dcterms:W3CDTF">2024-10-15T09:17:23Z</dcterms:modified>
</cp:coreProperties>
</file>