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EFF"/>
    <a:srgbClr val="0432FF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napToObjects="1">
      <p:cViewPr varScale="1">
        <p:scale>
          <a:sx n="157" d="100"/>
          <a:sy n="157" d="100"/>
        </p:scale>
        <p:origin x="176" y="672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9501-F18B-D240-B9BA-31A4BCB547CA}" type="datetimeFigureOut">
              <a:rPr lang="it-IT" smtClean="0"/>
              <a:t>10/12/17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69BF-E2F3-0B4B-9508-A9CF8CE30D6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26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9501-F18B-D240-B9BA-31A4BCB547CA}" type="datetimeFigureOut">
              <a:rPr lang="it-IT" smtClean="0"/>
              <a:t>10/12/17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69BF-E2F3-0B4B-9508-A9CF8CE30D6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11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9501-F18B-D240-B9BA-31A4BCB547CA}" type="datetimeFigureOut">
              <a:rPr lang="it-IT" smtClean="0"/>
              <a:t>10/12/17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69BF-E2F3-0B4B-9508-A9CF8CE30D6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02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9501-F18B-D240-B9BA-31A4BCB547CA}" type="datetimeFigureOut">
              <a:rPr lang="it-IT" smtClean="0"/>
              <a:t>10/12/17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69BF-E2F3-0B4B-9508-A9CF8CE30D6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6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9501-F18B-D240-B9BA-31A4BCB547CA}" type="datetimeFigureOut">
              <a:rPr lang="it-IT" smtClean="0"/>
              <a:t>10/12/17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69BF-E2F3-0B4B-9508-A9CF8CE30D6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99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9501-F18B-D240-B9BA-31A4BCB547CA}" type="datetimeFigureOut">
              <a:rPr lang="it-IT" smtClean="0"/>
              <a:t>10/12/17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69BF-E2F3-0B4B-9508-A9CF8CE30D6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694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9501-F18B-D240-B9BA-31A4BCB547CA}" type="datetimeFigureOut">
              <a:rPr lang="it-IT" smtClean="0"/>
              <a:t>10/12/17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69BF-E2F3-0B4B-9508-A9CF8CE30D6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878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9501-F18B-D240-B9BA-31A4BCB547CA}" type="datetimeFigureOut">
              <a:rPr lang="it-IT" smtClean="0"/>
              <a:t>10/12/17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69BF-E2F3-0B4B-9508-A9CF8CE30D6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3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9501-F18B-D240-B9BA-31A4BCB547CA}" type="datetimeFigureOut">
              <a:rPr lang="it-IT" smtClean="0"/>
              <a:t>10/12/17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69BF-E2F3-0B4B-9508-A9CF8CE30D6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52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9501-F18B-D240-B9BA-31A4BCB547CA}" type="datetimeFigureOut">
              <a:rPr lang="it-IT" smtClean="0"/>
              <a:t>10/12/17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69BF-E2F3-0B4B-9508-A9CF8CE30D6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290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9501-F18B-D240-B9BA-31A4BCB547CA}" type="datetimeFigureOut">
              <a:rPr lang="it-IT" smtClean="0"/>
              <a:t>10/12/17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69BF-E2F3-0B4B-9508-A9CF8CE30D6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503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89501-F18B-D240-B9BA-31A4BCB547CA}" type="datetimeFigureOut">
              <a:rPr lang="it-IT" smtClean="0"/>
              <a:t>10/12/17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69BF-E2F3-0B4B-9508-A9CF8CE30D6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121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/>
          <p:cNvSpPr>
            <a:spLocks noChangeAspect="1"/>
          </p:cNvSpPr>
          <p:nvPr/>
        </p:nvSpPr>
        <p:spPr>
          <a:xfrm>
            <a:off x="2409506" y="1867730"/>
            <a:ext cx="1080000" cy="1080000"/>
          </a:xfrm>
          <a:prstGeom prst="ellipse">
            <a:avLst/>
          </a:prstGeom>
          <a:solidFill>
            <a:srgbClr val="73FE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3876259" y="345691"/>
            <a:ext cx="1080000" cy="1080000"/>
            <a:chOff x="4095949" y="964017"/>
            <a:chExt cx="1080000" cy="1080000"/>
          </a:xfrm>
        </p:grpSpPr>
        <p:sp>
          <p:nvSpPr>
            <p:cNvPr id="9" name="Ovale 8"/>
            <p:cNvSpPr>
              <a:spLocks noChangeAspect="1"/>
            </p:cNvSpPr>
            <p:nvPr/>
          </p:nvSpPr>
          <p:spPr>
            <a:xfrm>
              <a:off x="4095949" y="964017"/>
              <a:ext cx="1080000" cy="1080000"/>
            </a:xfrm>
            <a:prstGeom prst="ellipse">
              <a:avLst/>
            </a:prstGeom>
            <a:solidFill>
              <a:srgbClr val="00FA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2567" y="1080634"/>
              <a:ext cx="846763" cy="846763"/>
            </a:xfrm>
            <a:prstGeom prst="rect">
              <a:avLst/>
            </a:prstGeom>
          </p:spPr>
        </p:pic>
      </p:grpSp>
      <p:sp>
        <p:nvSpPr>
          <p:cNvPr id="13" name="Rettangolo 12"/>
          <p:cNvSpPr/>
          <p:nvPr/>
        </p:nvSpPr>
        <p:spPr>
          <a:xfrm>
            <a:off x="1370644" y="4717085"/>
            <a:ext cx="4841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http://</a:t>
            </a:r>
            <a:r>
              <a:rPr lang="it-IT" dirty="0" err="1" smtClean="0"/>
              <a:t>it.seaicons.com</a:t>
            </a:r>
            <a:r>
              <a:rPr lang="it-IT" dirty="0" smtClean="0"/>
              <a:t>/e-mail-di-risposta-icona-2/</a:t>
            </a:r>
            <a:endParaRPr lang="it-IT" dirty="0"/>
          </a:p>
        </p:txBody>
      </p:sp>
      <p:grpSp>
        <p:nvGrpSpPr>
          <p:cNvPr id="19" name="Gruppo 18"/>
          <p:cNvGrpSpPr/>
          <p:nvPr/>
        </p:nvGrpSpPr>
        <p:grpSpPr>
          <a:xfrm>
            <a:off x="5672547" y="964015"/>
            <a:ext cx="1080000" cy="1120459"/>
            <a:chOff x="5672547" y="964015"/>
            <a:chExt cx="1080000" cy="1120459"/>
          </a:xfrm>
        </p:grpSpPr>
        <p:sp>
          <p:nvSpPr>
            <p:cNvPr id="12" name="Ovale 11"/>
            <p:cNvSpPr>
              <a:spLocks noChangeAspect="1"/>
            </p:cNvSpPr>
            <p:nvPr/>
          </p:nvSpPr>
          <p:spPr>
            <a:xfrm>
              <a:off x="5672547" y="964015"/>
              <a:ext cx="1080000" cy="108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4" name="Immagin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2547" y="1004474"/>
              <a:ext cx="1080000" cy="1080000"/>
            </a:xfrm>
            <a:prstGeom prst="rect">
              <a:avLst/>
            </a:prstGeom>
          </p:spPr>
        </p:pic>
      </p:grpSp>
      <p:grpSp>
        <p:nvGrpSpPr>
          <p:cNvPr id="22" name="Gruppo 21"/>
          <p:cNvGrpSpPr/>
          <p:nvPr/>
        </p:nvGrpSpPr>
        <p:grpSpPr>
          <a:xfrm>
            <a:off x="942753" y="964019"/>
            <a:ext cx="1080000" cy="1080000"/>
            <a:chOff x="942753" y="964019"/>
            <a:chExt cx="1080000" cy="1080000"/>
          </a:xfrm>
        </p:grpSpPr>
        <p:grpSp>
          <p:nvGrpSpPr>
            <p:cNvPr id="16" name="Gruppo 15"/>
            <p:cNvGrpSpPr/>
            <p:nvPr/>
          </p:nvGrpSpPr>
          <p:grpSpPr>
            <a:xfrm>
              <a:off x="942753" y="964019"/>
              <a:ext cx="1080000" cy="1080000"/>
              <a:chOff x="942753" y="964019"/>
              <a:chExt cx="1080000" cy="1080000"/>
            </a:xfrm>
          </p:grpSpPr>
          <p:sp>
            <p:nvSpPr>
              <p:cNvPr id="4" name="Ovale 3"/>
              <p:cNvSpPr>
                <a:spLocks noChangeAspect="1"/>
              </p:cNvSpPr>
              <p:nvPr/>
            </p:nvSpPr>
            <p:spPr>
              <a:xfrm>
                <a:off x="942753" y="964019"/>
                <a:ext cx="1080000" cy="1080000"/>
              </a:xfrm>
              <a:prstGeom prst="ellipse">
                <a:avLst/>
              </a:prstGeom>
              <a:solidFill>
                <a:srgbClr val="0432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5" name="Immagine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0057" y="1069398"/>
                <a:ext cx="857999" cy="857999"/>
              </a:xfrm>
              <a:prstGeom prst="rect">
                <a:avLst/>
              </a:prstGeom>
            </p:spPr>
          </p:pic>
        </p:grpSp>
        <p:sp>
          <p:nvSpPr>
            <p:cNvPr id="21" name="CasellaDiTesto 20"/>
            <p:cNvSpPr txBox="1"/>
            <p:nvPr/>
          </p:nvSpPr>
          <p:spPr>
            <a:xfrm>
              <a:off x="1082643" y="1498397"/>
              <a:ext cx="81464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b="1" dirty="0" smtClean="0"/>
                <a:t>WWW</a:t>
              </a:r>
              <a:endParaRPr lang="it-IT" b="1" dirty="0"/>
            </a:p>
          </p:txBody>
        </p:sp>
      </p:grpSp>
      <p:sp>
        <p:nvSpPr>
          <p:cNvPr id="23" name="Rettangolo 22"/>
          <p:cNvSpPr/>
          <p:nvPr/>
        </p:nvSpPr>
        <p:spPr>
          <a:xfrm>
            <a:off x="5939554" y="2840550"/>
            <a:ext cx="1080000" cy="10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5"/>
          <a:srcRect t="22635" b="23418"/>
          <a:stretch/>
        </p:blipFill>
        <p:spPr>
          <a:xfrm>
            <a:off x="5939554" y="2969777"/>
            <a:ext cx="1080001" cy="582627"/>
          </a:xfrm>
          <a:prstGeom prst="rect">
            <a:avLst/>
          </a:prstGeom>
        </p:spPr>
      </p:pic>
      <p:sp>
        <p:nvSpPr>
          <p:cNvPr id="24" name="CasellaDiTesto 23"/>
          <p:cNvSpPr txBox="1"/>
          <p:nvPr/>
        </p:nvSpPr>
        <p:spPr>
          <a:xfrm>
            <a:off x="5939553" y="3551218"/>
            <a:ext cx="10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MAPS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7758913" y="2840550"/>
            <a:ext cx="1080000" cy="1080000"/>
          </a:xfrm>
          <a:prstGeom prst="rect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/>
          <p:cNvSpPr txBox="1"/>
          <p:nvPr/>
        </p:nvSpPr>
        <p:spPr>
          <a:xfrm>
            <a:off x="7758913" y="3551218"/>
            <a:ext cx="109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EMAIL</a:t>
            </a:r>
            <a:endParaRPr lang="it-IT" b="1" dirty="0">
              <a:solidFill>
                <a:schemeClr val="bg1"/>
              </a:solidFill>
            </a:endParaRPr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531" y="2837708"/>
            <a:ext cx="846763" cy="846763"/>
          </a:xfrm>
          <a:prstGeom prst="rect">
            <a:avLst/>
          </a:prstGeom>
        </p:spPr>
      </p:pic>
      <p:sp>
        <p:nvSpPr>
          <p:cNvPr id="28" name="Rettangolo 27"/>
          <p:cNvSpPr/>
          <p:nvPr/>
        </p:nvSpPr>
        <p:spPr>
          <a:xfrm>
            <a:off x="9303143" y="2837708"/>
            <a:ext cx="1080000" cy="1080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/>
          <p:cNvSpPr txBox="1"/>
          <p:nvPr/>
        </p:nvSpPr>
        <p:spPr>
          <a:xfrm>
            <a:off x="9303143" y="3548376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smtClean="0">
                <a:solidFill>
                  <a:schemeClr val="bg1"/>
                </a:solidFill>
              </a:rPr>
              <a:t>WEB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9245150" y="847397"/>
            <a:ext cx="1080000" cy="10800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/>
          <p:cNvSpPr txBox="1"/>
          <p:nvPr/>
        </p:nvSpPr>
        <p:spPr>
          <a:xfrm>
            <a:off x="9245150" y="1558065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PHONE</a:t>
            </a:r>
            <a:endParaRPr lang="it-IT" b="1" dirty="0">
              <a:solidFill>
                <a:schemeClr val="bg1"/>
              </a:solidFill>
            </a:endParaRPr>
          </a:p>
        </p:txBody>
      </p:sp>
      <p:pic>
        <p:nvPicPr>
          <p:cNvPr id="32" name="Immagin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9245" y="2837708"/>
            <a:ext cx="846763" cy="846763"/>
          </a:xfrm>
          <a:prstGeom prst="rect">
            <a:avLst/>
          </a:prstGeom>
        </p:spPr>
      </p:pic>
      <p:pic>
        <p:nvPicPr>
          <p:cNvPr id="33" name="Immagin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0340" y="872969"/>
            <a:ext cx="817533" cy="81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28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Tema di Office</vt:lpstr>
      <vt:lpstr>Presentazione di PowerPoint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Microsoft Office User</dc:creator>
  <cp:lastModifiedBy>Microsoft Office User</cp:lastModifiedBy>
  <cp:revision>23</cp:revision>
  <dcterms:created xsi:type="dcterms:W3CDTF">2017-12-10T20:29:05Z</dcterms:created>
  <dcterms:modified xsi:type="dcterms:W3CDTF">2017-12-11T19:31:53Z</dcterms:modified>
</cp:coreProperties>
</file>