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528" y="192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87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4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5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66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24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46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71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84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8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C714-5635-5E48-8E15-748381913DC1}" type="datetimeFigureOut">
              <a:rPr lang="it-IT" smtClean="0"/>
              <a:t>11/12/17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874B-FCAC-374A-9D42-1914334BD1E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0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11" y="117254"/>
            <a:ext cx="708248" cy="6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6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Microsoft Office User</dc:creator>
  <cp:lastModifiedBy>Microsoft Office User</cp:lastModifiedBy>
  <cp:revision>2</cp:revision>
  <dcterms:created xsi:type="dcterms:W3CDTF">2017-12-11T20:01:35Z</dcterms:created>
  <dcterms:modified xsi:type="dcterms:W3CDTF">2017-12-13T05:29:21Z</dcterms:modified>
</cp:coreProperties>
</file>