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66EC4-76A3-4BD6-9806-8542A14C6D4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9A943-D255-4A3F-92C1-51C6DAAC5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26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9A943-D255-4A3F-92C1-51C6DAAC51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3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38AF-193A-4470-8153-22B1EA7F18E6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DEB0-2C7D-4452-8A7C-F8F25C360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3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4F0C-4CAB-4BAD-81DB-8C6F5322EDD4}" type="datetime1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DEB0-2C7D-4452-8A7C-F8F25C360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5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F4F7-B633-4FC7-8622-EBE888ED5ADD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DEB0-2C7D-4452-8A7C-F8F25C360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07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A0AA-47B9-4FE1-8978-0000090C4C3F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DEB0-2C7D-4452-8A7C-F8F25C3600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38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FDA6-A6E5-4AB6-82CF-B6948BCA9B27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DEB0-2C7D-4452-8A7C-F8F25C360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3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8BF7-A2BD-457D-B0D2-6C96A7338D63}" type="datetime1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DEB0-2C7D-4452-8A7C-F8F25C360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73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6B63-E4B3-471D-89D3-0FFC9137C8B1}" type="datetime1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DEB0-2C7D-4452-8A7C-F8F25C360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06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4B53-47C2-4D13-8919-B8F1360A70D6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DEB0-2C7D-4452-8A7C-F8F25C360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85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EDC7-5C6D-4F77-814B-8925CAD2BF6C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DEB0-2C7D-4452-8A7C-F8F25C360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1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88C1-518E-4C05-B056-70FDE2DC0719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DEB0-2C7D-4452-8A7C-F8F25C360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31D73-52CD-4E42-8305-A0ECBFFE5D6B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DEB0-2C7D-4452-8A7C-F8F25C360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6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33DC-0F9B-4D1E-B20B-5961DC1C8D90}" type="datetime1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DEB0-2C7D-4452-8A7C-F8F25C360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0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163-D9A1-47CD-86BF-614BE2EAE043}" type="datetime1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DEB0-2C7D-4452-8A7C-F8F25C360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81C6-4ABA-440D-8FC3-362C3F877AA2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DEB0-2C7D-4452-8A7C-F8F25C360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1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5886-6A47-4284-8609-3BEA391FE451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DEB0-2C7D-4452-8A7C-F8F25C360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0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BC1A-0DF9-4078-BAB8-14B84B204ED6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DEB0-2C7D-4452-8A7C-F8F25C360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4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F3F0-77FE-445F-AF8A-51378A789096}" type="datetime1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DEB0-2C7D-4452-8A7C-F8F25C360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9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9D9A58-5F8E-4999-961E-FFADA568E9D8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EDEB0-2C7D-4452-8A7C-F8F25C360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80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/crimes-2001-to-present-398a4" TargetMode="External"/><Relationship Id="rId2" Type="http://schemas.openxmlformats.org/officeDocument/2006/relationships/hyperlink" Target="https://arxiv.org/ftp/arxiv/papers/1508/1508.02050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entaho.com/download" TargetMode="External"/><Relationship Id="rId4" Type="http://schemas.openxmlformats.org/officeDocument/2006/relationships/hyperlink" Target="http://www.cs.waikato.ac.nz/ml/weka/downloading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848" y="1519706"/>
            <a:ext cx="9144000" cy="1217524"/>
          </a:xfrm>
        </p:spPr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Crime Analysis in Chicago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09148" y="3786389"/>
            <a:ext cx="2859111" cy="2347174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10000"/>
              </a:lnSpc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Number: 16</a:t>
            </a:r>
          </a:p>
          <a:p>
            <a:pPr algn="l">
              <a:lnSpc>
                <a:spcPct val="110000"/>
              </a:lnSpc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l">
              <a:lnSpc>
                <a:spcPct val="110000"/>
              </a:lnSpc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Vaishnavi Kankanala</a:t>
            </a:r>
          </a:p>
          <a:p>
            <a:pPr algn="l">
              <a:lnSpc>
                <a:spcPct val="110000"/>
              </a:lnSpc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Devyani Deshmukh</a:t>
            </a:r>
          </a:p>
          <a:p>
            <a:pPr algn="l">
              <a:lnSpc>
                <a:spcPct val="110000"/>
              </a:lnSpc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Sneha Alkuru</a:t>
            </a:r>
          </a:p>
          <a:p>
            <a:pPr algn="l">
              <a:lnSpc>
                <a:spcPct val="110000"/>
              </a:lnSpc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Shivanvitha Konda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DEB0-2C7D-4452-8A7C-F8F25C3600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39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Five most crime zones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Visualized 5 most crime zones based on count of crimes happened in the area. Areas where the count of crimes is more than 40 are considered as most crime zones.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 of 5 crime zones in 4 of the places Theft is the primary crime type occurred.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one is Drugs.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DEB0-2C7D-4452-8A7C-F8F25C3600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0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Crime Zones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519707"/>
            <a:ext cx="10675512" cy="465725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DEB0-2C7D-4452-8A7C-F8F25C3600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74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Trend Analysis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Considered all the months from 2007 to 2016 years and observed that most of the crimes happened in the month of February, March and April.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Chicago most of the crimes happened in the month of March.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DEB0-2C7D-4452-8A7C-F8F25C3600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66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Trend Analysis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08" y="1690688"/>
            <a:ext cx="10078792" cy="44862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DEB0-2C7D-4452-8A7C-F8F25C3600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80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Theft is the most happened crime in Chicago so Police Department should focus more on Theft/Robbery/Burglary and people in the surrounding areas of Crime zones must be made aware of this.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DEB0-2C7D-4452-8A7C-F8F25C3600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6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Almanie, T., Mirza, R., &amp;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(2015). Crime prediction based on crime types and using spatial and temporal criminal hotspots.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Data Mining &amp; Knowledge Management Process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Vol.15, No.4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https://arxiv.org/ftp/arxiv/papers/1508/1508.02050.pdf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https://catalog.data.gov/dataset/crimes-2001-to-present-398a4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http://www.cs.waikato.ac.nz/ml/weka/downloading.html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http://www.pentaho.com/download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DEB0-2C7D-4452-8A7C-F8F25C3600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17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62065" y="2653048"/>
            <a:ext cx="6024357" cy="1104420"/>
          </a:xfrm>
        </p:spPr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Thank you 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DEB0-2C7D-4452-8A7C-F8F25C3600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8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679572"/>
            <a:ext cx="9404723" cy="1400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DEB0-2C7D-4452-8A7C-F8F25C3600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6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521758" cy="419548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various crimes taking place in the country. So we have selected Chicago city, analyzed crime type that occurred most from 2007 to 2016 year.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took the data from 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https://catalog.data.gov/dataset/crimes-2001-to-present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DEB0-2C7D-4452-8A7C-F8F25C3600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4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the crime type that occurred most from 2007 to 2016 year and find if it is increased or decreased, and in which particular month it is increased.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five most crime zones in city of Chicago.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Trend analysis of crime types in different months.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DEB0-2C7D-4452-8A7C-F8F25C3600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8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Crime types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used: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MultiClassClassifier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Multilayer Perceptron (ANN)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J48 Decision Tree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Observed: Crimes happened more in 2016 and in the month of March. And the most occurred crime type is Theft/Robbery/Burglary.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DEB0-2C7D-4452-8A7C-F8F25C3600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Classifier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DEB0-2C7D-4452-8A7C-F8F25C3600DC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9" y="1355814"/>
            <a:ext cx="8739854" cy="51351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790" y="1523239"/>
            <a:ext cx="1813438" cy="114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5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618186"/>
            <a:ext cx="9404723" cy="1235062"/>
          </a:xfrm>
        </p:spPr>
        <p:txBody>
          <a:bodyPr/>
          <a:lstStyle/>
          <a:p>
            <a:r>
              <a:rPr lang="en-US" dirty="0" smtClean="0"/>
              <a:t>Multilayer Perceptron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DEB0-2C7D-4452-8A7C-F8F25C3600DC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2" y="1853248"/>
            <a:ext cx="8935770" cy="43801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096" y="1853248"/>
            <a:ext cx="1854558" cy="127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2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J48 Decision Tree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3" y="1532586"/>
            <a:ext cx="8847786" cy="46859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DEB0-2C7D-4452-8A7C-F8F25C3600DC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3" y="1643669"/>
            <a:ext cx="1759093" cy="134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08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3" y="1919607"/>
            <a:ext cx="5182323" cy="3905795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9011"/>
              </p:ext>
            </p:extLst>
          </p:nvPr>
        </p:nvGraphicFramePr>
        <p:xfrm>
          <a:off x="7081448" y="1690688"/>
          <a:ext cx="4272352" cy="47445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1939"/>
                <a:gridCol w="2680413"/>
              </a:tblGrid>
              <a:tr h="2963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Letter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Crime Type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theft,burglary,robbery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kidnapping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deceptive practice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motor vehicle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sexual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drugs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rules violation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gambling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J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interference with public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intimidation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battery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criminal damage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non-criminal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3890" algn="ctr"/>
                        </a:tabLs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DEB0-2C7D-4452-8A7C-F8F25C3600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58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</TotalTime>
  <Words>381</Words>
  <Application>Microsoft Office PowerPoint</Application>
  <PresentationFormat>Widescreen</PresentationFormat>
  <Paragraphs>104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Crime Analysis in Chicago</vt:lpstr>
      <vt:lpstr>Outline</vt:lpstr>
      <vt:lpstr>Introduction</vt:lpstr>
      <vt:lpstr>Outcomes</vt:lpstr>
      <vt:lpstr>Analysis of Crime types </vt:lpstr>
      <vt:lpstr>Multiclass Classifier</vt:lpstr>
      <vt:lpstr>Multilayer Perceptron</vt:lpstr>
      <vt:lpstr>J48 Decision Tree</vt:lpstr>
      <vt:lpstr>Pie Chart</vt:lpstr>
      <vt:lpstr>Five most crime zones </vt:lpstr>
      <vt:lpstr>Crime Zones </vt:lpstr>
      <vt:lpstr>Trend Analysis</vt:lpstr>
      <vt:lpstr>Trend Analysis</vt:lpstr>
      <vt:lpstr>Conclusion</vt:lpstr>
      <vt:lpstr>References</vt:lpstr>
      <vt:lpstr>  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Analysis in Chicago</dc:title>
  <dc:creator>Kankanala,Vaishnavi</dc:creator>
  <cp:lastModifiedBy>Kankanala,Vaishnavi</cp:lastModifiedBy>
  <cp:revision>61</cp:revision>
  <dcterms:created xsi:type="dcterms:W3CDTF">2017-04-18T21:32:54Z</dcterms:created>
  <dcterms:modified xsi:type="dcterms:W3CDTF">2017-04-19T00:29:38Z</dcterms:modified>
</cp:coreProperties>
</file>