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7" r:id="rId3"/>
    <p:sldId id="268" r:id="rId4"/>
    <p:sldId id="257" r:id="rId5"/>
    <p:sldId id="258" r:id="rId6"/>
    <p:sldId id="269" r:id="rId7"/>
    <p:sldId id="260" r:id="rId8"/>
    <p:sldId id="261" r:id="rId9"/>
    <p:sldId id="262" r:id="rId10"/>
    <p:sldId id="264" r:id="rId11"/>
    <p:sldId id="265" r:id="rId12"/>
    <p:sldId id="266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2480-2307-4101-9A0B-73510FFC75A8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CCCF7-1D31-41A5-9778-03727E702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8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02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4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1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90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0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9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2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68A-6A7C-4943-80C2-C49E9CADF243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62D68A-6A7C-4943-80C2-C49E9CADF243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866E-257B-4D14-9837-1B930FB32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7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ikato.ac.nz/ml/wek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64467" y="2006433"/>
            <a:ext cx="11726000" cy="17876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Predicting customer cancellation </a:t>
            </a:r>
          </a:p>
          <a:p>
            <a:pPr>
              <a:spcBef>
                <a:spcPts val="0"/>
              </a:spcBef>
            </a:pPr>
            <a:r>
              <a:rPr lang="en" sz="4800" dirty="0">
                <a:latin typeface="Times New Roman"/>
                <a:ea typeface="Times New Roman"/>
                <a:cs typeface="Times New Roman"/>
                <a:sym typeface="Times New Roman"/>
              </a:rPr>
              <a:t>of cab booking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64468" y="4095265"/>
            <a:ext cx="11726000" cy="2532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7315017">
              <a:spcBef>
                <a:spcPts val="0"/>
              </a:spcBef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Sudharshan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Reddy Kankara</a:t>
            </a:r>
          </a:p>
          <a:p>
            <a:pPr marL="7315017" algn="l">
              <a:spcBef>
                <a:spcPts val="0"/>
              </a:spcBef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Charan Teja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Somepalli</a:t>
            </a:r>
          </a:p>
          <a:p>
            <a:pPr algn="r">
              <a:spcBef>
                <a:spcPts val="0"/>
              </a:spcBef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Santhosh Reddy 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Agumamidi</a:t>
            </a:r>
          </a:p>
          <a:p>
            <a:pPr algn="r">
              <a:spcBef>
                <a:spcPts val="0"/>
              </a:spcBef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Sai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Ram Kumar Mamidala</a:t>
            </a:r>
          </a:p>
          <a:p>
            <a:pPr algn="r">
              <a:spcBef>
                <a:spcPts val="0"/>
              </a:spcBef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Venkatesh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Katragadda</a:t>
            </a:r>
          </a:p>
          <a:p>
            <a:pPr algn="r">
              <a:spcBef>
                <a:spcPts val="0"/>
              </a:spcBef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78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133" cy="849526"/>
          </a:xfrm>
        </p:spPr>
        <p:txBody>
          <a:bodyPr>
            <a:norm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7" y="1460310"/>
            <a:ext cx="10648666" cy="52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4900"/>
            <a:ext cx="10339316" cy="51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be noted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high for decision tree</a:t>
            </a:r>
          </a:p>
          <a:p>
            <a:r>
              <a:rPr lang="en-US" dirty="0" smtClean="0"/>
              <a:t>It is medium for Naïve </a:t>
            </a:r>
            <a:r>
              <a:rPr lang="en-US" dirty="0" err="1" smtClean="0"/>
              <a:t>bayes</a:t>
            </a:r>
            <a:r>
              <a:rPr lang="en-US" dirty="0" smtClean="0"/>
              <a:t> and KNN</a:t>
            </a:r>
          </a:p>
          <a:p>
            <a:r>
              <a:rPr lang="en-US" dirty="0" smtClean="0"/>
              <a:t>Logistic regression has no effect on data</a:t>
            </a:r>
          </a:p>
          <a:p>
            <a:r>
              <a:rPr lang="en-US" dirty="0" smtClean="0"/>
              <a:t>KNN is highly beneficial for the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try to implement few more algorithms on </a:t>
            </a:r>
            <a:r>
              <a:rPr lang="en-US" dirty="0"/>
              <a:t>the </a:t>
            </a:r>
            <a:r>
              <a:rPr lang="en-US" dirty="0" smtClean="0"/>
              <a:t>dataset and try to obtain the optimal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Predicting-customer-cancellation-cab-bookings-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yourcabscom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 – Blog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galitshmueli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 algn="just">
              <a:spcBef>
                <a:spcPts val="0"/>
              </a:spcBef>
              <a:buNone/>
            </a:pPr>
            <a:endParaRPr lang="en-US" dirty="0">
              <a:latin typeface="Verdana"/>
              <a:ea typeface="Verdana"/>
              <a:cs typeface="Verdana"/>
              <a:sym typeface="Verdana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(http://www.galitshmueli.com/data-mining-project/predicting-customer-cancellation-cab-bookings-yourcabscom)</a:t>
            </a:r>
          </a:p>
          <a:p>
            <a:pPr lvl="0"/>
            <a:r>
              <a:rPr lang="en-US" dirty="0"/>
              <a:t>Weka – Data Mining Software in Java: </a:t>
            </a:r>
          </a:p>
          <a:p>
            <a:pPr marL="0" lv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http://www.cs.waikato.ac.nz/ml/weka/</a:t>
            </a:r>
            <a:endParaRPr lang="en-US" dirty="0"/>
          </a:p>
          <a:p>
            <a:r>
              <a:rPr lang="en-US" dirty="0"/>
              <a:t>https://inclass.kaggle.com/c/predicting-cab-booking-cancellations/data</a:t>
            </a:r>
          </a:p>
        </p:txBody>
      </p:sp>
    </p:spTree>
    <p:extLst>
      <p:ext uri="{BB962C8B-B14F-4D97-AF65-F5344CB8AC3E}">
        <p14:creationId xmlns:p14="http://schemas.microsoft.com/office/powerpoint/2010/main" val="29011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323" y="138417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9901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Cabs are one of the most used form of transportation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Cab cancellation causes a huge loss to the companies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Can save a lot of money by predicting if a customer will cancel the cab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Took data from Kaggle.com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Online platform for predictive modeling and online competitions</a:t>
            </a:r>
            <a:r>
              <a:rPr lang="en" dirty="0" smtClean="0"/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2034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contains 43,000 tuples</a:t>
            </a:r>
          </a:p>
          <a:p>
            <a:r>
              <a:rPr lang="en-US" dirty="0" smtClean="0"/>
              <a:t>It has 20 attributes of which 19 are features and 1 is class variable</a:t>
            </a:r>
          </a:p>
          <a:p>
            <a:r>
              <a:rPr lang="en-US" dirty="0" smtClean="0"/>
              <a:t>Dataset is in .csv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15" y="1690688"/>
            <a:ext cx="8639186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95" y="3697288"/>
            <a:ext cx="7640626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dirty="0" smtClean="0"/>
              <a:t>After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/>
          <a:lstStyle/>
          <a:p>
            <a:r>
              <a:rPr lang="en-US" dirty="0" smtClean="0"/>
              <a:t>Number of attributes reduced from 20 to 12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1" y="1789257"/>
            <a:ext cx="8211696" cy="1933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02" y="4015985"/>
            <a:ext cx="545890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1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J-48 (Decision Tree)</a:t>
            </a:r>
          </a:p>
          <a:p>
            <a:r>
              <a:rPr lang="en-US" dirty="0" smtClean="0"/>
              <a:t>Logical Regression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Multilayer Perceptron(Neural Network)</a:t>
            </a:r>
          </a:p>
          <a:p>
            <a:r>
              <a:rPr lang="en-US" dirty="0" smtClean="0"/>
              <a:t>KNN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2" y="1364776"/>
            <a:ext cx="10630468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71328" cy="876821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099"/>
            <a:ext cx="9866194" cy="51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071"/>
            <a:ext cx="10515600" cy="51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216</Words>
  <Application>Microsoft Office PowerPoint</Application>
  <PresentationFormat>Widescreen</PresentationFormat>
  <Paragraphs>53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Verdana</vt:lpstr>
      <vt:lpstr>Wingdings 3</vt:lpstr>
      <vt:lpstr>Ion</vt:lpstr>
      <vt:lpstr>Predicting customer cancellation  of cab booking</vt:lpstr>
      <vt:lpstr>Introduction</vt:lpstr>
      <vt:lpstr>Data Pre-processing</vt:lpstr>
      <vt:lpstr>Initial Data</vt:lpstr>
      <vt:lpstr>After Pre-processing</vt:lpstr>
      <vt:lpstr>Algorithms Tested</vt:lpstr>
      <vt:lpstr>Decision Tree</vt:lpstr>
      <vt:lpstr>Logistic Regression</vt:lpstr>
      <vt:lpstr>Naïve Bayes</vt:lpstr>
      <vt:lpstr>Neural Network</vt:lpstr>
      <vt:lpstr>KNN</vt:lpstr>
      <vt:lpstr>Points to be noted</vt:lpstr>
      <vt:lpstr>Future Progress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Kankara,Sudharshan Reddy</dc:creator>
  <cp:lastModifiedBy>Kankara,Sudharshan Reddy</cp:lastModifiedBy>
  <cp:revision>19</cp:revision>
  <dcterms:created xsi:type="dcterms:W3CDTF">2017-03-27T04:58:50Z</dcterms:created>
  <dcterms:modified xsi:type="dcterms:W3CDTF">2017-03-27T06:57:24Z</dcterms:modified>
</cp:coreProperties>
</file>