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a933b4b2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a933b4b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799b7add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799b7ad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aa13e41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aa13e41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aa13e41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aa13e41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799b7ad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799b7ad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799b7add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799b7add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799b7ad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799b7ad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799b7ad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799b7ad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aa13e413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aa13e413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799b7add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799b7ad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799b7add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799b7add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799b7add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799b7ad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a933b4b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a933b4b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a933b4b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a933b4b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a933b4b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a933b4b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a933b4b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a933b4b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799b7ad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799b7ad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328248" y="4663225"/>
            <a:ext cx="693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/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34F5C"/>
                </a:solidFill>
              </a:rPr>
              <a:t>Team 12 </a:t>
            </a:r>
            <a:endParaRPr sz="1200">
              <a:solidFill>
                <a:srgbClr val="134F5C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34F5C"/>
                </a:solidFill>
              </a:rPr>
              <a:t>Hongyu Xin, Xinran Zhao, Catherine Zhou, Devyani Ashok Mardia</a:t>
            </a:r>
            <a:endParaRPr sz="1200">
              <a:solidFill>
                <a:srgbClr val="134F5C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have done the pre-presentation to cohort</a:t>
            </a:r>
            <a:endParaRPr sz="1200">
              <a:solidFill>
                <a:srgbClr val="45818E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important points was also to retrieve the best possible results having the highest “custom_rank”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calculated based on weighted average of favourite, retweeted and quoted counts.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provide the users with a way to find all the comments/replies to a tweet by retrieving all the replies of replies for any given tweet.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searching is provided to find keywords in comments as well in case the results were limited for a keyword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Insert User information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Design table schem</a:t>
            </a:r>
            <a:r>
              <a:rPr lang="en"/>
              <a:t>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Collect user information from nested tweets data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"/>
              <a:t>101916</a:t>
            </a:r>
            <a:r>
              <a:rPr lang="en"/>
              <a:t> lines in corona-out-3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Top 5 most frequently users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Use Recursion function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187443</a:t>
            </a:r>
            <a:r>
              <a:rPr lang="en"/>
              <a:t> user records in total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90336</a:t>
            </a:r>
            <a:r>
              <a:rPr lang="en"/>
              <a:t> unique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Insert in table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 user_id as primary key, put all tweet_id in a list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1196400" y="2131100"/>
            <a:ext cx="7692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data</a:t>
            </a:r>
            <a:endParaRPr sz="1000"/>
          </a:p>
        </p:txBody>
      </p:sp>
      <p:sp>
        <p:nvSpPr>
          <p:cNvPr id="145" name="Google Shape;145;p23"/>
          <p:cNvSpPr/>
          <p:nvPr/>
        </p:nvSpPr>
        <p:spPr>
          <a:xfrm>
            <a:off x="2286000" y="1986900"/>
            <a:ext cx="6834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⭐️Basic</a:t>
            </a:r>
            <a:endParaRPr sz="1000"/>
          </a:p>
        </p:txBody>
      </p:sp>
      <p:sp>
        <p:nvSpPr>
          <p:cNvPr id="146" name="Google Shape;146;p23"/>
          <p:cNvSpPr/>
          <p:nvPr/>
        </p:nvSpPr>
        <p:spPr>
          <a:xfrm>
            <a:off x="2286000" y="2286075"/>
            <a:ext cx="6834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Profile</a:t>
            </a:r>
            <a:endParaRPr sz="1000"/>
          </a:p>
        </p:txBody>
      </p:sp>
      <p:sp>
        <p:nvSpPr>
          <p:cNvPr id="147" name="Google Shape;147;p23"/>
          <p:cNvSpPr/>
          <p:nvPr/>
        </p:nvSpPr>
        <p:spPr>
          <a:xfrm>
            <a:off x="3290125" y="1866725"/>
            <a:ext cx="6834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Identity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3289800" y="2174000"/>
            <a:ext cx="6969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influency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4192775" y="1866725"/>
            <a:ext cx="20991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id, name, location…</a:t>
            </a:r>
            <a:endParaRPr sz="1000"/>
          </a:p>
        </p:txBody>
      </p:sp>
      <p:sp>
        <p:nvSpPr>
          <p:cNvPr id="150" name="Google Shape;150;p23"/>
          <p:cNvSpPr/>
          <p:nvPr/>
        </p:nvSpPr>
        <p:spPr>
          <a:xfrm>
            <a:off x="4192775" y="2174000"/>
            <a:ext cx="20991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followers_count, friends_count…</a:t>
            </a:r>
            <a:endParaRPr sz="1000"/>
          </a:p>
        </p:txBody>
      </p:sp>
      <p:cxnSp>
        <p:nvCxnSpPr>
          <p:cNvPr id="151" name="Google Shape;151;p23"/>
          <p:cNvCxnSpPr>
            <a:endCxn id="145" idx="1"/>
          </p:cNvCxnSpPr>
          <p:nvPr/>
        </p:nvCxnSpPr>
        <p:spPr>
          <a:xfrm flipH="1" rot="10800000">
            <a:off x="1965600" y="2099100"/>
            <a:ext cx="3204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3"/>
          <p:cNvCxnSpPr>
            <a:stCxn id="144" idx="3"/>
            <a:endCxn id="146" idx="1"/>
          </p:cNvCxnSpPr>
          <p:nvPr/>
        </p:nvCxnSpPr>
        <p:spPr>
          <a:xfrm>
            <a:off x="1965600" y="2243300"/>
            <a:ext cx="320400" cy="1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3"/>
          <p:cNvCxnSpPr>
            <a:endCxn id="147" idx="1"/>
          </p:cNvCxnSpPr>
          <p:nvPr/>
        </p:nvCxnSpPr>
        <p:spPr>
          <a:xfrm flipH="1" rot="10800000">
            <a:off x="2969425" y="1978925"/>
            <a:ext cx="3207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3"/>
          <p:cNvCxnSpPr>
            <a:stCxn id="145" idx="3"/>
            <a:endCxn id="148" idx="1"/>
          </p:cNvCxnSpPr>
          <p:nvPr/>
        </p:nvCxnSpPr>
        <p:spPr>
          <a:xfrm>
            <a:off x="2969400" y="2099100"/>
            <a:ext cx="3204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>
            <a:stCxn id="147" idx="3"/>
            <a:endCxn id="149" idx="1"/>
          </p:cNvCxnSpPr>
          <p:nvPr/>
        </p:nvCxnSpPr>
        <p:spPr>
          <a:xfrm>
            <a:off x="3973525" y="1978925"/>
            <a:ext cx="2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>
            <a:endCxn id="150" idx="1"/>
          </p:cNvCxnSpPr>
          <p:nvPr/>
        </p:nvCxnSpPr>
        <p:spPr>
          <a:xfrm>
            <a:off x="3986675" y="2286200"/>
            <a:ext cx="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500" y="2970375"/>
            <a:ext cx="2809550" cy="10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3"/>
          <p:cNvCxnSpPr/>
          <p:nvPr/>
        </p:nvCxnSpPr>
        <p:spPr>
          <a:xfrm>
            <a:off x="4021875" y="3204675"/>
            <a:ext cx="67830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200" y="110075"/>
            <a:ext cx="1721625" cy="13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3881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</a:t>
            </a:r>
            <a:endParaRPr sz="2650"/>
          </a:p>
        </p:txBody>
      </p:sp>
      <p:sp>
        <p:nvSpPr>
          <p:cNvPr id="161" name="Google Shape;161;p23"/>
          <p:cNvSpPr txBox="1"/>
          <p:nvPr/>
        </p:nvSpPr>
        <p:spPr>
          <a:xfrm>
            <a:off x="2184525" y="583175"/>
            <a:ext cx="188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Insert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&amp; Search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User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table schema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 user information from nested tweets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insertion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After scanning all lines in file	😄 takes seconds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While scanning lines in fil</a:t>
            </a:r>
            <a:r>
              <a:rPr lang="en"/>
              <a:t>e		😭 takes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user_id as primary key, put all tweet_id in a list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Keep the latest </a:t>
            </a:r>
            <a:r>
              <a:rPr lang="en"/>
              <a:t>information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Compare the timestamp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 follower_count, favourites_count…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375" y="3605125"/>
            <a:ext cx="4279625" cy="2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3881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</a:t>
            </a:r>
            <a:endParaRPr sz="2650"/>
          </a:p>
        </p:txBody>
      </p:sp>
      <p:sp>
        <p:nvSpPr>
          <p:cNvPr id="170" name="Google Shape;170;p24"/>
          <p:cNvSpPr txBox="1"/>
          <p:nvPr/>
        </p:nvSpPr>
        <p:spPr>
          <a:xfrm>
            <a:off x="2184525" y="583175"/>
            <a:ext cx="188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Insert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&amp; Search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200" y="110075"/>
            <a:ext cx="1721625" cy="13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10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for name or screen_name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Fuzzy search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 approximate matches that are similar to the search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Exact search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 only the exact matches for the search query.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934675" y="3765475"/>
            <a:ext cx="1201800" cy="29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🔍  electro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475" y="2765100"/>
            <a:ext cx="3546476" cy="1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/>
          <p:nvPr/>
        </p:nvSpPr>
        <p:spPr>
          <a:xfrm>
            <a:off x="2825475" y="4259300"/>
            <a:ext cx="4136400" cy="5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by exac</a:t>
            </a:r>
            <a:r>
              <a:rPr lang="en"/>
              <a:t>t_search: No record shows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there is no user named ‘electro’ exactly</a:t>
            </a:r>
            <a:endParaRPr/>
          </a:p>
        </p:txBody>
      </p:sp>
      <p:cxnSp>
        <p:nvCxnSpPr>
          <p:cNvPr id="181" name="Google Shape;181;p25"/>
          <p:cNvCxnSpPr/>
          <p:nvPr/>
        </p:nvCxnSpPr>
        <p:spPr>
          <a:xfrm flipH="1" rot="10800000">
            <a:off x="2269975" y="3525150"/>
            <a:ext cx="4326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5"/>
          <p:cNvCxnSpPr/>
          <p:nvPr/>
        </p:nvCxnSpPr>
        <p:spPr>
          <a:xfrm>
            <a:off x="2280650" y="3973800"/>
            <a:ext cx="4113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3881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</a:t>
            </a:r>
            <a:endParaRPr sz="2650"/>
          </a:p>
        </p:txBody>
      </p:sp>
      <p:sp>
        <p:nvSpPr>
          <p:cNvPr id="184" name="Google Shape;184;p25"/>
          <p:cNvSpPr txBox="1"/>
          <p:nvPr/>
        </p:nvSpPr>
        <p:spPr>
          <a:xfrm>
            <a:off x="2184525" y="583175"/>
            <a:ext cx="188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Insert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Search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200" y="110075"/>
            <a:ext cx="1721625" cy="13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11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</a:t>
            </a:r>
            <a:r>
              <a:rPr lang="en"/>
              <a:t>database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 Min Heap and a dict to implement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Heap: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insert timestamp as key.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query</a:t>
            </a:r>
            <a:r>
              <a:rPr lang="en"/>
              <a:t> is the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Use the query as 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[Timestamp] as value1.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Content as value2.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588" y="2659075"/>
            <a:ext cx="50958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12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database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11700" y="1266325"/>
            <a:ext cx="37956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query</a:t>
            </a:r>
            <a:r>
              <a:rPr lang="en"/>
              <a:t> in,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Search in the cache,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in return, else go to the </a:t>
            </a:r>
            <a:r>
              <a:rPr lang="en"/>
              <a:t>server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ever where we get the data,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Push it into cache after the searching.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888" y="1400175"/>
            <a:ext cx="50958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13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database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94200" y="1328275"/>
            <a:ext cx="44088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New searching push : O(n) = log(n+1)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Old searching pop : O(n) = log(n+1)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Searching : O(n)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150" y="1152425"/>
            <a:ext cx="4336200" cy="199384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376800" y="3278275"/>
            <a:ext cx="542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Trade off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a user searching same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query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several times, other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query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would be pop out.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14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100" y="1041050"/>
            <a:ext cx="4543685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508700" y="1309425"/>
            <a:ext cx="312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Time cost is less than 0.5s,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would support fluent user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experience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Number of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output is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limited to 100, time cost is showed.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15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144200"/>
            <a:ext cx="8520600" cy="48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225" name="Google Shape;225;p30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16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Server</a:t>
            </a:r>
            <a:endParaRPr sz="21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{Mongodb : tweet data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Sparksql : user data}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Query → Content</a:t>
            </a:r>
            <a:endParaRPr sz="17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Client </a:t>
            </a:r>
            <a:endParaRPr sz="21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{cache_database}</a:t>
            </a:r>
            <a:endParaRPr sz="17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375" y="0"/>
            <a:ext cx="5168625" cy="50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insertion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We split the dataset into 4 mongodb tables and 1 sql table</a:t>
            </a:r>
            <a:endParaRPr sz="1760"/>
          </a:p>
          <a:p>
            <a:pPr indent="-3403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Nested data</a:t>
            </a:r>
            <a:endParaRPr sz="1760"/>
          </a:p>
          <a:p>
            <a:pPr indent="-34036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○"/>
            </a:pPr>
            <a:r>
              <a:rPr lang="en" sz="1760"/>
              <a:t>def  insert_data(new_data):</a:t>
            </a:r>
            <a:endParaRPr sz="1760"/>
          </a:p>
          <a:p>
            <a:pPr indent="4572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If no nested data:</a:t>
            </a:r>
            <a:endParaRPr sz="1760"/>
          </a:p>
          <a:p>
            <a:pPr indent="457200" lvl="0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Update database</a:t>
            </a:r>
            <a:endParaRPr sz="1760"/>
          </a:p>
          <a:p>
            <a:pPr indent="4572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Else:</a:t>
            </a:r>
            <a:endParaRPr sz="1760"/>
          </a:p>
          <a:p>
            <a:pPr indent="4572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	insert_data(new_data)</a:t>
            </a:r>
            <a:endParaRPr sz="1760"/>
          </a:p>
          <a:p>
            <a:pPr indent="-3403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Add reference(which tweet reply,retweet,quote the tweet)</a:t>
            </a:r>
            <a:endParaRPr sz="1760"/>
          </a:p>
        </p:txBody>
      </p:sp>
      <p:sp>
        <p:nvSpPr>
          <p:cNvPr id="83" name="Google Shape;83;p15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250" y="321588"/>
            <a:ext cx="1192825" cy="9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15703" l="6096" r="12503" t="10468"/>
          <a:stretch/>
        </p:blipFill>
        <p:spPr>
          <a:xfrm>
            <a:off x="3573225" y="247425"/>
            <a:ext cx="1479475" cy="10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700"/>
              <a:buChar char="●"/>
            </a:pPr>
            <a:r>
              <a:rPr lang="en" sz="1700">
                <a:solidFill>
                  <a:srgbClr val="2D3B45"/>
                </a:solidFill>
                <a:highlight>
                  <a:schemeClr val="lt1"/>
                </a:highlight>
              </a:rPr>
              <a:t>Tweet_id</a:t>
            </a:r>
            <a:endParaRPr sz="17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700"/>
              <a:buChar char="○"/>
            </a:pPr>
            <a:r>
              <a:rPr lang="en" sz="1700">
                <a:solidFill>
                  <a:srgbClr val="2D3B45"/>
                </a:solidFill>
              </a:rPr>
              <a:t>collection.create_index([("tweet_id", -1)])</a:t>
            </a:r>
            <a:endParaRPr sz="1700">
              <a:solidFill>
                <a:srgbClr val="2D3B45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700"/>
              <a:buChar char="○"/>
            </a:pPr>
            <a:r>
              <a:rPr lang="en" sz="1700">
                <a:solidFill>
                  <a:srgbClr val="2D3B45"/>
                </a:solidFill>
              </a:rPr>
              <a:t>Default Index is created on ID when we insert data into the database.</a:t>
            </a:r>
            <a:endParaRPr sz="1700">
              <a:solidFill>
                <a:srgbClr val="2D3B45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700"/>
              <a:buChar char="●"/>
            </a:pPr>
            <a:r>
              <a:rPr lang="en" sz="1700">
                <a:solidFill>
                  <a:srgbClr val="2D3B45"/>
                </a:solidFill>
              </a:rPr>
              <a:t>Allowing the database to quickly locate and retrieve specific data.</a:t>
            </a:r>
            <a:endParaRPr sz="1700">
              <a:solidFill>
                <a:srgbClr val="2D3B45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Indices: Text and Hashtags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text indices to search inside the tweets/ documents text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Ignores stop words, common words like a, an, the, etc. based on the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natural language and provides better processing by considering root words and their different grammar forms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facility to score the searches and even modify the score algorithm to facilitate better sorting mechanism for our results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52425"/>
            <a:ext cx="8839199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76200" y="-133350"/>
            <a:ext cx="883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Tweet Search based on keyword with scoring</a:t>
            </a:r>
            <a:endParaRPr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771775"/>
            <a:ext cx="8839199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6200" y="2096925"/>
            <a:ext cx="883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Search for a specific string text</a:t>
            </a:r>
            <a:endParaRPr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85725" y="66000"/>
            <a:ext cx="83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Tweet Search based keyword as Trump but stop word Donald</a:t>
            </a:r>
            <a:endParaRPr b="1" sz="2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3" y="790125"/>
            <a:ext cx="9058273" cy="15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9144003" cy="2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type="title"/>
          </p:nvPr>
        </p:nvSpPr>
        <p:spPr>
          <a:xfrm>
            <a:off x="0" y="2066925"/>
            <a:ext cx="88869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comment searching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02150" y="0"/>
            <a:ext cx="8520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tweet matching for the first result </a:t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64075" y="2133588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tweets based on the custom_score/ranking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875"/>
            <a:ext cx="9144003" cy="12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31250"/>
            <a:ext cx="9144003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92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Rank algorithm and reorganize the searching result</a:t>
            </a:r>
            <a:endParaRPr sz="320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990600"/>
            <a:ext cx="85206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is partitioned, cached and indexed to gain the best possible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supports Keyword, Sentences, Stop words, Hashtags, Timestamp and User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 to sort the results based on various important variables: Timestamps, Text scores, Most liked, Retweeted and quoted tweets. 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8444325" y="47219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/16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