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18" r:id="rId4"/>
    <p:sldId id="260" r:id="rId5"/>
    <p:sldId id="320" r:id="rId6"/>
    <p:sldId id="262" r:id="rId7"/>
    <p:sldId id="321" r:id="rId8"/>
    <p:sldId id="322" r:id="rId9"/>
    <p:sldId id="267" r:id="rId10"/>
    <p:sldId id="323" r:id="rId11"/>
    <p:sldId id="324" r:id="rId12"/>
    <p:sldId id="325" r:id="rId13"/>
    <p:sldId id="326" r:id="rId14"/>
    <p:sldId id="327" r:id="rId15"/>
    <p:sldId id="328" r:id="rId16"/>
    <p:sldId id="270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8EA"/>
          </a:solidFill>
        </a:fill>
      </a:tcStyle>
    </a:wholeTbl>
    <a:band2H>
      <a:tcTxStyle/>
      <a:tcStyle>
        <a:tcBdr/>
        <a:fill>
          <a:solidFill>
            <a:srgbClr val="E7ED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CACF"/>
          </a:solidFill>
        </a:fill>
      </a:tcStyle>
    </a:wholeTbl>
    <a:band2H>
      <a:tcTxStyle/>
      <a:tcStyle>
        <a:tcBdr/>
        <a:fill>
          <a:solidFill>
            <a:srgbClr val="FCE6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2E7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BEC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677480"/>
        </a:fontRef>
        <a:srgbClr val="6774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77480"/>
              </a:solidFill>
              <a:prstDash val="solid"/>
              <a:round/>
            </a:ln>
          </a:top>
          <a:bottom>
            <a:ln w="254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77480"/>
              </a:solidFill>
              <a:prstDash val="solid"/>
              <a:round/>
            </a:ln>
          </a:top>
          <a:bottom>
            <a:ln w="254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5D7"/>
          </a:solidFill>
        </a:fill>
      </a:tcStyle>
    </a:wholeTbl>
    <a:band2H>
      <a:tcTxStyle/>
      <a:tcStyle>
        <a:tcBdr/>
        <a:fill>
          <a:solidFill>
            <a:srgbClr val="EAEB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7748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7748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7748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645225" y="2762724"/>
            <a:ext cx="6736500" cy="115980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Google Shape;11;p2"/>
          <p:cNvSpPr/>
          <p:nvPr/>
        </p:nvSpPr>
        <p:spPr>
          <a:xfrm>
            <a:off x="5938246" y="2533163"/>
            <a:ext cx="7218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" name="Google Shape;12;p2"/>
          <p:cNvSpPr/>
          <p:nvPr/>
        </p:nvSpPr>
        <p:spPr>
          <a:xfrm>
            <a:off x="6659860" y="2533163"/>
            <a:ext cx="7218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" name="Google Shape;13;p2"/>
          <p:cNvSpPr/>
          <p:nvPr/>
        </p:nvSpPr>
        <p:spPr>
          <a:xfrm>
            <a:off x="-2" y="2533163"/>
            <a:ext cx="7218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" name="Google Shape;14;p2"/>
          <p:cNvSpPr/>
          <p:nvPr/>
        </p:nvSpPr>
        <p:spPr>
          <a:xfrm>
            <a:off x="721424" y="2533163"/>
            <a:ext cx="5216702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767262"/>
            <a:ext cx="2133600" cy="3860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884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;p10"/>
          <p:cNvSpPr/>
          <p:nvPr/>
        </p:nvSpPr>
        <p:spPr>
          <a:xfrm>
            <a:off x="7356365" y="5066324"/>
            <a:ext cx="8937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Google Shape;74;p10"/>
          <p:cNvSpPr/>
          <p:nvPr/>
        </p:nvSpPr>
        <p:spPr>
          <a:xfrm>
            <a:off x="8250311" y="5066324"/>
            <a:ext cx="8937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" name="Google Shape;75;p10"/>
          <p:cNvSpPr/>
          <p:nvPr/>
        </p:nvSpPr>
        <p:spPr>
          <a:xfrm>
            <a:off x="-1" y="5066324"/>
            <a:ext cx="8937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Google Shape;76;p10"/>
          <p:cNvSpPr/>
          <p:nvPr/>
        </p:nvSpPr>
        <p:spPr>
          <a:xfrm>
            <a:off x="893709" y="5066324"/>
            <a:ext cx="6462602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>
            <a:spAutoFit/>
          </a:bodyPr>
          <a:lstStyle>
            <a:lvl1pPr algn="r"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▷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1pPr>
      <a:lvl2pPr marL="9144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○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2pPr>
      <a:lvl3pPr marL="13716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■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3pPr>
      <a:lvl4pPr marL="18288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●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4pPr>
      <a:lvl5pPr marL="22860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○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5pPr>
      <a:lvl6pPr marL="27432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■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6pPr>
      <a:lvl7pPr marL="32004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●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7pPr>
      <a:lvl8pPr marL="36576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○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8pPr>
      <a:lvl9pPr marL="41148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■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37" name="logo-2.png" descr="log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11" y="195485"/>
            <a:ext cx="2470718" cy="58716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TextBox 4"/>
          <p:cNvSpPr txBox="1"/>
          <p:nvPr/>
        </p:nvSpPr>
        <p:spPr>
          <a:xfrm>
            <a:off x="2025431" y="1525444"/>
            <a:ext cx="577670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 b="1" u="sng">
                <a:solidFill>
                  <a:srgbClr val="13171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dirty="0"/>
              <a:t>Load Balancing In Fog Network </a:t>
            </a:r>
          </a:p>
        </p:txBody>
      </p:sp>
      <p:sp>
        <p:nvSpPr>
          <p:cNvPr id="39" name="TextBox 6"/>
          <p:cNvSpPr txBox="1"/>
          <p:nvPr/>
        </p:nvSpPr>
        <p:spPr>
          <a:xfrm>
            <a:off x="3151270" y="2021528"/>
            <a:ext cx="271687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13171A"/>
                </a:solidFill>
              </a:defRPr>
            </a:pPr>
            <a:endParaRPr dirty="0">
              <a:solidFill>
                <a:srgbClr val="13171A"/>
              </a:solidFill>
            </a:endParaRPr>
          </a:p>
          <a:p>
            <a:pPr algn="ctr">
              <a:defRPr sz="1100">
                <a:solidFill>
                  <a:srgbClr val="000000"/>
                </a:solidFill>
              </a:defRPr>
            </a:pPr>
            <a:r>
              <a:rPr dirty="0"/>
              <a:t>Team Number: N11</a:t>
            </a:r>
          </a:p>
        </p:txBody>
      </p:sp>
      <p:graphicFrame>
        <p:nvGraphicFramePr>
          <p:cNvPr id="40" name="Table 8"/>
          <p:cNvGraphicFramePr/>
          <p:nvPr>
            <p:extLst>
              <p:ext uri="{D42A27DB-BD31-4B8C-83A1-F6EECF244321}">
                <p14:modId xmlns:p14="http://schemas.microsoft.com/office/powerpoint/2010/main" val="865992705"/>
              </p:ext>
            </p:extLst>
          </p:nvPr>
        </p:nvGraphicFramePr>
        <p:xfrm>
          <a:off x="2699791" y="2571750"/>
          <a:ext cx="4752528" cy="136815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13171A"/>
                          </a:solidFill>
                          <a:sym typeface="Arial"/>
                        </a:rPr>
                        <a:t>Manisha </a:t>
                      </a:r>
                      <a:r>
                        <a:rPr lang="en-IN" sz="1200" dirty="0">
                          <a:solidFill>
                            <a:srgbClr val="13171A"/>
                          </a:solidFill>
                          <a:sym typeface="Arial"/>
                        </a:rPr>
                        <a:t>Belagal</a:t>
                      </a:r>
                      <a:endParaRPr sz="1200" dirty="0">
                        <a:solidFill>
                          <a:srgbClr val="13171A"/>
                        </a:solidFill>
                        <a:sym typeface="Arial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3171A"/>
                          </a:solidFill>
                          <a:sym typeface="Arial"/>
                        </a:rPr>
                        <a:t>01FE19BCS207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3171A"/>
                          </a:solidFill>
                          <a:sym typeface="Arial"/>
                        </a:rPr>
                        <a:t>Mehar Anjum Soudagar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3171A"/>
                          </a:solidFill>
                          <a:sym typeface="Arial"/>
                        </a:rPr>
                        <a:t>01FE19BCS208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3171A"/>
                          </a:solidFill>
                          <a:sym typeface="Arial"/>
                        </a:rPr>
                        <a:t>Devyansh Agrawal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3171A"/>
                          </a:solidFill>
                          <a:sym typeface="Arial"/>
                        </a:rPr>
                        <a:t>01FE19BCS245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3171A"/>
                          </a:solidFill>
                          <a:sym typeface="Arial"/>
                        </a:rPr>
                        <a:t>Chetan N Shet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13171A"/>
                          </a:solidFill>
                          <a:sym typeface="Arial"/>
                        </a:rPr>
                        <a:t>01FE19BCS255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TextBox 10"/>
          <p:cNvSpPr txBox="1"/>
          <p:nvPr/>
        </p:nvSpPr>
        <p:spPr>
          <a:xfrm>
            <a:off x="3537599" y="4083918"/>
            <a:ext cx="2330544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 b="1" u="sng">
                <a:solidFill>
                  <a:srgbClr val="13171A"/>
                </a:solidFill>
              </a:defRPr>
            </a:pPr>
            <a:r>
              <a:t>Under the guidance of</a:t>
            </a:r>
            <a:endParaRPr>
              <a:solidFill>
                <a:srgbClr val="000000"/>
              </a:solidFill>
            </a:endParaRPr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Dr. Vijeth Kotagi</a:t>
            </a:r>
          </a:p>
        </p:txBody>
      </p:sp>
      <p:sp>
        <p:nvSpPr>
          <p:cNvPr id="42" name="TextBox 12"/>
          <p:cNvSpPr txBox="1"/>
          <p:nvPr/>
        </p:nvSpPr>
        <p:spPr>
          <a:xfrm>
            <a:off x="3249568" y="4609460"/>
            <a:ext cx="3076913" cy="79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 spc="-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2021 – 2022 Even semester</a:t>
            </a:r>
            <a:endParaRPr sz="2200"/>
          </a:p>
          <a:p>
            <a:pPr algn="ctr">
              <a:defRPr sz="1200" spc="-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SoCSE, KLE TECHNOLOGICAL UNIVERSITY-HUBLI</a:t>
            </a:r>
            <a:endParaRPr sz="2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682-CB84-49E0-B4F0-6547AE2C3C02}"/>
              </a:ext>
            </a:extLst>
          </p:cNvPr>
          <p:cNvSpPr txBox="1"/>
          <p:nvPr/>
        </p:nvSpPr>
        <p:spPr>
          <a:xfrm>
            <a:off x="3643692" y="1044193"/>
            <a:ext cx="2080437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dirty="0">
                <a:solidFill>
                  <a:srgbClr val="13171A"/>
                </a:solidFill>
              </a:rPr>
              <a:t>Minor project review-3</a:t>
            </a:r>
            <a:endParaRPr lang="en-IN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91" name="Google Shape;103;p14"/>
          <p:cNvSpPr txBox="1"/>
          <p:nvPr/>
        </p:nvSpPr>
        <p:spPr>
          <a:xfrm>
            <a:off x="2838506" y="107116"/>
            <a:ext cx="6480720" cy="66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Implementation</a:t>
            </a:r>
          </a:p>
        </p:txBody>
      </p:sp>
      <p:grpSp>
        <p:nvGrpSpPr>
          <p:cNvPr id="209" name="Google Shape;1014;p48"/>
          <p:cNvGrpSpPr/>
          <p:nvPr/>
        </p:nvGrpSpPr>
        <p:grpSpPr>
          <a:xfrm>
            <a:off x="2416374" y="194113"/>
            <a:ext cx="460706" cy="491455"/>
            <a:chOff x="0" y="0"/>
            <a:chExt cx="460705" cy="491454"/>
          </a:xfrm>
        </p:grpSpPr>
        <p:grpSp>
          <p:nvGrpSpPr>
            <p:cNvPr id="202" name="Google Shape;1015;p48"/>
            <p:cNvGrpSpPr/>
            <p:nvPr/>
          </p:nvGrpSpPr>
          <p:grpSpPr>
            <a:xfrm>
              <a:off x="0" y="-1"/>
              <a:ext cx="460706" cy="491456"/>
              <a:chOff x="0" y="0"/>
              <a:chExt cx="460705" cy="491454"/>
            </a:xfrm>
          </p:grpSpPr>
          <p:sp>
            <p:nvSpPr>
              <p:cNvPr id="192" name="Google Shape;1016;p48"/>
              <p:cNvSpPr/>
              <p:nvPr/>
            </p:nvSpPr>
            <p:spPr>
              <a:xfrm>
                <a:off x="348216" y="66246"/>
                <a:ext cx="46291" cy="46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787" y="21436"/>
                    </a:moveTo>
                    <a:cubicBezTo>
                      <a:pt x="1300" y="21436"/>
                      <a:pt x="812" y="21272"/>
                      <a:pt x="488" y="20781"/>
                    </a:cubicBezTo>
                    <a:cubicBezTo>
                      <a:pt x="-162" y="20127"/>
                      <a:pt x="-162" y="19145"/>
                      <a:pt x="488" y="18491"/>
                    </a:cubicBezTo>
                    <a:cubicBezTo>
                      <a:pt x="18190" y="491"/>
                      <a:pt x="18190" y="491"/>
                      <a:pt x="18190" y="491"/>
                    </a:cubicBezTo>
                    <a:cubicBezTo>
                      <a:pt x="19002" y="-164"/>
                      <a:pt x="19976" y="-164"/>
                      <a:pt x="20626" y="491"/>
                    </a:cubicBezTo>
                    <a:cubicBezTo>
                      <a:pt x="21438" y="1145"/>
                      <a:pt x="21438" y="2291"/>
                      <a:pt x="20626" y="2945"/>
                    </a:cubicBezTo>
                    <a:cubicBezTo>
                      <a:pt x="2924" y="20781"/>
                      <a:pt x="2924" y="20781"/>
                      <a:pt x="2924" y="20781"/>
                    </a:cubicBezTo>
                    <a:cubicBezTo>
                      <a:pt x="2599" y="21272"/>
                      <a:pt x="2112" y="21436"/>
                      <a:pt x="1787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3" name="Google Shape;1017;p48"/>
              <p:cNvSpPr/>
              <p:nvPr/>
            </p:nvSpPr>
            <p:spPr>
              <a:xfrm>
                <a:off x="398792" y="224002"/>
                <a:ext cx="61914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7486"/>
                      <a:pt x="0" y="11314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1314"/>
                    </a:cubicBezTo>
                    <a:cubicBezTo>
                      <a:pt x="21600" y="17486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4" name="Google Shape;1018;p48"/>
              <p:cNvSpPr/>
              <p:nvPr/>
            </p:nvSpPr>
            <p:spPr>
              <a:xfrm>
                <a:off x="348305" y="348353"/>
                <a:ext cx="46290" cy="46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9448" y="21436"/>
                    </a:moveTo>
                    <a:cubicBezTo>
                      <a:pt x="19123" y="21436"/>
                      <a:pt x="18636" y="21272"/>
                      <a:pt x="18311" y="20945"/>
                    </a:cubicBezTo>
                    <a:cubicBezTo>
                      <a:pt x="609" y="2945"/>
                      <a:pt x="609" y="2945"/>
                      <a:pt x="609" y="2945"/>
                    </a:cubicBezTo>
                    <a:cubicBezTo>
                      <a:pt x="-203" y="2291"/>
                      <a:pt x="-203" y="1145"/>
                      <a:pt x="609" y="491"/>
                    </a:cubicBezTo>
                    <a:cubicBezTo>
                      <a:pt x="1259" y="-164"/>
                      <a:pt x="2233" y="-164"/>
                      <a:pt x="3045" y="491"/>
                    </a:cubicBezTo>
                    <a:cubicBezTo>
                      <a:pt x="20747" y="18491"/>
                      <a:pt x="20747" y="18491"/>
                      <a:pt x="20747" y="18491"/>
                    </a:cubicBezTo>
                    <a:cubicBezTo>
                      <a:pt x="21397" y="19145"/>
                      <a:pt x="21397" y="20127"/>
                      <a:pt x="20747" y="20945"/>
                    </a:cubicBezTo>
                    <a:cubicBezTo>
                      <a:pt x="20423" y="21272"/>
                      <a:pt x="19935" y="21436"/>
                      <a:pt x="19448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5" name="Google Shape;1019;p48"/>
              <p:cNvSpPr/>
              <p:nvPr/>
            </p:nvSpPr>
            <p:spPr>
              <a:xfrm>
                <a:off x="66335" y="348765"/>
                <a:ext cx="46291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5" extrusionOk="0">
                    <a:moveTo>
                      <a:pt x="1746" y="21435"/>
                    </a:moveTo>
                    <a:cubicBezTo>
                      <a:pt x="1259" y="21435"/>
                      <a:pt x="934" y="21270"/>
                      <a:pt x="609" y="20940"/>
                    </a:cubicBezTo>
                    <a:cubicBezTo>
                      <a:pt x="-203" y="20281"/>
                      <a:pt x="-203" y="19127"/>
                      <a:pt x="609" y="18467"/>
                    </a:cubicBezTo>
                    <a:cubicBezTo>
                      <a:pt x="18311" y="495"/>
                      <a:pt x="18311" y="495"/>
                      <a:pt x="18311" y="495"/>
                    </a:cubicBezTo>
                    <a:cubicBezTo>
                      <a:pt x="18961" y="-165"/>
                      <a:pt x="20098" y="-165"/>
                      <a:pt x="20747" y="495"/>
                    </a:cubicBezTo>
                    <a:cubicBezTo>
                      <a:pt x="21397" y="1154"/>
                      <a:pt x="21397" y="2143"/>
                      <a:pt x="20747" y="2968"/>
                    </a:cubicBezTo>
                    <a:cubicBezTo>
                      <a:pt x="2883" y="20940"/>
                      <a:pt x="2883" y="20940"/>
                      <a:pt x="2883" y="20940"/>
                    </a:cubicBezTo>
                    <a:cubicBezTo>
                      <a:pt x="2558" y="21270"/>
                      <a:pt x="2233" y="21435"/>
                      <a:pt x="174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6" name="Google Shape;1020;p48"/>
              <p:cNvSpPr/>
              <p:nvPr/>
            </p:nvSpPr>
            <p:spPr>
              <a:xfrm>
                <a:off x="0" y="224276"/>
                <a:ext cx="6191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6457"/>
                      <a:pt x="0" y="10286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0286"/>
                    </a:cubicBezTo>
                    <a:cubicBezTo>
                      <a:pt x="21600" y="16457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7" name="Google Shape;1021;p48"/>
              <p:cNvSpPr/>
              <p:nvPr/>
            </p:nvSpPr>
            <p:spPr>
              <a:xfrm>
                <a:off x="66246" y="66521"/>
                <a:ext cx="45969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3" h="21435" extrusionOk="0">
                    <a:moveTo>
                      <a:pt x="19636" y="21435"/>
                    </a:moveTo>
                    <a:cubicBezTo>
                      <a:pt x="19145" y="21435"/>
                      <a:pt x="18654" y="21270"/>
                      <a:pt x="18327" y="20940"/>
                    </a:cubicBezTo>
                    <a:cubicBezTo>
                      <a:pt x="491" y="2968"/>
                      <a:pt x="491" y="2968"/>
                      <a:pt x="491" y="2968"/>
                    </a:cubicBezTo>
                    <a:cubicBezTo>
                      <a:pt x="-164" y="2143"/>
                      <a:pt x="-164" y="1154"/>
                      <a:pt x="491" y="495"/>
                    </a:cubicBezTo>
                    <a:cubicBezTo>
                      <a:pt x="1145" y="-165"/>
                      <a:pt x="2291" y="-165"/>
                      <a:pt x="2945" y="495"/>
                    </a:cubicBezTo>
                    <a:cubicBezTo>
                      <a:pt x="20781" y="18467"/>
                      <a:pt x="20781" y="18467"/>
                      <a:pt x="20781" y="18467"/>
                    </a:cubicBezTo>
                    <a:cubicBezTo>
                      <a:pt x="21436" y="19127"/>
                      <a:pt x="21436" y="20281"/>
                      <a:pt x="20781" y="20940"/>
                    </a:cubicBezTo>
                    <a:cubicBezTo>
                      <a:pt x="20454" y="21270"/>
                      <a:pt x="20127" y="21435"/>
                      <a:pt x="1963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8" name="Google Shape;1022;p48"/>
              <p:cNvSpPr/>
              <p:nvPr/>
            </p:nvSpPr>
            <p:spPr>
              <a:xfrm>
                <a:off x="223865" y="-1"/>
                <a:ext cx="12701" cy="6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14" y="21600"/>
                    </a:moveTo>
                    <a:cubicBezTo>
                      <a:pt x="5143" y="21600"/>
                      <a:pt x="0" y="21106"/>
                      <a:pt x="0" y="20366"/>
                    </a:cubicBezTo>
                    <a:cubicBezTo>
                      <a:pt x="0" y="1234"/>
                      <a:pt x="0" y="1234"/>
                      <a:pt x="0" y="1234"/>
                    </a:cubicBezTo>
                    <a:cubicBezTo>
                      <a:pt x="0" y="494"/>
                      <a:pt x="5143" y="0"/>
                      <a:pt x="11314" y="0"/>
                    </a:cubicBezTo>
                    <a:cubicBezTo>
                      <a:pt x="17486" y="0"/>
                      <a:pt x="21600" y="494"/>
                      <a:pt x="21600" y="1234"/>
                    </a:cubicBezTo>
                    <a:cubicBezTo>
                      <a:pt x="21600" y="20366"/>
                      <a:pt x="21600" y="20366"/>
                      <a:pt x="21600" y="20366"/>
                    </a:cubicBezTo>
                    <a:cubicBezTo>
                      <a:pt x="21600" y="21106"/>
                      <a:pt x="17486" y="21600"/>
                      <a:pt x="11314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9" name="Google Shape;1023;p48"/>
              <p:cNvSpPr/>
              <p:nvPr/>
            </p:nvSpPr>
            <p:spPr>
              <a:xfrm>
                <a:off x="174480" y="428443"/>
                <a:ext cx="111470" cy="15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686" y="21600"/>
                      <a:pt x="1509" y="21600"/>
                    </a:cubicBezTo>
                    <a:cubicBezTo>
                      <a:pt x="20091" y="21600"/>
                      <a:pt x="20091" y="21600"/>
                      <a:pt x="20091" y="21600"/>
                    </a:cubicBezTo>
                    <a:cubicBezTo>
                      <a:pt x="20914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5280"/>
                      <a:pt x="20914" y="0"/>
                      <a:pt x="20091" y="0"/>
                    </a:cubicBezTo>
                    <a:cubicBezTo>
                      <a:pt x="1509" y="0"/>
                      <a:pt x="1509" y="0"/>
                      <a:pt x="1509" y="0"/>
                    </a:cubicBezTo>
                    <a:cubicBezTo>
                      <a:pt x="686" y="0"/>
                      <a:pt x="0" y="528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0" name="Google Shape;1024;p48"/>
              <p:cNvSpPr/>
              <p:nvPr/>
            </p:nvSpPr>
            <p:spPr>
              <a:xfrm>
                <a:off x="177363" y="452193"/>
                <a:ext cx="105705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560"/>
                    </a:moveTo>
                    <a:cubicBezTo>
                      <a:pt x="0" y="16800"/>
                      <a:pt x="722" y="21600"/>
                      <a:pt x="1662" y="21600"/>
                    </a:cubicBezTo>
                    <a:cubicBezTo>
                      <a:pt x="20011" y="21600"/>
                      <a:pt x="20011" y="21600"/>
                      <a:pt x="20011" y="21600"/>
                    </a:cubicBezTo>
                    <a:cubicBezTo>
                      <a:pt x="20878" y="21600"/>
                      <a:pt x="21600" y="16800"/>
                      <a:pt x="21600" y="10560"/>
                    </a:cubicBezTo>
                    <a:cubicBezTo>
                      <a:pt x="21600" y="10560"/>
                      <a:pt x="21600" y="10560"/>
                      <a:pt x="21600" y="10560"/>
                    </a:cubicBezTo>
                    <a:cubicBezTo>
                      <a:pt x="21600" y="4800"/>
                      <a:pt x="20878" y="0"/>
                      <a:pt x="20011" y="0"/>
                    </a:cubicBezTo>
                    <a:cubicBezTo>
                      <a:pt x="1662" y="0"/>
                      <a:pt x="1662" y="0"/>
                      <a:pt x="1662" y="0"/>
                    </a:cubicBezTo>
                    <a:cubicBezTo>
                      <a:pt x="722" y="0"/>
                      <a:pt x="0" y="4800"/>
                      <a:pt x="0" y="105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1" name="Google Shape;1025;p48"/>
              <p:cNvSpPr/>
              <p:nvPr/>
            </p:nvSpPr>
            <p:spPr>
              <a:xfrm>
                <a:off x="192463" y="475530"/>
                <a:ext cx="75779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1009" y="21600"/>
                      <a:pt x="2221" y="21600"/>
                    </a:cubicBezTo>
                    <a:cubicBezTo>
                      <a:pt x="19379" y="21600"/>
                      <a:pt x="19379" y="21600"/>
                      <a:pt x="19379" y="21600"/>
                    </a:cubicBezTo>
                    <a:cubicBezTo>
                      <a:pt x="20591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4800"/>
                      <a:pt x="20591" y="0"/>
                      <a:pt x="19379" y="0"/>
                    </a:cubicBezTo>
                    <a:cubicBezTo>
                      <a:pt x="2221" y="0"/>
                      <a:pt x="2221" y="0"/>
                      <a:pt x="2221" y="0"/>
                    </a:cubicBezTo>
                    <a:cubicBezTo>
                      <a:pt x="1009" y="0"/>
                      <a:pt x="0" y="480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203" name="Google Shape;1026;p48"/>
            <p:cNvSpPr/>
            <p:nvPr/>
          </p:nvSpPr>
          <p:spPr>
            <a:xfrm>
              <a:off x="94413" y="175303"/>
              <a:ext cx="130312" cy="127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600" extrusionOk="0">
                  <a:moveTo>
                    <a:pt x="2924" y="16125"/>
                  </a:moveTo>
                  <a:cubicBezTo>
                    <a:pt x="3777" y="17870"/>
                    <a:pt x="4686" y="19494"/>
                    <a:pt x="5482" y="21058"/>
                  </a:cubicBezTo>
                  <a:cubicBezTo>
                    <a:pt x="5766" y="21600"/>
                    <a:pt x="5766" y="21600"/>
                    <a:pt x="5766" y="21600"/>
                  </a:cubicBezTo>
                  <a:cubicBezTo>
                    <a:pt x="20943" y="12394"/>
                    <a:pt x="20943" y="12394"/>
                    <a:pt x="20943" y="12394"/>
                  </a:cubicBezTo>
                  <a:cubicBezTo>
                    <a:pt x="650" y="0"/>
                    <a:pt x="650" y="0"/>
                    <a:pt x="650" y="0"/>
                  </a:cubicBezTo>
                  <a:cubicBezTo>
                    <a:pt x="594" y="120"/>
                    <a:pt x="594" y="241"/>
                    <a:pt x="537" y="361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-657" y="5295"/>
                    <a:pt x="139" y="10469"/>
                    <a:pt x="2924" y="16125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4" name="Google Shape;1027;p48"/>
            <p:cNvSpPr/>
            <p:nvPr/>
          </p:nvSpPr>
          <p:spPr>
            <a:xfrm>
              <a:off x="99800" y="88818"/>
              <a:ext cx="127395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342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0440" y="148"/>
                    <a:pt x="2400" y="5770"/>
                    <a:pt x="0" y="1134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5" name="Google Shape;1028;p48"/>
            <p:cNvSpPr/>
            <p:nvPr/>
          </p:nvSpPr>
          <p:spPr>
            <a:xfrm>
              <a:off x="231862" y="88818"/>
              <a:ext cx="128768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11244"/>
                    <a:pt x="21600" y="11244"/>
                    <a:pt x="21600" y="11244"/>
                  </a:cubicBezTo>
                  <a:cubicBezTo>
                    <a:pt x="19167" y="5671"/>
                    <a:pt x="11037" y="4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6" name="Google Shape;1029;p48"/>
            <p:cNvSpPr/>
            <p:nvPr/>
          </p:nvSpPr>
          <p:spPr>
            <a:xfrm>
              <a:off x="234333" y="174205"/>
              <a:ext cx="131883" cy="12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extrusionOk="0">
                  <a:moveTo>
                    <a:pt x="18113" y="16037"/>
                  </a:moveTo>
                  <a:cubicBezTo>
                    <a:pt x="20869" y="10475"/>
                    <a:pt x="21600" y="5385"/>
                    <a:pt x="20475" y="533"/>
                  </a:cubicBezTo>
                  <a:cubicBezTo>
                    <a:pt x="20475" y="533"/>
                    <a:pt x="20475" y="533"/>
                    <a:pt x="20475" y="533"/>
                  </a:cubicBezTo>
                  <a:cubicBezTo>
                    <a:pt x="20419" y="355"/>
                    <a:pt x="20363" y="178"/>
                    <a:pt x="20306" y="0"/>
                  </a:cubicBezTo>
                  <a:cubicBezTo>
                    <a:pt x="0" y="12368"/>
                    <a:pt x="0" y="12368"/>
                    <a:pt x="0" y="12368"/>
                  </a:cubicBezTo>
                  <a:cubicBezTo>
                    <a:pt x="15188" y="21600"/>
                    <a:pt x="15188" y="21600"/>
                    <a:pt x="15188" y="21600"/>
                  </a:cubicBezTo>
                  <a:cubicBezTo>
                    <a:pt x="15581" y="20890"/>
                    <a:pt x="15581" y="20890"/>
                    <a:pt x="15581" y="20890"/>
                  </a:cubicBezTo>
                  <a:cubicBezTo>
                    <a:pt x="16369" y="19351"/>
                    <a:pt x="17269" y="17753"/>
                    <a:pt x="18113" y="1603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7" name="Google Shape;1030;p48"/>
            <p:cNvSpPr/>
            <p:nvPr/>
          </p:nvSpPr>
          <p:spPr>
            <a:xfrm>
              <a:off x="132747" y="252453"/>
              <a:ext cx="94448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7062"/>
                    <a:pt x="0" y="7062"/>
                    <a:pt x="0" y="7062"/>
                  </a:cubicBezTo>
                  <a:cubicBezTo>
                    <a:pt x="1699" y="8769"/>
                    <a:pt x="3398" y="10569"/>
                    <a:pt x="4935" y="12554"/>
                  </a:cubicBezTo>
                  <a:cubicBezTo>
                    <a:pt x="6067" y="14031"/>
                    <a:pt x="6715" y="15969"/>
                    <a:pt x="7281" y="17677"/>
                  </a:cubicBezTo>
                  <a:cubicBezTo>
                    <a:pt x="7443" y="18369"/>
                    <a:pt x="7685" y="18969"/>
                    <a:pt x="7928" y="19569"/>
                  </a:cubicBezTo>
                  <a:cubicBezTo>
                    <a:pt x="8494" y="21092"/>
                    <a:pt x="9384" y="21508"/>
                    <a:pt x="12216" y="21554"/>
                  </a:cubicBezTo>
                  <a:cubicBezTo>
                    <a:pt x="12701" y="21600"/>
                    <a:pt x="12701" y="21600"/>
                    <a:pt x="12701" y="21600"/>
                  </a:cubicBezTo>
                  <a:cubicBezTo>
                    <a:pt x="14966" y="21600"/>
                    <a:pt x="14966" y="21600"/>
                    <a:pt x="14966" y="21600"/>
                  </a:cubicBezTo>
                  <a:cubicBezTo>
                    <a:pt x="19173" y="21600"/>
                    <a:pt x="19173" y="21600"/>
                    <a:pt x="19173" y="21600"/>
                  </a:cubicBezTo>
                  <a:cubicBezTo>
                    <a:pt x="19982" y="21600"/>
                    <a:pt x="20791" y="21600"/>
                    <a:pt x="21600" y="2160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8" name="Google Shape;1031;p48"/>
            <p:cNvSpPr/>
            <p:nvPr/>
          </p:nvSpPr>
          <p:spPr>
            <a:xfrm>
              <a:off x="231862" y="252453"/>
              <a:ext cx="95821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69" y="19569"/>
                  </a:moveTo>
                  <a:cubicBezTo>
                    <a:pt x="14108" y="18969"/>
                    <a:pt x="14347" y="18369"/>
                    <a:pt x="14506" y="17677"/>
                  </a:cubicBezTo>
                  <a:cubicBezTo>
                    <a:pt x="15064" y="15969"/>
                    <a:pt x="15702" y="14031"/>
                    <a:pt x="16818" y="12554"/>
                  </a:cubicBezTo>
                  <a:cubicBezTo>
                    <a:pt x="18332" y="10569"/>
                    <a:pt x="20006" y="8815"/>
                    <a:pt x="21600" y="72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554"/>
                    <a:pt x="0" y="21554"/>
                    <a:pt x="0" y="21554"/>
                  </a:cubicBezTo>
                  <a:cubicBezTo>
                    <a:pt x="399" y="21554"/>
                    <a:pt x="399" y="21554"/>
                    <a:pt x="399" y="21554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1196" y="21600"/>
                    <a:pt x="1993" y="21600"/>
                    <a:pt x="2869" y="21600"/>
                  </a:cubicBezTo>
                  <a:cubicBezTo>
                    <a:pt x="3348" y="21554"/>
                    <a:pt x="3348" y="21554"/>
                    <a:pt x="3348" y="21554"/>
                  </a:cubicBezTo>
                  <a:cubicBezTo>
                    <a:pt x="7492" y="21600"/>
                    <a:pt x="7492" y="21600"/>
                    <a:pt x="7492" y="21600"/>
                  </a:cubicBezTo>
                  <a:cubicBezTo>
                    <a:pt x="8050" y="21600"/>
                    <a:pt x="8608" y="21600"/>
                    <a:pt x="9166" y="21554"/>
                  </a:cubicBezTo>
                  <a:cubicBezTo>
                    <a:pt x="12514" y="21554"/>
                    <a:pt x="13311" y="21046"/>
                    <a:pt x="13869" y="1956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1022FB0-3138-4ED2-A609-073058591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5" y="1574006"/>
            <a:ext cx="85058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78046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91" name="Google Shape;103;p14"/>
          <p:cNvSpPr txBox="1"/>
          <p:nvPr/>
        </p:nvSpPr>
        <p:spPr>
          <a:xfrm>
            <a:off x="2838506" y="107116"/>
            <a:ext cx="6480720" cy="66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Implementation</a:t>
            </a:r>
          </a:p>
        </p:txBody>
      </p:sp>
      <p:grpSp>
        <p:nvGrpSpPr>
          <p:cNvPr id="209" name="Google Shape;1014;p48"/>
          <p:cNvGrpSpPr/>
          <p:nvPr/>
        </p:nvGrpSpPr>
        <p:grpSpPr>
          <a:xfrm>
            <a:off x="2416374" y="194113"/>
            <a:ext cx="460706" cy="491455"/>
            <a:chOff x="0" y="0"/>
            <a:chExt cx="460705" cy="491454"/>
          </a:xfrm>
        </p:grpSpPr>
        <p:grpSp>
          <p:nvGrpSpPr>
            <p:cNvPr id="202" name="Google Shape;1015;p48"/>
            <p:cNvGrpSpPr/>
            <p:nvPr/>
          </p:nvGrpSpPr>
          <p:grpSpPr>
            <a:xfrm>
              <a:off x="0" y="-1"/>
              <a:ext cx="460706" cy="491456"/>
              <a:chOff x="0" y="0"/>
              <a:chExt cx="460705" cy="491454"/>
            </a:xfrm>
          </p:grpSpPr>
          <p:sp>
            <p:nvSpPr>
              <p:cNvPr id="192" name="Google Shape;1016;p48"/>
              <p:cNvSpPr/>
              <p:nvPr/>
            </p:nvSpPr>
            <p:spPr>
              <a:xfrm>
                <a:off x="348216" y="66246"/>
                <a:ext cx="46291" cy="46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787" y="21436"/>
                    </a:moveTo>
                    <a:cubicBezTo>
                      <a:pt x="1300" y="21436"/>
                      <a:pt x="812" y="21272"/>
                      <a:pt x="488" y="20781"/>
                    </a:cubicBezTo>
                    <a:cubicBezTo>
                      <a:pt x="-162" y="20127"/>
                      <a:pt x="-162" y="19145"/>
                      <a:pt x="488" y="18491"/>
                    </a:cubicBezTo>
                    <a:cubicBezTo>
                      <a:pt x="18190" y="491"/>
                      <a:pt x="18190" y="491"/>
                      <a:pt x="18190" y="491"/>
                    </a:cubicBezTo>
                    <a:cubicBezTo>
                      <a:pt x="19002" y="-164"/>
                      <a:pt x="19976" y="-164"/>
                      <a:pt x="20626" y="491"/>
                    </a:cubicBezTo>
                    <a:cubicBezTo>
                      <a:pt x="21438" y="1145"/>
                      <a:pt x="21438" y="2291"/>
                      <a:pt x="20626" y="2945"/>
                    </a:cubicBezTo>
                    <a:cubicBezTo>
                      <a:pt x="2924" y="20781"/>
                      <a:pt x="2924" y="20781"/>
                      <a:pt x="2924" y="20781"/>
                    </a:cubicBezTo>
                    <a:cubicBezTo>
                      <a:pt x="2599" y="21272"/>
                      <a:pt x="2112" y="21436"/>
                      <a:pt x="1787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3" name="Google Shape;1017;p48"/>
              <p:cNvSpPr/>
              <p:nvPr/>
            </p:nvSpPr>
            <p:spPr>
              <a:xfrm>
                <a:off x="398792" y="224002"/>
                <a:ext cx="61914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7486"/>
                      <a:pt x="0" y="11314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1314"/>
                    </a:cubicBezTo>
                    <a:cubicBezTo>
                      <a:pt x="21600" y="17486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4" name="Google Shape;1018;p48"/>
              <p:cNvSpPr/>
              <p:nvPr/>
            </p:nvSpPr>
            <p:spPr>
              <a:xfrm>
                <a:off x="348305" y="348353"/>
                <a:ext cx="46290" cy="46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9448" y="21436"/>
                    </a:moveTo>
                    <a:cubicBezTo>
                      <a:pt x="19123" y="21436"/>
                      <a:pt x="18636" y="21272"/>
                      <a:pt x="18311" y="20945"/>
                    </a:cubicBezTo>
                    <a:cubicBezTo>
                      <a:pt x="609" y="2945"/>
                      <a:pt x="609" y="2945"/>
                      <a:pt x="609" y="2945"/>
                    </a:cubicBezTo>
                    <a:cubicBezTo>
                      <a:pt x="-203" y="2291"/>
                      <a:pt x="-203" y="1145"/>
                      <a:pt x="609" y="491"/>
                    </a:cubicBezTo>
                    <a:cubicBezTo>
                      <a:pt x="1259" y="-164"/>
                      <a:pt x="2233" y="-164"/>
                      <a:pt x="3045" y="491"/>
                    </a:cubicBezTo>
                    <a:cubicBezTo>
                      <a:pt x="20747" y="18491"/>
                      <a:pt x="20747" y="18491"/>
                      <a:pt x="20747" y="18491"/>
                    </a:cubicBezTo>
                    <a:cubicBezTo>
                      <a:pt x="21397" y="19145"/>
                      <a:pt x="21397" y="20127"/>
                      <a:pt x="20747" y="20945"/>
                    </a:cubicBezTo>
                    <a:cubicBezTo>
                      <a:pt x="20423" y="21272"/>
                      <a:pt x="19935" y="21436"/>
                      <a:pt x="19448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5" name="Google Shape;1019;p48"/>
              <p:cNvSpPr/>
              <p:nvPr/>
            </p:nvSpPr>
            <p:spPr>
              <a:xfrm>
                <a:off x="66335" y="348765"/>
                <a:ext cx="46291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5" extrusionOk="0">
                    <a:moveTo>
                      <a:pt x="1746" y="21435"/>
                    </a:moveTo>
                    <a:cubicBezTo>
                      <a:pt x="1259" y="21435"/>
                      <a:pt x="934" y="21270"/>
                      <a:pt x="609" y="20940"/>
                    </a:cubicBezTo>
                    <a:cubicBezTo>
                      <a:pt x="-203" y="20281"/>
                      <a:pt x="-203" y="19127"/>
                      <a:pt x="609" y="18467"/>
                    </a:cubicBezTo>
                    <a:cubicBezTo>
                      <a:pt x="18311" y="495"/>
                      <a:pt x="18311" y="495"/>
                      <a:pt x="18311" y="495"/>
                    </a:cubicBezTo>
                    <a:cubicBezTo>
                      <a:pt x="18961" y="-165"/>
                      <a:pt x="20098" y="-165"/>
                      <a:pt x="20747" y="495"/>
                    </a:cubicBezTo>
                    <a:cubicBezTo>
                      <a:pt x="21397" y="1154"/>
                      <a:pt x="21397" y="2143"/>
                      <a:pt x="20747" y="2968"/>
                    </a:cubicBezTo>
                    <a:cubicBezTo>
                      <a:pt x="2883" y="20940"/>
                      <a:pt x="2883" y="20940"/>
                      <a:pt x="2883" y="20940"/>
                    </a:cubicBezTo>
                    <a:cubicBezTo>
                      <a:pt x="2558" y="21270"/>
                      <a:pt x="2233" y="21435"/>
                      <a:pt x="174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6" name="Google Shape;1020;p48"/>
              <p:cNvSpPr/>
              <p:nvPr/>
            </p:nvSpPr>
            <p:spPr>
              <a:xfrm>
                <a:off x="0" y="224276"/>
                <a:ext cx="6191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6457"/>
                      <a:pt x="0" y="10286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0286"/>
                    </a:cubicBezTo>
                    <a:cubicBezTo>
                      <a:pt x="21600" y="16457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7" name="Google Shape;1021;p48"/>
              <p:cNvSpPr/>
              <p:nvPr/>
            </p:nvSpPr>
            <p:spPr>
              <a:xfrm>
                <a:off x="66246" y="66521"/>
                <a:ext cx="45969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3" h="21435" extrusionOk="0">
                    <a:moveTo>
                      <a:pt x="19636" y="21435"/>
                    </a:moveTo>
                    <a:cubicBezTo>
                      <a:pt x="19145" y="21435"/>
                      <a:pt x="18654" y="21270"/>
                      <a:pt x="18327" y="20940"/>
                    </a:cubicBezTo>
                    <a:cubicBezTo>
                      <a:pt x="491" y="2968"/>
                      <a:pt x="491" y="2968"/>
                      <a:pt x="491" y="2968"/>
                    </a:cubicBezTo>
                    <a:cubicBezTo>
                      <a:pt x="-164" y="2143"/>
                      <a:pt x="-164" y="1154"/>
                      <a:pt x="491" y="495"/>
                    </a:cubicBezTo>
                    <a:cubicBezTo>
                      <a:pt x="1145" y="-165"/>
                      <a:pt x="2291" y="-165"/>
                      <a:pt x="2945" y="495"/>
                    </a:cubicBezTo>
                    <a:cubicBezTo>
                      <a:pt x="20781" y="18467"/>
                      <a:pt x="20781" y="18467"/>
                      <a:pt x="20781" y="18467"/>
                    </a:cubicBezTo>
                    <a:cubicBezTo>
                      <a:pt x="21436" y="19127"/>
                      <a:pt x="21436" y="20281"/>
                      <a:pt x="20781" y="20940"/>
                    </a:cubicBezTo>
                    <a:cubicBezTo>
                      <a:pt x="20454" y="21270"/>
                      <a:pt x="20127" y="21435"/>
                      <a:pt x="1963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8" name="Google Shape;1022;p48"/>
              <p:cNvSpPr/>
              <p:nvPr/>
            </p:nvSpPr>
            <p:spPr>
              <a:xfrm>
                <a:off x="223865" y="-1"/>
                <a:ext cx="12701" cy="6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14" y="21600"/>
                    </a:moveTo>
                    <a:cubicBezTo>
                      <a:pt x="5143" y="21600"/>
                      <a:pt x="0" y="21106"/>
                      <a:pt x="0" y="20366"/>
                    </a:cubicBezTo>
                    <a:cubicBezTo>
                      <a:pt x="0" y="1234"/>
                      <a:pt x="0" y="1234"/>
                      <a:pt x="0" y="1234"/>
                    </a:cubicBezTo>
                    <a:cubicBezTo>
                      <a:pt x="0" y="494"/>
                      <a:pt x="5143" y="0"/>
                      <a:pt x="11314" y="0"/>
                    </a:cubicBezTo>
                    <a:cubicBezTo>
                      <a:pt x="17486" y="0"/>
                      <a:pt x="21600" y="494"/>
                      <a:pt x="21600" y="1234"/>
                    </a:cubicBezTo>
                    <a:cubicBezTo>
                      <a:pt x="21600" y="20366"/>
                      <a:pt x="21600" y="20366"/>
                      <a:pt x="21600" y="20366"/>
                    </a:cubicBezTo>
                    <a:cubicBezTo>
                      <a:pt x="21600" y="21106"/>
                      <a:pt x="17486" y="21600"/>
                      <a:pt x="11314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9" name="Google Shape;1023;p48"/>
              <p:cNvSpPr/>
              <p:nvPr/>
            </p:nvSpPr>
            <p:spPr>
              <a:xfrm>
                <a:off x="174480" y="428443"/>
                <a:ext cx="111470" cy="15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686" y="21600"/>
                      <a:pt x="1509" y="21600"/>
                    </a:cubicBezTo>
                    <a:cubicBezTo>
                      <a:pt x="20091" y="21600"/>
                      <a:pt x="20091" y="21600"/>
                      <a:pt x="20091" y="21600"/>
                    </a:cubicBezTo>
                    <a:cubicBezTo>
                      <a:pt x="20914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5280"/>
                      <a:pt x="20914" y="0"/>
                      <a:pt x="20091" y="0"/>
                    </a:cubicBezTo>
                    <a:cubicBezTo>
                      <a:pt x="1509" y="0"/>
                      <a:pt x="1509" y="0"/>
                      <a:pt x="1509" y="0"/>
                    </a:cubicBezTo>
                    <a:cubicBezTo>
                      <a:pt x="686" y="0"/>
                      <a:pt x="0" y="528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0" name="Google Shape;1024;p48"/>
              <p:cNvSpPr/>
              <p:nvPr/>
            </p:nvSpPr>
            <p:spPr>
              <a:xfrm>
                <a:off x="177363" y="452193"/>
                <a:ext cx="105705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560"/>
                    </a:moveTo>
                    <a:cubicBezTo>
                      <a:pt x="0" y="16800"/>
                      <a:pt x="722" y="21600"/>
                      <a:pt x="1662" y="21600"/>
                    </a:cubicBezTo>
                    <a:cubicBezTo>
                      <a:pt x="20011" y="21600"/>
                      <a:pt x="20011" y="21600"/>
                      <a:pt x="20011" y="21600"/>
                    </a:cubicBezTo>
                    <a:cubicBezTo>
                      <a:pt x="20878" y="21600"/>
                      <a:pt x="21600" y="16800"/>
                      <a:pt x="21600" y="10560"/>
                    </a:cubicBezTo>
                    <a:cubicBezTo>
                      <a:pt x="21600" y="10560"/>
                      <a:pt x="21600" y="10560"/>
                      <a:pt x="21600" y="10560"/>
                    </a:cubicBezTo>
                    <a:cubicBezTo>
                      <a:pt x="21600" y="4800"/>
                      <a:pt x="20878" y="0"/>
                      <a:pt x="20011" y="0"/>
                    </a:cubicBezTo>
                    <a:cubicBezTo>
                      <a:pt x="1662" y="0"/>
                      <a:pt x="1662" y="0"/>
                      <a:pt x="1662" y="0"/>
                    </a:cubicBezTo>
                    <a:cubicBezTo>
                      <a:pt x="722" y="0"/>
                      <a:pt x="0" y="4800"/>
                      <a:pt x="0" y="105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1" name="Google Shape;1025;p48"/>
              <p:cNvSpPr/>
              <p:nvPr/>
            </p:nvSpPr>
            <p:spPr>
              <a:xfrm>
                <a:off x="192463" y="475530"/>
                <a:ext cx="75779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1009" y="21600"/>
                      <a:pt x="2221" y="21600"/>
                    </a:cubicBezTo>
                    <a:cubicBezTo>
                      <a:pt x="19379" y="21600"/>
                      <a:pt x="19379" y="21600"/>
                      <a:pt x="19379" y="21600"/>
                    </a:cubicBezTo>
                    <a:cubicBezTo>
                      <a:pt x="20591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4800"/>
                      <a:pt x="20591" y="0"/>
                      <a:pt x="19379" y="0"/>
                    </a:cubicBezTo>
                    <a:cubicBezTo>
                      <a:pt x="2221" y="0"/>
                      <a:pt x="2221" y="0"/>
                      <a:pt x="2221" y="0"/>
                    </a:cubicBezTo>
                    <a:cubicBezTo>
                      <a:pt x="1009" y="0"/>
                      <a:pt x="0" y="480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203" name="Google Shape;1026;p48"/>
            <p:cNvSpPr/>
            <p:nvPr/>
          </p:nvSpPr>
          <p:spPr>
            <a:xfrm>
              <a:off x="94413" y="175303"/>
              <a:ext cx="130312" cy="127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600" extrusionOk="0">
                  <a:moveTo>
                    <a:pt x="2924" y="16125"/>
                  </a:moveTo>
                  <a:cubicBezTo>
                    <a:pt x="3777" y="17870"/>
                    <a:pt x="4686" y="19494"/>
                    <a:pt x="5482" y="21058"/>
                  </a:cubicBezTo>
                  <a:cubicBezTo>
                    <a:pt x="5766" y="21600"/>
                    <a:pt x="5766" y="21600"/>
                    <a:pt x="5766" y="21600"/>
                  </a:cubicBezTo>
                  <a:cubicBezTo>
                    <a:pt x="20943" y="12394"/>
                    <a:pt x="20943" y="12394"/>
                    <a:pt x="20943" y="12394"/>
                  </a:cubicBezTo>
                  <a:cubicBezTo>
                    <a:pt x="650" y="0"/>
                    <a:pt x="650" y="0"/>
                    <a:pt x="650" y="0"/>
                  </a:cubicBezTo>
                  <a:cubicBezTo>
                    <a:pt x="594" y="120"/>
                    <a:pt x="594" y="241"/>
                    <a:pt x="537" y="361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-657" y="5295"/>
                    <a:pt x="139" y="10469"/>
                    <a:pt x="2924" y="16125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4" name="Google Shape;1027;p48"/>
            <p:cNvSpPr/>
            <p:nvPr/>
          </p:nvSpPr>
          <p:spPr>
            <a:xfrm>
              <a:off x="99800" y="88818"/>
              <a:ext cx="127395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342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0440" y="148"/>
                    <a:pt x="2400" y="5770"/>
                    <a:pt x="0" y="1134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5" name="Google Shape;1028;p48"/>
            <p:cNvSpPr/>
            <p:nvPr/>
          </p:nvSpPr>
          <p:spPr>
            <a:xfrm>
              <a:off x="231862" y="88818"/>
              <a:ext cx="128768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11244"/>
                    <a:pt x="21600" y="11244"/>
                    <a:pt x="21600" y="11244"/>
                  </a:cubicBezTo>
                  <a:cubicBezTo>
                    <a:pt x="19167" y="5671"/>
                    <a:pt x="11037" y="4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6" name="Google Shape;1029;p48"/>
            <p:cNvSpPr/>
            <p:nvPr/>
          </p:nvSpPr>
          <p:spPr>
            <a:xfrm>
              <a:off x="234333" y="174205"/>
              <a:ext cx="131883" cy="12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extrusionOk="0">
                  <a:moveTo>
                    <a:pt x="18113" y="16037"/>
                  </a:moveTo>
                  <a:cubicBezTo>
                    <a:pt x="20869" y="10475"/>
                    <a:pt x="21600" y="5385"/>
                    <a:pt x="20475" y="533"/>
                  </a:cubicBezTo>
                  <a:cubicBezTo>
                    <a:pt x="20475" y="533"/>
                    <a:pt x="20475" y="533"/>
                    <a:pt x="20475" y="533"/>
                  </a:cubicBezTo>
                  <a:cubicBezTo>
                    <a:pt x="20419" y="355"/>
                    <a:pt x="20363" y="178"/>
                    <a:pt x="20306" y="0"/>
                  </a:cubicBezTo>
                  <a:cubicBezTo>
                    <a:pt x="0" y="12368"/>
                    <a:pt x="0" y="12368"/>
                    <a:pt x="0" y="12368"/>
                  </a:cubicBezTo>
                  <a:cubicBezTo>
                    <a:pt x="15188" y="21600"/>
                    <a:pt x="15188" y="21600"/>
                    <a:pt x="15188" y="21600"/>
                  </a:cubicBezTo>
                  <a:cubicBezTo>
                    <a:pt x="15581" y="20890"/>
                    <a:pt x="15581" y="20890"/>
                    <a:pt x="15581" y="20890"/>
                  </a:cubicBezTo>
                  <a:cubicBezTo>
                    <a:pt x="16369" y="19351"/>
                    <a:pt x="17269" y="17753"/>
                    <a:pt x="18113" y="1603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7" name="Google Shape;1030;p48"/>
            <p:cNvSpPr/>
            <p:nvPr/>
          </p:nvSpPr>
          <p:spPr>
            <a:xfrm>
              <a:off x="132747" y="252453"/>
              <a:ext cx="94448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7062"/>
                    <a:pt x="0" y="7062"/>
                    <a:pt x="0" y="7062"/>
                  </a:cubicBezTo>
                  <a:cubicBezTo>
                    <a:pt x="1699" y="8769"/>
                    <a:pt x="3398" y="10569"/>
                    <a:pt x="4935" y="12554"/>
                  </a:cubicBezTo>
                  <a:cubicBezTo>
                    <a:pt x="6067" y="14031"/>
                    <a:pt x="6715" y="15969"/>
                    <a:pt x="7281" y="17677"/>
                  </a:cubicBezTo>
                  <a:cubicBezTo>
                    <a:pt x="7443" y="18369"/>
                    <a:pt x="7685" y="18969"/>
                    <a:pt x="7928" y="19569"/>
                  </a:cubicBezTo>
                  <a:cubicBezTo>
                    <a:pt x="8494" y="21092"/>
                    <a:pt x="9384" y="21508"/>
                    <a:pt x="12216" y="21554"/>
                  </a:cubicBezTo>
                  <a:cubicBezTo>
                    <a:pt x="12701" y="21600"/>
                    <a:pt x="12701" y="21600"/>
                    <a:pt x="12701" y="21600"/>
                  </a:cubicBezTo>
                  <a:cubicBezTo>
                    <a:pt x="14966" y="21600"/>
                    <a:pt x="14966" y="21600"/>
                    <a:pt x="14966" y="21600"/>
                  </a:cubicBezTo>
                  <a:cubicBezTo>
                    <a:pt x="19173" y="21600"/>
                    <a:pt x="19173" y="21600"/>
                    <a:pt x="19173" y="21600"/>
                  </a:cubicBezTo>
                  <a:cubicBezTo>
                    <a:pt x="19982" y="21600"/>
                    <a:pt x="20791" y="21600"/>
                    <a:pt x="21600" y="2160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8" name="Google Shape;1031;p48"/>
            <p:cNvSpPr/>
            <p:nvPr/>
          </p:nvSpPr>
          <p:spPr>
            <a:xfrm>
              <a:off x="231862" y="252453"/>
              <a:ext cx="95821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69" y="19569"/>
                  </a:moveTo>
                  <a:cubicBezTo>
                    <a:pt x="14108" y="18969"/>
                    <a:pt x="14347" y="18369"/>
                    <a:pt x="14506" y="17677"/>
                  </a:cubicBezTo>
                  <a:cubicBezTo>
                    <a:pt x="15064" y="15969"/>
                    <a:pt x="15702" y="14031"/>
                    <a:pt x="16818" y="12554"/>
                  </a:cubicBezTo>
                  <a:cubicBezTo>
                    <a:pt x="18332" y="10569"/>
                    <a:pt x="20006" y="8815"/>
                    <a:pt x="21600" y="72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554"/>
                    <a:pt x="0" y="21554"/>
                    <a:pt x="0" y="21554"/>
                  </a:cubicBezTo>
                  <a:cubicBezTo>
                    <a:pt x="399" y="21554"/>
                    <a:pt x="399" y="21554"/>
                    <a:pt x="399" y="21554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1196" y="21600"/>
                    <a:pt x="1993" y="21600"/>
                    <a:pt x="2869" y="21600"/>
                  </a:cubicBezTo>
                  <a:cubicBezTo>
                    <a:pt x="3348" y="21554"/>
                    <a:pt x="3348" y="21554"/>
                    <a:pt x="3348" y="21554"/>
                  </a:cubicBezTo>
                  <a:cubicBezTo>
                    <a:pt x="7492" y="21600"/>
                    <a:pt x="7492" y="21600"/>
                    <a:pt x="7492" y="21600"/>
                  </a:cubicBezTo>
                  <a:cubicBezTo>
                    <a:pt x="8050" y="21600"/>
                    <a:pt x="8608" y="21600"/>
                    <a:pt x="9166" y="21554"/>
                  </a:cubicBezTo>
                  <a:cubicBezTo>
                    <a:pt x="12514" y="21554"/>
                    <a:pt x="13311" y="21046"/>
                    <a:pt x="13869" y="1956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1CE4204-227D-4336-919A-C0DA1804D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33" y="963108"/>
            <a:ext cx="5369856" cy="372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59377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91" name="Google Shape;103;p14"/>
          <p:cNvSpPr txBox="1"/>
          <p:nvPr/>
        </p:nvSpPr>
        <p:spPr>
          <a:xfrm>
            <a:off x="2838506" y="107116"/>
            <a:ext cx="6480720" cy="66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Implementation</a:t>
            </a:r>
          </a:p>
        </p:txBody>
      </p:sp>
      <p:grpSp>
        <p:nvGrpSpPr>
          <p:cNvPr id="209" name="Google Shape;1014;p48"/>
          <p:cNvGrpSpPr/>
          <p:nvPr/>
        </p:nvGrpSpPr>
        <p:grpSpPr>
          <a:xfrm>
            <a:off x="2416374" y="194113"/>
            <a:ext cx="460706" cy="491455"/>
            <a:chOff x="0" y="0"/>
            <a:chExt cx="460705" cy="491454"/>
          </a:xfrm>
        </p:grpSpPr>
        <p:grpSp>
          <p:nvGrpSpPr>
            <p:cNvPr id="202" name="Google Shape;1015;p48"/>
            <p:cNvGrpSpPr/>
            <p:nvPr/>
          </p:nvGrpSpPr>
          <p:grpSpPr>
            <a:xfrm>
              <a:off x="0" y="-1"/>
              <a:ext cx="460706" cy="491456"/>
              <a:chOff x="0" y="0"/>
              <a:chExt cx="460705" cy="491454"/>
            </a:xfrm>
          </p:grpSpPr>
          <p:sp>
            <p:nvSpPr>
              <p:cNvPr id="192" name="Google Shape;1016;p48"/>
              <p:cNvSpPr/>
              <p:nvPr/>
            </p:nvSpPr>
            <p:spPr>
              <a:xfrm>
                <a:off x="348216" y="66246"/>
                <a:ext cx="46291" cy="46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787" y="21436"/>
                    </a:moveTo>
                    <a:cubicBezTo>
                      <a:pt x="1300" y="21436"/>
                      <a:pt x="812" y="21272"/>
                      <a:pt x="488" y="20781"/>
                    </a:cubicBezTo>
                    <a:cubicBezTo>
                      <a:pt x="-162" y="20127"/>
                      <a:pt x="-162" y="19145"/>
                      <a:pt x="488" y="18491"/>
                    </a:cubicBezTo>
                    <a:cubicBezTo>
                      <a:pt x="18190" y="491"/>
                      <a:pt x="18190" y="491"/>
                      <a:pt x="18190" y="491"/>
                    </a:cubicBezTo>
                    <a:cubicBezTo>
                      <a:pt x="19002" y="-164"/>
                      <a:pt x="19976" y="-164"/>
                      <a:pt x="20626" y="491"/>
                    </a:cubicBezTo>
                    <a:cubicBezTo>
                      <a:pt x="21438" y="1145"/>
                      <a:pt x="21438" y="2291"/>
                      <a:pt x="20626" y="2945"/>
                    </a:cubicBezTo>
                    <a:cubicBezTo>
                      <a:pt x="2924" y="20781"/>
                      <a:pt x="2924" y="20781"/>
                      <a:pt x="2924" y="20781"/>
                    </a:cubicBezTo>
                    <a:cubicBezTo>
                      <a:pt x="2599" y="21272"/>
                      <a:pt x="2112" y="21436"/>
                      <a:pt x="1787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3" name="Google Shape;1017;p48"/>
              <p:cNvSpPr/>
              <p:nvPr/>
            </p:nvSpPr>
            <p:spPr>
              <a:xfrm>
                <a:off x="398792" y="224002"/>
                <a:ext cx="61914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7486"/>
                      <a:pt x="0" y="11314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1314"/>
                    </a:cubicBezTo>
                    <a:cubicBezTo>
                      <a:pt x="21600" y="17486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4" name="Google Shape;1018;p48"/>
              <p:cNvSpPr/>
              <p:nvPr/>
            </p:nvSpPr>
            <p:spPr>
              <a:xfrm>
                <a:off x="348305" y="348353"/>
                <a:ext cx="46290" cy="46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9448" y="21436"/>
                    </a:moveTo>
                    <a:cubicBezTo>
                      <a:pt x="19123" y="21436"/>
                      <a:pt x="18636" y="21272"/>
                      <a:pt x="18311" y="20945"/>
                    </a:cubicBezTo>
                    <a:cubicBezTo>
                      <a:pt x="609" y="2945"/>
                      <a:pt x="609" y="2945"/>
                      <a:pt x="609" y="2945"/>
                    </a:cubicBezTo>
                    <a:cubicBezTo>
                      <a:pt x="-203" y="2291"/>
                      <a:pt x="-203" y="1145"/>
                      <a:pt x="609" y="491"/>
                    </a:cubicBezTo>
                    <a:cubicBezTo>
                      <a:pt x="1259" y="-164"/>
                      <a:pt x="2233" y="-164"/>
                      <a:pt x="3045" y="491"/>
                    </a:cubicBezTo>
                    <a:cubicBezTo>
                      <a:pt x="20747" y="18491"/>
                      <a:pt x="20747" y="18491"/>
                      <a:pt x="20747" y="18491"/>
                    </a:cubicBezTo>
                    <a:cubicBezTo>
                      <a:pt x="21397" y="19145"/>
                      <a:pt x="21397" y="20127"/>
                      <a:pt x="20747" y="20945"/>
                    </a:cubicBezTo>
                    <a:cubicBezTo>
                      <a:pt x="20423" y="21272"/>
                      <a:pt x="19935" y="21436"/>
                      <a:pt x="19448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5" name="Google Shape;1019;p48"/>
              <p:cNvSpPr/>
              <p:nvPr/>
            </p:nvSpPr>
            <p:spPr>
              <a:xfrm>
                <a:off x="66335" y="348765"/>
                <a:ext cx="46291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5" extrusionOk="0">
                    <a:moveTo>
                      <a:pt x="1746" y="21435"/>
                    </a:moveTo>
                    <a:cubicBezTo>
                      <a:pt x="1259" y="21435"/>
                      <a:pt x="934" y="21270"/>
                      <a:pt x="609" y="20940"/>
                    </a:cubicBezTo>
                    <a:cubicBezTo>
                      <a:pt x="-203" y="20281"/>
                      <a:pt x="-203" y="19127"/>
                      <a:pt x="609" y="18467"/>
                    </a:cubicBezTo>
                    <a:cubicBezTo>
                      <a:pt x="18311" y="495"/>
                      <a:pt x="18311" y="495"/>
                      <a:pt x="18311" y="495"/>
                    </a:cubicBezTo>
                    <a:cubicBezTo>
                      <a:pt x="18961" y="-165"/>
                      <a:pt x="20098" y="-165"/>
                      <a:pt x="20747" y="495"/>
                    </a:cubicBezTo>
                    <a:cubicBezTo>
                      <a:pt x="21397" y="1154"/>
                      <a:pt x="21397" y="2143"/>
                      <a:pt x="20747" y="2968"/>
                    </a:cubicBezTo>
                    <a:cubicBezTo>
                      <a:pt x="2883" y="20940"/>
                      <a:pt x="2883" y="20940"/>
                      <a:pt x="2883" y="20940"/>
                    </a:cubicBezTo>
                    <a:cubicBezTo>
                      <a:pt x="2558" y="21270"/>
                      <a:pt x="2233" y="21435"/>
                      <a:pt x="174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6" name="Google Shape;1020;p48"/>
              <p:cNvSpPr/>
              <p:nvPr/>
            </p:nvSpPr>
            <p:spPr>
              <a:xfrm>
                <a:off x="0" y="224276"/>
                <a:ext cx="6191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6457"/>
                      <a:pt x="0" y="10286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0286"/>
                    </a:cubicBezTo>
                    <a:cubicBezTo>
                      <a:pt x="21600" y="16457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7" name="Google Shape;1021;p48"/>
              <p:cNvSpPr/>
              <p:nvPr/>
            </p:nvSpPr>
            <p:spPr>
              <a:xfrm>
                <a:off x="66246" y="66521"/>
                <a:ext cx="45969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3" h="21435" extrusionOk="0">
                    <a:moveTo>
                      <a:pt x="19636" y="21435"/>
                    </a:moveTo>
                    <a:cubicBezTo>
                      <a:pt x="19145" y="21435"/>
                      <a:pt x="18654" y="21270"/>
                      <a:pt x="18327" y="20940"/>
                    </a:cubicBezTo>
                    <a:cubicBezTo>
                      <a:pt x="491" y="2968"/>
                      <a:pt x="491" y="2968"/>
                      <a:pt x="491" y="2968"/>
                    </a:cubicBezTo>
                    <a:cubicBezTo>
                      <a:pt x="-164" y="2143"/>
                      <a:pt x="-164" y="1154"/>
                      <a:pt x="491" y="495"/>
                    </a:cubicBezTo>
                    <a:cubicBezTo>
                      <a:pt x="1145" y="-165"/>
                      <a:pt x="2291" y="-165"/>
                      <a:pt x="2945" y="495"/>
                    </a:cubicBezTo>
                    <a:cubicBezTo>
                      <a:pt x="20781" y="18467"/>
                      <a:pt x="20781" y="18467"/>
                      <a:pt x="20781" y="18467"/>
                    </a:cubicBezTo>
                    <a:cubicBezTo>
                      <a:pt x="21436" y="19127"/>
                      <a:pt x="21436" y="20281"/>
                      <a:pt x="20781" y="20940"/>
                    </a:cubicBezTo>
                    <a:cubicBezTo>
                      <a:pt x="20454" y="21270"/>
                      <a:pt x="20127" y="21435"/>
                      <a:pt x="1963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8" name="Google Shape;1022;p48"/>
              <p:cNvSpPr/>
              <p:nvPr/>
            </p:nvSpPr>
            <p:spPr>
              <a:xfrm>
                <a:off x="223865" y="-1"/>
                <a:ext cx="12701" cy="6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14" y="21600"/>
                    </a:moveTo>
                    <a:cubicBezTo>
                      <a:pt x="5143" y="21600"/>
                      <a:pt x="0" y="21106"/>
                      <a:pt x="0" y="20366"/>
                    </a:cubicBezTo>
                    <a:cubicBezTo>
                      <a:pt x="0" y="1234"/>
                      <a:pt x="0" y="1234"/>
                      <a:pt x="0" y="1234"/>
                    </a:cubicBezTo>
                    <a:cubicBezTo>
                      <a:pt x="0" y="494"/>
                      <a:pt x="5143" y="0"/>
                      <a:pt x="11314" y="0"/>
                    </a:cubicBezTo>
                    <a:cubicBezTo>
                      <a:pt x="17486" y="0"/>
                      <a:pt x="21600" y="494"/>
                      <a:pt x="21600" y="1234"/>
                    </a:cubicBezTo>
                    <a:cubicBezTo>
                      <a:pt x="21600" y="20366"/>
                      <a:pt x="21600" y="20366"/>
                      <a:pt x="21600" y="20366"/>
                    </a:cubicBezTo>
                    <a:cubicBezTo>
                      <a:pt x="21600" y="21106"/>
                      <a:pt x="17486" y="21600"/>
                      <a:pt x="11314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9" name="Google Shape;1023;p48"/>
              <p:cNvSpPr/>
              <p:nvPr/>
            </p:nvSpPr>
            <p:spPr>
              <a:xfrm>
                <a:off x="174480" y="428443"/>
                <a:ext cx="111470" cy="15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686" y="21600"/>
                      <a:pt x="1509" y="21600"/>
                    </a:cubicBezTo>
                    <a:cubicBezTo>
                      <a:pt x="20091" y="21600"/>
                      <a:pt x="20091" y="21600"/>
                      <a:pt x="20091" y="21600"/>
                    </a:cubicBezTo>
                    <a:cubicBezTo>
                      <a:pt x="20914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5280"/>
                      <a:pt x="20914" y="0"/>
                      <a:pt x="20091" y="0"/>
                    </a:cubicBezTo>
                    <a:cubicBezTo>
                      <a:pt x="1509" y="0"/>
                      <a:pt x="1509" y="0"/>
                      <a:pt x="1509" y="0"/>
                    </a:cubicBezTo>
                    <a:cubicBezTo>
                      <a:pt x="686" y="0"/>
                      <a:pt x="0" y="528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0" name="Google Shape;1024;p48"/>
              <p:cNvSpPr/>
              <p:nvPr/>
            </p:nvSpPr>
            <p:spPr>
              <a:xfrm>
                <a:off x="177363" y="452193"/>
                <a:ext cx="105705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560"/>
                    </a:moveTo>
                    <a:cubicBezTo>
                      <a:pt x="0" y="16800"/>
                      <a:pt x="722" y="21600"/>
                      <a:pt x="1662" y="21600"/>
                    </a:cubicBezTo>
                    <a:cubicBezTo>
                      <a:pt x="20011" y="21600"/>
                      <a:pt x="20011" y="21600"/>
                      <a:pt x="20011" y="21600"/>
                    </a:cubicBezTo>
                    <a:cubicBezTo>
                      <a:pt x="20878" y="21600"/>
                      <a:pt x="21600" y="16800"/>
                      <a:pt x="21600" y="10560"/>
                    </a:cubicBezTo>
                    <a:cubicBezTo>
                      <a:pt x="21600" y="10560"/>
                      <a:pt x="21600" y="10560"/>
                      <a:pt x="21600" y="10560"/>
                    </a:cubicBezTo>
                    <a:cubicBezTo>
                      <a:pt x="21600" y="4800"/>
                      <a:pt x="20878" y="0"/>
                      <a:pt x="20011" y="0"/>
                    </a:cubicBezTo>
                    <a:cubicBezTo>
                      <a:pt x="1662" y="0"/>
                      <a:pt x="1662" y="0"/>
                      <a:pt x="1662" y="0"/>
                    </a:cubicBezTo>
                    <a:cubicBezTo>
                      <a:pt x="722" y="0"/>
                      <a:pt x="0" y="4800"/>
                      <a:pt x="0" y="105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1" name="Google Shape;1025;p48"/>
              <p:cNvSpPr/>
              <p:nvPr/>
            </p:nvSpPr>
            <p:spPr>
              <a:xfrm>
                <a:off x="192463" y="475530"/>
                <a:ext cx="75779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1009" y="21600"/>
                      <a:pt x="2221" y="21600"/>
                    </a:cubicBezTo>
                    <a:cubicBezTo>
                      <a:pt x="19379" y="21600"/>
                      <a:pt x="19379" y="21600"/>
                      <a:pt x="19379" y="21600"/>
                    </a:cubicBezTo>
                    <a:cubicBezTo>
                      <a:pt x="20591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4800"/>
                      <a:pt x="20591" y="0"/>
                      <a:pt x="19379" y="0"/>
                    </a:cubicBezTo>
                    <a:cubicBezTo>
                      <a:pt x="2221" y="0"/>
                      <a:pt x="2221" y="0"/>
                      <a:pt x="2221" y="0"/>
                    </a:cubicBezTo>
                    <a:cubicBezTo>
                      <a:pt x="1009" y="0"/>
                      <a:pt x="0" y="480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203" name="Google Shape;1026;p48"/>
            <p:cNvSpPr/>
            <p:nvPr/>
          </p:nvSpPr>
          <p:spPr>
            <a:xfrm>
              <a:off x="94413" y="175303"/>
              <a:ext cx="130312" cy="127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600" extrusionOk="0">
                  <a:moveTo>
                    <a:pt x="2924" y="16125"/>
                  </a:moveTo>
                  <a:cubicBezTo>
                    <a:pt x="3777" y="17870"/>
                    <a:pt x="4686" y="19494"/>
                    <a:pt x="5482" y="21058"/>
                  </a:cubicBezTo>
                  <a:cubicBezTo>
                    <a:pt x="5766" y="21600"/>
                    <a:pt x="5766" y="21600"/>
                    <a:pt x="5766" y="21600"/>
                  </a:cubicBezTo>
                  <a:cubicBezTo>
                    <a:pt x="20943" y="12394"/>
                    <a:pt x="20943" y="12394"/>
                    <a:pt x="20943" y="12394"/>
                  </a:cubicBezTo>
                  <a:cubicBezTo>
                    <a:pt x="650" y="0"/>
                    <a:pt x="650" y="0"/>
                    <a:pt x="650" y="0"/>
                  </a:cubicBezTo>
                  <a:cubicBezTo>
                    <a:pt x="594" y="120"/>
                    <a:pt x="594" y="241"/>
                    <a:pt x="537" y="361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-657" y="5295"/>
                    <a:pt x="139" y="10469"/>
                    <a:pt x="2924" y="16125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4" name="Google Shape;1027;p48"/>
            <p:cNvSpPr/>
            <p:nvPr/>
          </p:nvSpPr>
          <p:spPr>
            <a:xfrm>
              <a:off x="99800" y="88818"/>
              <a:ext cx="127395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342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0440" y="148"/>
                    <a:pt x="2400" y="5770"/>
                    <a:pt x="0" y="1134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5" name="Google Shape;1028;p48"/>
            <p:cNvSpPr/>
            <p:nvPr/>
          </p:nvSpPr>
          <p:spPr>
            <a:xfrm>
              <a:off x="231862" y="88818"/>
              <a:ext cx="128768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11244"/>
                    <a:pt x="21600" y="11244"/>
                    <a:pt x="21600" y="11244"/>
                  </a:cubicBezTo>
                  <a:cubicBezTo>
                    <a:pt x="19167" y="5671"/>
                    <a:pt x="11037" y="4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6" name="Google Shape;1029;p48"/>
            <p:cNvSpPr/>
            <p:nvPr/>
          </p:nvSpPr>
          <p:spPr>
            <a:xfrm>
              <a:off x="234333" y="174205"/>
              <a:ext cx="131883" cy="12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extrusionOk="0">
                  <a:moveTo>
                    <a:pt x="18113" y="16037"/>
                  </a:moveTo>
                  <a:cubicBezTo>
                    <a:pt x="20869" y="10475"/>
                    <a:pt x="21600" y="5385"/>
                    <a:pt x="20475" y="533"/>
                  </a:cubicBezTo>
                  <a:cubicBezTo>
                    <a:pt x="20475" y="533"/>
                    <a:pt x="20475" y="533"/>
                    <a:pt x="20475" y="533"/>
                  </a:cubicBezTo>
                  <a:cubicBezTo>
                    <a:pt x="20419" y="355"/>
                    <a:pt x="20363" y="178"/>
                    <a:pt x="20306" y="0"/>
                  </a:cubicBezTo>
                  <a:cubicBezTo>
                    <a:pt x="0" y="12368"/>
                    <a:pt x="0" y="12368"/>
                    <a:pt x="0" y="12368"/>
                  </a:cubicBezTo>
                  <a:cubicBezTo>
                    <a:pt x="15188" y="21600"/>
                    <a:pt x="15188" y="21600"/>
                    <a:pt x="15188" y="21600"/>
                  </a:cubicBezTo>
                  <a:cubicBezTo>
                    <a:pt x="15581" y="20890"/>
                    <a:pt x="15581" y="20890"/>
                    <a:pt x="15581" y="20890"/>
                  </a:cubicBezTo>
                  <a:cubicBezTo>
                    <a:pt x="16369" y="19351"/>
                    <a:pt x="17269" y="17753"/>
                    <a:pt x="18113" y="1603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7" name="Google Shape;1030;p48"/>
            <p:cNvSpPr/>
            <p:nvPr/>
          </p:nvSpPr>
          <p:spPr>
            <a:xfrm>
              <a:off x="132747" y="252453"/>
              <a:ext cx="94448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7062"/>
                    <a:pt x="0" y="7062"/>
                    <a:pt x="0" y="7062"/>
                  </a:cubicBezTo>
                  <a:cubicBezTo>
                    <a:pt x="1699" y="8769"/>
                    <a:pt x="3398" y="10569"/>
                    <a:pt x="4935" y="12554"/>
                  </a:cubicBezTo>
                  <a:cubicBezTo>
                    <a:pt x="6067" y="14031"/>
                    <a:pt x="6715" y="15969"/>
                    <a:pt x="7281" y="17677"/>
                  </a:cubicBezTo>
                  <a:cubicBezTo>
                    <a:pt x="7443" y="18369"/>
                    <a:pt x="7685" y="18969"/>
                    <a:pt x="7928" y="19569"/>
                  </a:cubicBezTo>
                  <a:cubicBezTo>
                    <a:pt x="8494" y="21092"/>
                    <a:pt x="9384" y="21508"/>
                    <a:pt x="12216" y="21554"/>
                  </a:cubicBezTo>
                  <a:cubicBezTo>
                    <a:pt x="12701" y="21600"/>
                    <a:pt x="12701" y="21600"/>
                    <a:pt x="12701" y="21600"/>
                  </a:cubicBezTo>
                  <a:cubicBezTo>
                    <a:pt x="14966" y="21600"/>
                    <a:pt x="14966" y="21600"/>
                    <a:pt x="14966" y="21600"/>
                  </a:cubicBezTo>
                  <a:cubicBezTo>
                    <a:pt x="19173" y="21600"/>
                    <a:pt x="19173" y="21600"/>
                    <a:pt x="19173" y="21600"/>
                  </a:cubicBezTo>
                  <a:cubicBezTo>
                    <a:pt x="19982" y="21600"/>
                    <a:pt x="20791" y="21600"/>
                    <a:pt x="21600" y="2160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8" name="Google Shape;1031;p48"/>
            <p:cNvSpPr/>
            <p:nvPr/>
          </p:nvSpPr>
          <p:spPr>
            <a:xfrm>
              <a:off x="231862" y="252453"/>
              <a:ext cx="95821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69" y="19569"/>
                  </a:moveTo>
                  <a:cubicBezTo>
                    <a:pt x="14108" y="18969"/>
                    <a:pt x="14347" y="18369"/>
                    <a:pt x="14506" y="17677"/>
                  </a:cubicBezTo>
                  <a:cubicBezTo>
                    <a:pt x="15064" y="15969"/>
                    <a:pt x="15702" y="14031"/>
                    <a:pt x="16818" y="12554"/>
                  </a:cubicBezTo>
                  <a:cubicBezTo>
                    <a:pt x="18332" y="10569"/>
                    <a:pt x="20006" y="8815"/>
                    <a:pt x="21600" y="72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554"/>
                    <a:pt x="0" y="21554"/>
                    <a:pt x="0" y="21554"/>
                  </a:cubicBezTo>
                  <a:cubicBezTo>
                    <a:pt x="399" y="21554"/>
                    <a:pt x="399" y="21554"/>
                    <a:pt x="399" y="21554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1196" y="21600"/>
                    <a:pt x="1993" y="21600"/>
                    <a:pt x="2869" y="21600"/>
                  </a:cubicBezTo>
                  <a:cubicBezTo>
                    <a:pt x="3348" y="21554"/>
                    <a:pt x="3348" y="21554"/>
                    <a:pt x="3348" y="21554"/>
                  </a:cubicBezTo>
                  <a:cubicBezTo>
                    <a:pt x="7492" y="21600"/>
                    <a:pt x="7492" y="21600"/>
                    <a:pt x="7492" y="21600"/>
                  </a:cubicBezTo>
                  <a:cubicBezTo>
                    <a:pt x="8050" y="21600"/>
                    <a:pt x="8608" y="21600"/>
                    <a:pt x="9166" y="21554"/>
                  </a:cubicBezTo>
                  <a:cubicBezTo>
                    <a:pt x="12514" y="21554"/>
                    <a:pt x="13311" y="21046"/>
                    <a:pt x="13869" y="1956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5F3DD01-D211-4482-AB14-C5F27C1B9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21" y="955459"/>
            <a:ext cx="4024906" cy="2736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DCAC27-4492-4ADC-A304-0435EA606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437" y="988221"/>
            <a:ext cx="3893642" cy="267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51549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91" name="Google Shape;103;p14"/>
          <p:cNvSpPr txBox="1"/>
          <p:nvPr/>
        </p:nvSpPr>
        <p:spPr>
          <a:xfrm>
            <a:off x="2838506" y="107116"/>
            <a:ext cx="6480720" cy="66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Implementation</a:t>
            </a:r>
          </a:p>
        </p:txBody>
      </p:sp>
      <p:grpSp>
        <p:nvGrpSpPr>
          <p:cNvPr id="209" name="Google Shape;1014;p48"/>
          <p:cNvGrpSpPr/>
          <p:nvPr/>
        </p:nvGrpSpPr>
        <p:grpSpPr>
          <a:xfrm>
            <a:off x="2416374" y="194113"/>
            <a:ext cx="460706" cy="491455"/>
            <a:chOff x="0" y="0"/>
            <a:chExt cx="460705" cy="491454"/>
          </a:xfrm>
        </p:grpSpPr>
        <p:grpSp>
          <p:nvGrpSpPr>
            <p:cNvPr id="202" name="Google Shape;1015;p48"/>
            <p:cNvGrpSpPr/>
            <p:nvPr/>
          </p:nvGrpSpPr>
          <p:grpSpPr>
            <a:xfrm>
              <a:off x="0" y="-1"/>
              <a:ext cx="460706" cy="491456"/>
              <a:chOff x="0" y="0"/>
              <a:chExt cx="460705" cy="491454"/>
            </a:xfrm>
          </p:grpSpPr>
          <p:sp>
            <p:nvSpPr>
              <p:cNvPr id="192" name="Google Shape;1016;p48"/>
              <p:cNvSpPr/>
              <p:nvPr/>
            </p:nvSpPr>
            <p:spPr>
              <a:xfrm>
                <a:off x="348216" y="66246"/>
                <a:ext cx="46291" cy="46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787" y="21436"/>
                    </a:moveTo>
                    <a:cubicBezTo>
                      <a:pt x="1300" y="21436"/>
                      <a:pt x="812" y="21272"/>
                      <a:pt x="488" y="20781"/>
                    </a:cubicBezTo>
                    <a:cubicBezTo>
                      <a:pt x="-162" y="20127"/>
                      <a:pt x="-162" y="19145"/>
                      <a:pt x="488" y="18491"/>
                    </a:cubicBezTo>
                    <a:cubicBezTo>
                      <a:pt x="18190" y="491"/>
                      <a:pt x="18190" y="491"/>
                      <a:pt x="18190" y="491"/>
                    </a:cubicBezTo>
                    <a:cubicBezTo>
                      <a:pt x="19002" y="-164"/>
                      <a:pt x="19976" y="-164"/>
                      <a:pt x="20626" y="491"/>
                    </a:cubicBezTo>
                    <a:cubicBezTo>
                      <a:pt x="21438" y="1145"/>
                      <a:pt x="21438" y="2291"/>
                      <a:pt x="20626" y="2945"/>
                    </a:cubicBezTo>
                    <a:cubicBezTo>
                      <a:pt x="2924" y="20781"/>
                      <a:pt x="2924" y="20781"/>
                      <a:pt x="2924" y="20781"/>
                    </a:cubicBezTo>
                    <a:cubicBezTo>
                      <a:pt x="2599" y="21272"/>
                      <a:pt x="2112" y="21436"/>
                      <a:pt x="1787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3" name="Google Shape;1017;p48"/>
              <p:cNvSpPr/>
              <p:nvPr/>
            </p:nvSpPr>
            <p:spPr>
              <a:xfrm>
                <a:off x="398792" y="224002"/>
                <a:ext cx="61914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7486"/>
                      <a:pt x="0" y="11314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1314"/>
                    </a:cubicBezTo>
                    <a:cubicBezTo>
                      <a:pt x="21600" y="17486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4" name="Google Shape;1018;p48"/>
              <p:cNvSpPr/>
              <p:nvPr/>
            </p:nvSpPr>
            <p:spPr>
              <a:xfrm>
                <a:off x="348305" y="348353"/>
                <a:ext cx="46290" cy="46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9448" y="21436"/>
                    </a:moveTo>
                    <a:cubicBezTo>
                      <a:pt x="19123" y="21436"/>
                      <a:pt x="18636" y="21272"/>
                      <a:pt x="18311" y="20945"/>
                    </a:cubicBezTo>
                    <a:cubicBezTo>
                      <a:pt x="609" y="2945"/>
                      <a:pt x="609" y="2945"/>
                      <a:pt x="609" y="2945"/>
                    </a:cubicBezTo>
                    <a:cubicBezTo>
                      <a:pt x="-203" y="2291"/>
                      <a:pt x="-203" y="1145"/>
                      <a:pt x="609" y="491"/>
                    </a:cubicBezTo>
                    <a:cubicBezTo>
                      <a:pt x="1259" y="-164"/>
                      <a:pt x="2233" y="-164"/>
                      <a:pt x="3045" y="491"/>
                    </a:cubicBezTo>
                    <a:cubicBezTo>
                      <a:pt x="20747" y="18491"/>
                      <a:pt x="20747" y="18491"/>
                      <a:pt x="20747" y="18491"/>
                    </a:cubicBezTo>
                    <a:cubicBezTo>
                      <a:pt x="21397" y="19145"/>
                      <a:pt x="21397" y="20127"/>
                      <a:pt x="20747" y="20945"/>
                    </a:cubicBezTo>
                    <a:cubicBezTo>
                      <a:pt x="20423" y="21272"/>
                      <a:pt x="19935" y="21436"/>
                      <a:pt x="19448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5" name="Google Shape;1019;p48"/>
              <p:cNvSpPr/>
              <p:nvPr/>
            </p:nvSpPr>
            <p:spPr>
              <a:xfrm>
                <a:off x="66335" y="348765"/>
                <a:ext cx="46291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5" extrusionOk="0">
                    <a:moveTo>
                      <a:pt x="1746" y="21435"/>
                    </a:moveTo>
                    <a:cubicBezTo>
                      <a:pt x="1259" y="21435"/>
                      <a:pt x="934" y="21270"/>
                      <a:pt x="609" y="20940"/>
                    </a:cubicBezTo>
                    <a:cubicBezTo>
                      <a:pt x="-203" y="20281"/>
                      <a:pt x="-203" y="19127"/>
                      <a:pt x="609" y="18467"/>
                    </a:cubicBezTo>
                    <a:cubicBezTo>
                      <a:pt x="18311" y="495"/>
                      <a:pt x="18311" y="495"/>
                      <a:pt x="18311" y="495"/>
                    </a:cubicBezTo>
                    <a:cubicBezTo>
                      <a:pt x="18961" y="-165"/>
                      <a:pt x="20098" y="-165"/>
                      <a:pt x="20747" y="495"/>
                    </a:cubicBezTo>
                    <a:cubicBezTo>
                      <a:pt x="21397" y="1154"/>
                      <a:pt x="21397" y="2143"/>
                      <a:pt x="20747" y="2968"/>
                    </a:cubicBezTo>
                    <a:cubicBezTo>
                      <a:pt x="2883" y="20940"/>
                      <a:pt x="2883" y="20940"/>
                      <a:pt x="2883" y="20940"/>
                    </a:cubicBezTo>
                    <a:cubicBezTo>
                      <a:pt x="2558" y="21270"/>
                      <a:pt x="2233" y="21435"/>
                      <a:pt x="174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6" name="Google Shape;1020;p48"/>
              <p:cNvSpPr/>
              <p:nvPr/>
            </p:nvSpPr>
            <p:spPr>
              <a:xfrm>
                <a:off x="0" y="224276"/>
                <a:ext cx="6191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6457"/>
                      <a:pt x="0" y="10286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0286"/>
                    </a:cubicBezTo>
                    <a:cubicBezTo>
                      <a:pt x="21600" y="16457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7" name="Google Shape;1021;p48"/>
              <p:cNvSpPr/>
              <p:nvPr/>
            </p:nvSpPr>
            <p:spPr>
              <a:xfrm>
                <a:off x="66246" y="66521"/>
                <a:ext cx="45969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3" h="21435" extrusionOk="0">
                    <a:moveTo>
                      <a:pt x="19636" y="21435"/>
                    </a:moveTo>
                    <a:cubicBezTo>
                      <a:pt x="19145" y="21435"/>
                      <a:pt x="18654" y="21270"/>
                      <a:pt x="18327" y="20940"/>
                    </a:cubicBezTo>
                    <a:cubicBezTo>
                      <a:pt x="491" y="2968"/>
                      <a:pt x="491" y="2968"/>
                      <a:pt x="491" y="2968"/>
                    </a:cubicBezTo>
                    <a:cubicBezTo>
                      <a:pt x="-164" y="2143"/>
                      <a:pt x="-164" y="1154"/>
                      <a:pt x="491" y="495"/>
                    </a:cubicBezTo>
                    <a:cubicBezTo>
                      <a:pt x="1145" y="-165"/>
                      <a:pt x="2291" y="-165"/>
                      <a:pt x="2945" y="495"/>
                    </a:cubicBezTo>
                    <a:cubicBezTo>
                      <a:pt x="20781" y="18467"/>
                      <a:pt x="20781" y="18467"/>
                      <a:pt x="20781" y="18467"/>
                    </a:cubicBezTo>
                    <a:cubicBezTo>
                      <a:pt x="21436" y="19127"/>
                      <a:pt x="21436" y="20281"/>
                      <a:pt x="20781" y="20940"/>
                    </a:cubicBezTo>
                    <a:cubicBezTo>
                      <a:pt x="20454" y="21270"/>
                      <a:pt x="20127" y="21435"/>
                      <a:pt x="1963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8" name="Google Shape;1022;p48"/>
              <p:cNvSpPr/>
              <p:nvPr/>
            </p:nvSpPr>
            <p:spPr>
              <a:xfrm>
                <a:off x="223865" y="-1"/>
                <a:ext cx="12701" cy="6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14" y="21600"/>
                    </a:moveTo>
                    <a:cubicBezTo>
                      <a:pt x="5143" y="21600"/>
                      <a:pt x="0" y="21106"/>
                      <a:pt x="0" y="20366"/>
                    </a:cubicBezTo>
                    <a:cubicBezTo>
                      <a:pt x="0" y="1234"/>
                      <a:pt x="0" y="1234"/>
                      <a:pt x="0" y="1234"/>
                    </a:cubicBezTo>
                    <a:cubicBezTo>
                      <a:pt x="0" y="494"/>
                      <a:pt x="5143" y="0"/>
                      <a:pt x="11314" y="0"/>
                    </a:cubicBezTo>
                    <a:cubicBezTo>
                      <a:pt x="17486" y="0"/>
                      <a:pt x="21600" y="494"/>
                      <a:pt x="21600" y="1234"/>
                    </a:cubicBezTo>
                    <a:cubicBezTo>
                      <a:pt x="21600" y="20366"/>
                      <a:pt x="21600" y="20366"/>
                      <a:pt x="21600" y="20366"/>
                    </a:cubicBezTo>
                    <a:cubicBezTo>
                      <a:pt x="21600" y="21106"/>
                      <a:pt x="17486" y="21600"/>
                      <a:pt x="11314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9" name="Google Shape;1023;p48"/>
              <p:cNvSpPr/>
              <p:nvPr/>
            </p:nvSpPr>
            <p:spPr>
              <a:xfrm>
                <a:off x="174480" y="428443"/>
                <a:ext cx="111470" cy="15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686" y="21600"/>
                      <a:pt x="1509" y="21600"/>
                    </a:cubicBezTo>
                    <a:cubicBezTo>
                      <a:pt x="20091" y="21600"/>
                      <a:pt x="20091" y="21600"/>
                      <a:pt x="20091" y="21600"/>
                    </a:cubicBezTo>
                    <a:cubicBezTo>
                      <a:pt x="20914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5280"/>
                      <a:pt x="20914" y="0"/>
                      <a:pt x="20091" y="0"/>
                    </a:cubicBezTo>
                    <a:cubicBezTo>
                      <a:pt x="1509" y="0"/>
                      <a:pt x="1509" y="0"/>
                      <a:pt x="1509" y="0"/>
                    </a:cubicBezTo>
                    <a:cubicBezTo>
                      <a:pt x="686" y="0"/>
                      <a:pt x="0" y="528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0" name="Google Shape;1024;p48"/>
              <p:cNvSpPr/>
              <p:nvPr/>
            </p:nvSpPr>
            <p:spPr>
              <a:xfrm>
                <a:off x="177363" y="452193"/>
                <a:ext cx="105705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560"/>
                    </a:moveTo>
                    <a:cubicBezTo>
                      <a:pt x="0" y="16800"/>
                      <a:pt x="722" y="21600"/>
                      <a:pt x="1662" y="21600"/>
                    </a:cubicBezTo>
                    <a:cubicBezTo>
                      <a:pt x="20011" y="21600"/>
                      <a:pt x="20011" y="21600"/>
                      <a:pt x="20011" y="21600"/>
                    </a:cubicBezTo>
                    <a:cubicBezTo>
                      <a:pt x="20878" y="21600"/>
                      <a:pt x="21600" y="16800"/>
                      <a:pt x="21600" y="10560"/>
                    </a:cubicBezTo>
                    <a:cubicBezTo>
                      <a:pt x="21600" y="10560"/>
                      <a:pt x="21600" y="10560"/>
                      <a:pt x="21600" y="10560"/>
                    </a:cubicBezTo>
                    <a:cubicBezTo>
                      <a:pt x="21600" y="4800"/>
                      <a:pt x="20878" y="0"/>
                      <a:pt x="20011" y="0"/>
                    </a:cubicBezTo>
                    <a:cubicBezTo>
                      <a:pt x="1662" y="0"/>
                      <a:pt x="1662" y="0"/>
                      <a:pt x="1662" y="0"/>
                    </a:cubicBezTo>
                    <a:cubicBezTo>
                      <a:pt x="722" y="0"/>
                      <a:pt x="0" y="4800"/>
                      <a:pt x="0" y="105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1" name="Google Shape;1025;p48"/>
              <p:cNvSpPr/>
              <p:nvPr/>
            </p:nvSpPr>
            <p:spPr>
              <a:xfrm>
                <a:off x="192463" y="475530"/>
                <a:ext cx="75779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1009" y="21600"/>
                      <a:pt x="2221" y="21600"/>
                    </a:cubicBezTo>
                    <a:cubicBezTo>
                      <a:pt x="19379" y="21600"/>
                      <a:pt x="19379" y="21600"/>
                      <a:pt x="19379" y="21600"/>
                    </a:cubicBezTo>
                    <a:cubicBezTo>
                      <a:pt x="20591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4800"/>
                      <a:pt x="20591" y="0"/>
                      <a:pt x="19379" y="0"/>
                    </a:cubicBezTo>
                    <a:cubicBezTo>
                      <a:pt x="2221" y="0"/>
                      <a:pt x="2221" y="0"/>
                      <a:pt x="2221" y="0"/>
                    </a:cubicBezTo>
                    <a:cubicBezTo>
                      <a:pt x="1009" y="0"/>
                      <a:pt x="0" y="480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203" name="Google Shape;1026;p48"/>
            <p:cNvSpPr/>
            <p:nvPr/>
          </p:nvSpPr>
          <p:spPr>
            <a:xfrm>
              <a:off x="94413" y="175303"/>
              <a:ext cx="130312" cy="127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600" extrusionOk="0">
                  <a:moveTo>
                    <a:pt x="2924" y="16125"/>
                  </a:moveTo>
                  <a:cubicBezTo>
                    <a:pt x="3777" y="17870"/>
                    <a:pt x="4686" y="19494"/>
                    <a:pt x="5482" y="21058"/>
                  </a:cubicBezTo>
                  <a:cubicBezTo>
                    <a:pt x="5766" y="21600"/>
                    <a:pt x="5766" y="21600"/>
                    <a:pt x="5766" y="21600"/>
                  </a:cubicBezTo>
                  <a:cubicBezTo>
                    <a:pt x="20943" y="12394"/>
                    <a:pt x="20943" y="12394"/>
                    <a:pt x="20943" y="12394"/>
                  </a:cubicBezTo>
                  <a:cubicBezTo>
                    <a:pt x="650" y="0"/>
                    <a:pt x="650" y="0"/>
                    <a:pt x="650" y="0"/>
                  </a:cubicBezTo>
                  <a:cubicBezTo>
                    <a:pt x="594" y="120"/>
                    <a:pt x="594" y="241"/>
                    <a:pt x="537" y="361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-657" y="5295"/>
                    <a:pt x="139" y="10469"/>
                    <a:pt x="2924" y="16125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4" name="Google Shape;1027;p48"/>
            <p:cNvSpPr/>
            <p:nvPr/>
          </p:nvSpPr>
          <p:spPr>
            <a:xfrm>
              <a:off x="99800" y="88818"/>
              <a:ext cx="127395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342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0440" y="148"/>
                    <a:pt x="2400" y="5770"/>
                    <a:pt x="0" y="1134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5" name="Google Shape;1028;p48"/>
            <p:cNvSpPr/>
            <p:nvPr/>
          </p:nvSpPr>
          <p:spPr>
            <a:xfrm>
              <a:off x="231862" y="88818"/>
              <a:ext cx="128768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11244"/>
                    <a:pt x="21600" y="11244"/>
                    <a:pt x="21600" y="11244"/>
                  </a:cubicBezTo>
                  <a:cubicBezTo>
                    <a:pt x="19167" y="5671"/>
                    <a:pt x="11037" y="4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6" name="Google Shape;1029;p48"/>
            <p:cNvSpPr/>
            <p:nvPr/>
          </p:nvSpPr>
          <p:spPr>
            <a:xfrm>
              <a:off x="234333" y="174205"/>
              <a:ext cx="131883" cy="12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extrusionOk="0">
                  <a:moveTo>
                    <a:pt x="18113" y="16037"/>
                  </a:moveTo>
                  <a:cubicBezTo>
                    <a:pt x="20869" y="10475"/>
                    <a:pt x="21600" y="5385"/>
                    <a:pt x="20475" y="533"/>
                  </a:cubicBezTo>
                  <a:cubicBezTo>
                    <a:pt x="20475" y="533"/>
                    <a:pt x="20475" y="533"/>
                    <a:pt x="20475" y="533"/>
                  </a:cubicBezTo>
                  <a:cubicBezTo>
                    <a:pt x="20419" y="355"/>
                    <a:pt x="20363" y="178"/>
                    <a:pt x="20306" y="0"/>
                  </a:cubicBezTo>
                  <a:cubicBezTo>
                    <a:pt x="0" y="12368"/>
                    <a:pt x="0" y="12368"/>
                    <a:pt x="0" y="12368"/>
                  </a:cubicBezTo>
                  <a:cubicBezTo>
                    <a:pt x="15188" y="21600"/>
                    <a:pt x="15188" y="21600"/>
                    <a:pt x="15188" y="21600"/>
                  </a:cubicBezTo>
                  <a:cubicBezTo>
                    <a:pt x="15581" y="20890"/>
                    <a:pt x="15581" y="20890"/>
                    <a:pt x="15581" y="20890"/>
                  </a:cubicBezTo>
                  <a:cubicBezTo>
                    <a:pt x="16369" y="19351"/>
                    <a:pt x="17269" y="17753"/>
                    <a:pt x="18113" y="1603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7" name="Google Shape;1030;p48"/>
            <p:cNvSpPr/>
            <p:nvPr/>
          </p:nvSpPr>
          <p:spPr>
            <a:xfrm>
              <a:off x="132747" y="252453"/>
              <a:ext cx="94448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7062"/>
                    <a:pt x="0" y="7062"/>
                    <a:pt x="0" y="7062"/>
                  </a:cubicBezTo>
                  <a:cubicBezTo>
                    <a:pt x="1699" y="8769"/>
                    <a:pt x="3398" y="10569"/>
                    <a:pt x="4935" y="12554"/>
                  </a:cubicBezTo>
                  <a:cubicBezTo>
                    <a:pt x="6067" y="14031"/>
                    <a:pt x="6715" y="15969"/>
                    <a:pt x="7281" y="17677"/>
                  </a:cubicBezTo>
                  <a:cubicBezTo>
                    <a:pt x="7443" y="18369"/>
                    <a:pt x="7685" y="18969"/>
                    <a:pt x="7928" y="19569"/>
                  </a:cubicBezTo>
                  <a:cubicBezTo>
                    <a:pt x="8494" y="21092"/>
                    <a:pt x="9384" y="21508"/>
                    <a:pt x="12216" y="21554"/>
                  </a:cubicBezTo>
                  <a:cubicBezTo>
                    <a:pt x="12701" y="21600"/>
                    <a:pt x="12701" y="21600"/>
                    <a:pt x="12701" y="21600"/>
                  </a:cubicBezTo>
                  <a:cubicBezTo>
                    <a:pt x="14966" y="21600"/>
                    <a:pt x="14966" y="21600"/>
                    <a:pt x="14966" y="21600"/>
                  </a:cubicBezTo>
                  <a:cubicBezTo>
                    <a:pt x="19173" y="21600"/>
                    <a:pt x="19173" y="21600"/>
                    <a:pt x="19173" y="21600"/>
                  </a:cubicBezTo>
                  <a:cubicBezTo>
                    <a:pt x="19982" y="21600"/>
                    <a:pt x="20791" y="21600"/>
                    <a:pt x="21600" y="2160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8" name="Google Shape;1031;p48"/>
            <p:cNvSpPr/>
            <p:nvPr/>
          </p:nvSpPr>
          <p:spPr>
            <a:xfrm>
              <a:off x="231862" y="252453"/>
              <a:ext cx="95821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69" y="19569"/>
                  </a:moveTo>
                  <a:cubicBezTo>
                    <a:pt x="14108" y="18969"/>
                    <a:pt x="14347" y="18369"/>
                    <a:pt x="14506" y="17677"/>
                  </a:cubicBezTo>
                  <a:cubicBezTo>
                    <a:pt x="15064" y="15969"/>
                    <a:pt x="15702" y="14031"/>
                    <a:pt x="16818" y="12554"/>
                  </a:cubicBezTo>
                  <a:cubicBezTo>
                    <a:pt x="18332" y="10569"/>
                    <a:pt x="20006" y="8815"/>
                    <a:pt x="21600" y="72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554"/>
                    <a:pt x="0" y="21554"/>
                    <a:pt x="0" y="21554"/>
                  </a:cubicBezTo>
                  <a:cubicBezTo>
                    <a:pt x="399" y="21554"/>
                    <a:pt x="399" y="21554"/>
                    <a:pt x="399" y="21554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1196" y="21600"/>
                    <a:pt x="1993" y="21600"/>
                    <a:pt x="2869" y="21600"/>
                  </a:cubicBezTo>
                  <a:cubicBezTo>
                    <a:pt x="3348" y="21554"/>
                    <a:pt x="3348" y="21554"/>
                    <a:pt x="3348" y="21554"/>
                  </a:cubicBezTo>
                  <a:cubicBezTo>
                    <a:pt x="7492" y="21600"/>
                    <a:pt x="7492" y="21600"/>
                    <a:pt x="7492" y="21600"/>
                  </a:cubicBezTo>
                  <a:cubicBezTo>
                    <a:pt x="8050" y="21600"/>
                    <a:pt x="8608" y="21600"/>
                    <a:pt x="9166" y="21554"/>
                  </a:cubicBezTo>
                  <a:cubicBezTo>
                    <a:pt x="12514" y="21554"/>
                    <a:pt x="13311" y="21046"/>
                    <a:pt x="13869" y="1956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94A648E-4543-4C9B-9F93-0DE2D53D9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45" y="1204808"/>
            <a:ext cx="4266249" cy="2907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444D9-4E5F-4D63-8944-1021B5BB6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99" y="1118082"/>
            <a:ext cx="4394256" cy="29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77084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91" name="Google Shape;103;p14"/>
          <p:cNvSpPr txBox="1"/>
          <p:nvPr/>
        </p:nvSpPr>
        <p:spPr>
          <a:xfrm>
            <a:off x="2838506" y="107116"/>
            <a:ext cx="6480720" cy="66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Implementation</a:t>
            </a:r>
          </a:p>
        </p:txBody>
      </p:sp>
      <p:grpSp>
        <p:nvGrpSpPr>
          <p:cNvPr id="209" name="Google Shape;1014;p48"/>
          <p:cNvGrpSpPr/>
          <p:nvPr/>
        </p:nvGrpSpPr>
        <p:grpSpPr>
          <a:xfrm>
            <a:off x="2416374" y="194113"/>
            <a:ext cx="460706" cy="491455"/>
            <a:chOff x="0" y="0"/>
            <a:chExt cx="460705" cy="491454"/>
          </a:xfrm>
        </p:grpSpPr>
        <p:grpSp>
          <p:nvGrpSpPr>
            <p:cNvPr id="202" name="Google Shape;1015;p48"/>
            <p:cNvGrpSpPr/>
            <p:nvPr/>
          </p:nvGrpSpPr>
          <p:grpSpPr>
            <a:xfrm>
              <a:off x="0" y="-1"/>
              <a:ext cx="460706" cy="491456"/>
              <a:chOff x="0" y="0"/>
              <a:chExt cx="460705" cy="491454"/>
            </a:xfrm>
          </p:grpSpPr>
          <p:sp>
            <p:nvSpPr>
              <p:cNvPr id="192" name="Google Shape;1016;p48"/>
              <p:cNvSpPr/>
              <p:nvPr/>
            </p:nvSpPr>
            <p:spPr>
              <a:xfrm>
                <a:off x="348216" y="66246"/>
                <a:ext cx="46291" cy="46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787" y="21436"/>
                    </a:moveTo>
                    <a:cubicBezTo>
                      <a:pt x="1300" y="21436"/>
                      <a:pt x="812" y="21272"/>
                      <a:pt x="488" y="20781"/>
                    </a:cubicBezTo>
                    <a:cubicBezTo>
                      <a:pt x="-162" y="20127"/>
                      <a:pt x="-162" y="19145"/>
                      <a:pt x="488" y="18491"/>
                    </a:cubicBezTo>
                    <a:cubicBezTo>
                      <a:pt x="18190" y="491"/>
                      <a:pt x="18190" y="491"/>
                      <a:pt x="18190" y="491"/>
                    </a:cubicBezTo>
                    <a:cubicBezTo>
                      <a:pt x="19002" y="-164"/>
                      <a:pt x="19976" y="-164"/>
                      <a:pt x="20626" y="491"/>
                    </a:cubicBezTo>
                    <a:cubicBezTo>
                      <a:pt x="21438" y="1145"/>
                      <a:pt x="21438" y="2291"/>
                      <a:pt x="20626" y="2945"/>
                    </a:cubicBezTo>
                    <a:cubicBezTo>
                      <a:pt x="2924" y="20781"/>
                      <a:pt x="2924" y="20781"/>
                      <a:pt x="2924" y="20781"/>
                    </a:cubicBezTo>
                    <a:cubicBezTo>
                      <a:pt x="2599" y="21272"/>
                      <a:pt x="2112" y="21436"/>
                      <a:pt x="1787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3" name="Google Shape;1017;p48"/>
              <p:cNvSpPr/>
              <p:nvPr/>
            </p:nvSpPr>
            <p:spPr>
              <a:xfrm>
                <a:off x="398792" y="224002"/>
                <a:ext cx="61914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7486"/>
                      <a:pt x="0" y="11314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1314"/>
                    </a:cubicBezTo>
                    <a:cubicBezTo>
                      <a:pt x="21600" y="17486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4" name="Google Shape;1018;p48"/>
              <p:cNvSpPr/>
              <p:nvPr/>
            </p:nvSpPr>
            <p:spPr>
              <a:xfrm>
                <a:off x="348305" y="348353"/>
                <a:ext cx="46290" cy="46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9448" y="21436"/>
                    </a:moveTo>
                    <a:cubicBezTo>
                      <a:pt x="19123" y="21436"/>
                      <a:pt x="18636" y="21272"/>
                      <a:pt x="18311" y="20945"/>
                    </a:cubicBezTo>
                    <a:cubicBezTo>
                      <a:pt x="609" y="2945"/>
                      <a:pt x="609" y="2945"/>
                      <a:pt x="609" y="2945"/>
                    </a:cubicBezTo>
                    <a:cubicBezTo>
                      <a:pt x="-203" y="2291"/>
                      <a:pt x="-203" y="1145"/>
                      <a:pt x="609" y="491"/>
                    </a:cubicBezTo>
                    <a:cubicBezTo>
                      <a:pt x="1259" y="-164"/>
                      <a:pt x="2233" y="-164"/>
                      <a:pt x="3045" y="491"/>
                    </a:cubicBezTo>
                    <a:cubicBezTo>
                      <a:pt x="20747" y="18491"/>
                      <a:pt x="20747" y="18491"/>
                      <a:pt x="20747" y="18491"/>
                    </a:cubicBezTo>
                    <a:cubicBezTo>
                      <a:pt x="21397" y="19145"/>
                      <a:pt x="21397" y="20127"/>
                      <a:pt x="20747" y="20945"/>
                    </a:cubicBezTo>
                    <a:cubicBezTo>
                      <a:pt x="20423" y="21272"/>
                      <a:pt x="19935" y="21436"/>
                      <a:pt x="19448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5" name="Google Shape;1019;p48"/>
              <p:cNvSpPr/>
              <p:nvPr/>
            </p:nvSpPr>
            <p:spPr>
              <a:xfrm>
                <a:off x="66335" y="348765"/>
                <a:ext cx="46291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5" extrusionOk="0">
                    <a:moveTo>
                      <a:pt x="1746" y="21435"/>
                    </a:moveTo>
                    <a:cubicBezTo>
                      <a:pt x="1259" y="21435"/>
                      <a:pt x="934" y="21270"/>
                      <a:pt x="609" y="20940"/>
                    </a:cubicBezTo>
                    <a:cubicBezTo>
                      <a:pt x="-203" y="20281"/>
                      <a:pt x="-203" y="19127"/>
                      <a:pt x="609" y="18467"/>
                    </a:cubicBezTo>
                    <a:cubicBezTo>
                      <a:pt x="18311" y="495"/>
                      <a:pt x="18311" y="495"/>
                      <a:pt x="18311" y="495"/>
                    </a:cubicBezTo>
                    <a:cubicBezTo>
                      <a:pt x="18961" y="-165"/>
                      <a:pt x="20098" y="-165"/>
                      <a:pt x="20747" y="495"/>
                    </a:cubicBezTo>
                    <a:cubicBezTo>
                      <a:pt x="21397" y="1154"/>
                      <a:pt x="21397" y="2143"/>
                      <a:pt x="20747" y="2968"/>
                    </a:cubicBezTo>
                    <a:cubicBezTo>
                      <a:pt x="2883" y="20940"/>
                      <a:pt x="2883" y="20940"/>
                      <a:pt x="2883" y="20940"/>
                    </a:cubicBezTo>
                    <a:cubicBezTo>
                      <a:pt x="2558" y="21270"/>
                      <a:pt x="2233" y="21435"/>
                      <a:pt x="174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6" name="Google Shape;1020;p48"/>
              <p:cNvSpPr/>
              <p:nvPr/>
            </p:nvSpPr>
            <p:spPr>
              <a:xfrm>
                <a:off x="0" y="224276"/>
                <a:ext cx="6191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6457"/>
                      <a:pt x="0" y="10286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0286"/>
                    </a:cubicBezTo>
                    <a:cubicBezTo>
                      <a:pt x="21600" y="16457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7" name="Google Shape;1021;p48"/>
              <p:cNvSpPr/>
              <p:nvPr/>
            </p:nvSpPr>
            <p:spPr>
              <a:xfrm>
                <a:off x="66246" y="66521"/>
                <a:ext cx="45969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3" h="21435" extrusionOk="0">
                    <a:moveTo>
                      <a:pt x="19636" y="21435"/>
                    </a:moveTo>
                    <a:cubicBezTo>
                      <a:pt x="19145" y="21435"/>
                      <a:pt x="18654" y="21270"/>
                      <a:pt x="18327" y="20940"/>
                    </a:cubicBezTo>
                    <a:cubicBezTo>
                      <a:pt x="491" y="2968"/>
                      <a:pt x="491" y="2968"/>
                      <a:pt x="491" y="2968"/>
                    </a:cubicBezTo>
                    <a:cubicBezTo>
                      <a:pt x="-164" y="2143"/>
                      <a:pt x="-164" y="1154"/>
                      <a:pt x="491" y="495"/>
                    </a:cubicBezTo>
                    <a:cubicBezTo>
                      <a:pt x="1145" y="-165"/>
                      <a:pt x="2291" y="-165"/>
                      <a:pt x="2945" y="495"/>
                    </a:cubicBezTo>
                    <a:cubicBezTo>
                      <a:pt x="20781" y="18467"/>
                      <a:pt x="20781" y="18467"/>
                      <a:pt x="20781" y="18467"/>
                    </a:cubicBezTo>
                    <a:cubicBezTo>
                      <a:pt x="21436" y="19127"/>
                      <a:pt x="21436" y="20281"/>
                      <a:pt x="20781" y="20940"/>
                    </a:cubicBezTo>
                    <a:cubicBezTo>
                      <a:pt x="20454" y="21270"/>
                      <a:pt x="20127" y="21435"/>
                      <a:pt x="1963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8" name="Google Shape;1022;p48"/>
              <p:cNvSpPr/>
              <p:nvPr/>
            </p:nvSpPr>
            <p:spPr>
              <a:xfrm>
                <a:off x="223865" y="-1"/>
                <a:ext cx="12701" cy="6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14" y="21600"/>
                    </a:moveTo>
                    <a:cubicBezTo>
                      <a:pt x="5143" y="21600"/>
                      <a:pt x="0" y="21106"/>
                      <a:pt x="0" y="20366"/>
                    </a:cubicBezTo>
                    <a:cubicBezTo>
                      <a:pt x="0" y="1234"/>
                      <a:pt x="0" y="1234"/>
                      <a:pt x="0" y="1234"/>
                    </a:cubicBezTo>
                    <a:cubicBezTo>
                      <a:pt x="0" y="494"/>
                      <a:pt x="5143" y="0"/>
                      <a:pt x="11314" y="0"/>
                    </a:cubicBezTo>
                    <a:cubicBezTo>
                      <a:pt x="17486" y="0"/>
                      <a:pt x="21600" y="494"/>
                      <a:pt x="21600" y="1234"/>
                    </a:cubicBezTo>
                    <a:cubicBezTo>
                      <a:pt x="21600" y="20366"/>
                      <a:pt x="21600" y="20366"/>
                      <a:pt x="21600" y="20366"/>
                    </a:cubicBezTo>
                    <a:cubicBezTo>
                      <a:pt x="21600" y="21106"/>
                      <a:pt x="17486" y="21600"/>
                      <a:pt x="11314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9" name="Google Shape;1023;p48"/>
              <p:cNvSpPr/>
              <p:nvPr/>
            </p:nvSpPr>
            <p:spPr>
              <a:xfrm>
                <a:off x="174480" y="428443"/>
                <a:ext cx="111470" cy="15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686" y="21600"/>
                      <a:pt x="1509" y="21600"/>
                    </a:cubicBezTo>
                    <a:cubicBezTo>
                      <a:pt x="20091" y="21600"/>
                      <a:pt x="20091" y="21600"/>
                      <a:pt x="20091" y="21600"/>
                    </a:cubicBezTo>
                    <a:cubicBezTo>
                      <a:pt x="20914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5280"/>
                      <a:pt x="20914" y="0"/>
                      <a:pt x="20091" y="0"/>
                    </a:cubicBezTo>
                    <a:cubicBezTo>
                      <a:pt x="1509" y="0"/>
                      <a:pt x="1509" y="0"/>
                      <a:pt x="1509" y="0"/>
                    </a:cubicBezTo>
                    <a:cubicBezTo>
                      <a:pt x="686" y="0"/>
                      <a:pt x="0" y="528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0" name="Google Shape;1024;p48"/>
              <p:cNvSpPr/>
              <p:nvPr/>
            </p:nvSpPr>
            <p:spPr>
              <a:xfrm>
                <a:off x="177363" y="452193"/>
                <a:ext cx="105705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560"/>
                    </a:moveTo>
                    <a:cubicBezTo>
                      <a:pt x="0" y="16800"/>
                      <a:pt x="722" y="21600"/>
                      <a:pt x="1662" y="21600"/>
                    </a:cubicBezTo>
                    <a:cubicBezTo>
                      <a:pt x="20011" y="21600"/>
                      <a:pt x="20011" y="21600"/>
                      <a:pt x="20011" y="21600"/>
                    </a:cubicBezTo>
                    <a:cubicBezTo>
                      <a:pt x="20878" y="21600"/>
                      <a:pt x="21600" y="16800"/>
                      <a:pt x="21600" y="10560"/>
                    </a:cubicBezTo>
                    <a:cubicBezTo>
                      <a:pt x="21600" y="10560"/>
                      <a:pt x="21600" y="10560"/>
                      <a:pt x="21600" y="10560"/>
                    </a:cubicBezTo>
                    <a:cubicBezTo>
                      <a:pt x="21600" y="4800"/>
                      <a:pt x="20878" y="0"/>
                      <a:pt x="20011" y="0"/>
                    </a:cubicBezTo>
                    <a:cubicBezTo>
                      <a:pt x="1662" y="0"/>
                      <a:pt x="1662" y="0"/>
                      <a:pt x="1662" y="0"/>
                    </a:cubicBezTo>
                    <a:cubicBezTo>
                      <a:pt x="722" y="0"/>
                      <a:pt x="0" y="4800"/>
                      <a:pt x="0" y="105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1" name="Google Shape;1025;p48"/>
              <p:cNvSpPr/>
              <p:nvPr/>
            </p:nvSpPr>
            <p:spPr>
              <a:xfrm>
                <a:off x="192463" y="475530"/>
                <a:ext cx="75779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1009" y="21600"/>
                      <a:pt x="2221" y="21600"/>
                    </a:cubicBezTo>
                    <a:cubicBezTo>
                      <a:pt x="19379" y="21600"/>
                      <a:pt x="19379" y="21600"/>
                      <a:pt x="19379" y="21600"/>
                    </a:cubicBezTo>
                    <a:cubicBezTo>
                      <a:pt x="20591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4800"/>
                      <a:pt x="20591" y="0"/>
                      <a:pt x="19379" y="0"/>
                    </a:cubicBezTo>
                    <a:cubicBezTo>
                      <a:pt x="2221" y="0"/>
                      <a:pt x="2221" y="0"/>
                      <a:pt x="2221" y="0"/>
                    </a:cubicBezTo>
                    <a:cubicBezTo>
                      <a:pt x="1009" y="0"/>
                      <a:pt x="0" y="480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203" name="Google Shape;1026;p48"/>
            <p:cNvSpPr/>
            <p:nvPr/>
          </p:nvSpPr>
          <p:spPr>
            <a:xfrm>
              <a:off x="94413" y="175303"/>
              <a:ext cx="130312" cy="127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600" extrusionOk="0">
                  <a:moveTo>
                    <a:pt x="2924" y="16125"/>
                  </a:moveTo>
                  <a:cubicBezTo>
                    <a:pt x="3777" y="17870"/>
                    <a:pt x="4686" y="19494"/>
                    <a:pt x="5482" y="21058"/>
                  </a:cubicBezTo>
                  <a:cubicBezTo>
                    <a:pt x="5766" y="21600"/>
                    <a:pt x="5766" y="21600"/>
                    <a:pt x="5766" y="21600"/>
                  </a:cubicBezTo>
                  <a:cubicBezTo>
                    <a:pt x="20943" y="12394"/>
                    <a:pt x="20943" y="12394"/>
                    <a:pt x="20943" y="12394"/>
                  </a:cubicBezTo>
                  <a:cubicBezTo>
                    <a:pt x="650" y="0"/>
                    <a:pt x="650" y="0"/>
                    <a:pt x="650" y="0"/>
                  </a:cubicBezTo>
                  <a:cubicBezTo>
                    <a:pt x="594" y="120"/>
                    <a:pt x="594" y="241"/>
                    <a:pt x="537" y="361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-657" y="5295"/>
                    <a:pt x="139" y="10469"/>
                    <a:pt x="2924" y="16125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4" name="Google Shape;1027;p48"/>
            <p:cNvSpPr/>
            <p:nvPr/>
          </p:nvSpPr>
          <p:spPr>
            <a:xfrm>
              <a:off x="99800" y="88818"/>
              <a:ext cx="127395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342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0440" y="148"/>
                    <a:pt x="2400" y="5770"/>
                    <a:pt x="0" y="1134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5" name="Google Shape;1028;p48"/>
            <p:cNvSpPr/>
            <p:nvPr/>
          </p:nvSpPr>
          <p:spPr>
            <a:xfrm>
              <a:off x="231862" y="88818"/>
              <a:ext cx="128768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11244"/>
                    <a:pt x="21600" y="11244"/>
                    <a:pt x="21600" y="11244"/>
                  </a:cubicBezTo>
                  <a:cubicBezTo>
                    <a:pt x="19167" y="5671"/>
                    <a:pt x="11037" y="4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6" name="Google Shape;1029;p48"/>
            <p:cNvSpPr/>
            <p:nvPr/>
          </p:nvSpPr>
          <p:spPr>
            <a:xfrm>
              <a:off x="234333" y="174205"/>
              <a:ext cx="131883" cy="12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extrusionOk="0">
                  <a:moveTo>
                    <a:pt x="18113" y="16037"/>
                  </a:moveTo>
                  <a:cubicBezTo>
                    <a:pt x="20869" y="10475"/>
                    <a:pt x="21600" y="5385"/>
                    <a:pt x="20475" y="533"/>
                  </a:cubicBezTo>
                  <a:cubicBezTo>
                    <a:pt x="20475" y="533"/>
                    <a:pt x="20475" y="533"/>
                    <a:pt x="20475" y="533"/>
                  </a:cubicBezTo>
                  <a:cubicBezTo>
                    <a:pt x="20419" y="355"/>
                    <a:pt x="20363" y="178"/>
                    <a:pt x="20306" y="0"/>
                  </a:cubicBezTo>
                  <a:cubicBezTo>
                    <a:pt x="0" y="12368"/>
                    <a:pt x="0" y="12368"/>
                    <a:pt x="0" y="12368"/>
                  </a:cubicBezTo>
                  <a:cubicBezTo>
                    <a:pt x="15188" y="21600"/>
                    <a:pt x="15188" y="21600"/>
                    <a:pt x="15188" y="21600"/>
                  </a:cubicBezTo>
                  <a:cubicBezTo>
                    <a:pt x="15581" y="20890"/>
                    <a:pt x="15581" y="20890"/>
                    <a:pt x="15581" y="20890"/>
                  </a:cubicBezTo>
                  <a:cubicBezTo>
                    <a:pt x="16369" y="19351"/>
                    <a:pt x="17269" y="17753"/>
                    <a:pt x="18113" y="1603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7" name="Google Shape;1030;p48"/>
            <p:cNvSpPr/>
            <p:nvPr/>
          </p:nvSpPr>
          <p:spPr>
            <a:xfrm>
              <a:off x="132747" y="252453"/>
              <a:ext cx="94448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7062"/>
                    <a:pt x="0" y="7062"/>
                    <a:pt x="0" y="7062"/>
                  </a:cubicBezTo>
                  <a:cubicBezTo>
                    <a:pt x="1699" y="8769"/>
                    <a:pt x="3398" y="10569"/>
                    <a:pt x="4935" y="12554"/>
                  </a:cubicBezTo>
                  <a:cubicBezTo>
                    <a:pt x="6067" y="14031"/>
                    <a:pt x="6715" y="15969"/>
                    <a:pt x="7281" y="17677"/>
                  </a:cubicBezTo>
                  <a:cubicBezTo>
                    <a:pt x="7443" y="18369"/>
                    <a:pt x="7685" y="18969"/>
                    <a:pt x="7928" y="19569"/>
                  </a:cubicBezTo>
                  <a:cubicBezTo>
                    <a:pt x="8494" y="21092"/>
                    <a:pt x="9384" y="21508"/>
                    <a:pt x="12216" y="21554"/>
                  </a:cubicBezTo>
                  <a:cubicBezTo>
                    <a:pt x="12701" y="21600"/>
                    <a:pt x="12701" y="21600"/>
                    <a:pt x="12701" y="21600"/>
                  </a:cubicBezTo>
                  <a:cubicBezTo>
                    <a:pt x="14966" y="21600"/>
                    <a:pt x="14966" y="21600"/>
                    <a:pt x="14966" y="21600"/>
                  </a:cubicBezTo>
                  <a:cubicBezTo>
                    <a:pt x="19173" y="21600"/>
                    <a:pt x="19173" y="21600"/>
                    <a:pt x="19173" y="21600"/>
                  </a:cubicBezTo>
                  <a:cubicBezTo>
                    <a:pt x="19982" y="21600"/>
                    <a:pt x="20791" y="21600"/>
                    <a:pt x="21600" y="2160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8" name="Google Shape;1031;p48"/>
            <p:cNvSpPr/>
            <p:nvPr/>
          </p:nvSpPr>
          <p:spPr>
            <a:xfrm>
              <a:off x="231862" y="252453"/>
              <a:ext cx="95821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69" y="19569"/>
                  </a:moveTo>
                  <a:cubicBezTo>
                    <a:pt x="14108" y="18969"/>
                    <a:pt x="14347" y="18369"/>
                    <a:pt x="14506" y="17677"/>
                  </a:cubicBezTo>
                  <a:cubicBezTo>
                    <a:pt x="15064" y="15969"/>
                    <a:pt x="15702" y="14031"/>
                    <a:pt x="16818" y="12554"/>
                  </a:cubicBezTo>
                  <a:cubicBezTo>
                    <a:pt x="18332" y="10569"/>
                    <a:pt x="20006" y="8815"/>
                    <a:pt x="21600" y="72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554"/>
                    <a:pt x="0" y="21554"/>
                    <a:pt x="0" y="21554"/>
                  </a:cubicBezTo>
                  <a:cubicBezTo>
                    <a:pt x="399" y="21554"/>
                    <a:pt x="399" y="21554"/>
                    <a:pt x="399" y="21554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1196" y="21600"/>
                    <a:pt x="1993" y="21600"/>
                    <a:pt x="2869" y="21600"/>
                  </a:cubicBezTo>
                  <a:cubicBezTo>
                    <a:pt x="3348" y="21554"/>
                    <a:pt x="3348" y="21554"/>
                    <a:pt x="3348" y="21554"/>
                  </a:cubicBezTo>
                  <a:cubicBezTo>
                    <a:pt x="7492" y="21600"/>
                    <a:pt x="7492" y="21600"/>
                    <a:pt x="7492" y="21600"/>
                  </a:cubicBezTo>
                  <a:cubicBezTo>
                    <a:pt x="8050" y="21600"/>
                    <a:pt x="8608" y="21600"/>
                    <a:pt x="9166" y="21554"/>
                  </a:cubicBezTo>
                  <a:cubicBezTo>
                    <a:pt x="12514" y="21554"/>
                    <a:pt x="13311" y="21046"/>
                    <a:pt x="13869" y="1956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94ED956-4334-40DA-A52A-E82323F6B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1" y="1033959"/>
            <a:ext cx="4245609" cy="2912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9B506E-6B60-4254-971B-43C56EC50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67" y="1033959"/>
            <a:ext cx="4045612" cy="27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19365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91" name="Google Shape;103;p14"/>
          <p:cNvSpPr txBox="1"/>
          <p:nvPr/>
        </p:nvSpPr>
        <p:spPr>
          <a:xfrm>
            <a:off x="2838506" y="107116"/>
            <a:ext cx="6480720" cy="66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Implementation</a:t>
            </a:r>
          </a:p>
        </p:txBody>
      </p:sp>
      <p:grpSp>
        <p:nvGrpSpPr>
          <p:cNvPr id="209" name="Google Shape;1014;p48"/>
          <p:cNvGrpSpPr/>
          <p:nvPr/>
        </p:nvGrpSpPr>
        <p:grpSpPr>
          <a:xfrm>
            <a:off x="2416374" y="194113"/>
            <a:ext cx="460706" cy="491455"/>
            <a:chOff x="0" y="0"/>
            <a:chExt cx="460705" cy="491454"/>
          </a:xfrm>
        </p:grpSpPr>
        <p:grpSp>
          <p:nvGrpSpPr>
            <p:cNvPr id="202" name="Google Shape;1015;p48"/>
            <p:cNvGrpSpPr/>
            <p:nvPr/>
          </p:nvGrpSpPr>
          <p:grpSpPr>
            <a:xfrm>
              <a:off x="0" y="-1"/>
              <a:ext cx="460706" cy="491456"/>
              <a:chOff x="0" y="0"/>
              <a:chExt cx="460705" cy="491454"/>
            </a:xfrm>
          </p:grpSpPr>
          <p:sp>
            <p:nvSpPr>
              <p:cNvPr id="192" name="Google Shape;1016;p48"/>
              <p:cNvSpPr/>
              <p:nvPr/>
            </p:nvSpPr>
            <p:spPr>
              <a:xfrm>
                <a:off x="348216" y="66246"/>
                <a:ext cx="46291" cy="46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787" y="21436"/>
                    </a:moveTo>
                    <a:cubicBezTo>
                      <a:pt x="1300" y="21436"/>
                      <a:pt x="812" y="21272"/>
                      <a:pt x="488" y="20781"/>
                    </a:cubicBezTo>
                    <a:cubicBezTo>
                      <a:pt x="-162" y="20127"/>
                      <a:pt x="-162" y="19145"/>
                      <a:pt x="488" y="18491"/>
                    </a:cubicBezTo>
                    <a:cubicBezTo>
                      <a:pt x="18190" y="491"/>
                      <a:pt x="18190" y="491"/>
                      <a:pt x="18190" y="491"/>
                    </a:cubicBezTo>
                    <a:cubicBezTo>
                      <a:pt x="19002" y="-164"/>
                      <a:pt x="19976" y="-164"/>
                      <a:pt x="20626" y="491"/>
                    </a:cubicBezTo>
                    <a:cubicBezTo>
                      <a:pt x="21438" y="1145"/>
                      <a:pt x="21438" y="2291"/>
                      <a:pt x="20626" y="2945"/>
                    </a:cubicBezTo>
                    <a:cubicBezTo>
                      <a:pt x="2924" y="20781"/>
                      <a:pt x="2924" y="20781"/>
                      <a:pt x="2924" y="20781"/>
                    </a:cubicBezTo>
                    <a:cubicBezTo>
                      <a:pt x="2599" y="21272"/>
                      <a:pt x="2112" y="21436"/>
                      <a:pt x="1787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3" name="Google Shape;1017;p48"/>
              <p:cNvSpPr/>
              <p:nvPr/>
            </p:nvSpPr>
            <p:spPr>
              <a:xfrm>
                <a:off x="398792" y="224002"/>
                <a:ext cx="61914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7486"/>
                      <a:pt x="0" y="11314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1314"/>
                    </a:cubicBezTo>
                    <a:cubicBezTo>
                      <a:pt x="21600" y="17486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4" name="Google Shape;1018;p48"/>
              <p:cNvSpPr/>
              <p:nvPr/>
            </p:nvSpPr>
            <p:spPr>
              <a:xfrm>
                <a:off x="348305" y="348353"/>
                <a:ext cx="46290" cy="46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9448" y="21436"/>
                    </a:moveTo>
                    <a:cubicBezTo>
                      <a:pt x="19123" y="21436"/>
                      <a:pt x="18636" y="21272"/>
                      <a:pt x="18311" y="20945"/>
                    </a:cubicBezTo>
                    <a:cubicBezTo>
                      <a:pt x="609" y="2945"/>
                      <a:pt x="609" y="2945"/>
                      <a:pt x="609" y="2945"/>
                    </a:cubicBezTo>
                    <a:cubicBezTo>
                      <a:pt x="-203" y="2291"/>
                      <a:pt x="-203" y="1145"/>
                      <a:pt x="609" y="491"/>
                    </a:cubicBezTo>
                    <a:cubicBezTo>
                      <a:pt x="1259" y="-164"/>
                      <a:pt x="2233" y="-164"/>
                      <a:pt x="3045" y="491"/>
                    </a:cubicBezTo>
                    <a:cubicBezTo>
                      <a:pt x="20747" y="18491"/>
                      <a:pt x="20747" y="18491"/>
                      <a:pt x="20747" y="18491"/>
                    </a:cubicBezTo>
                    <a:cubicBezTo>
                      <a:pt x="21397" y="19145"/>
                      <a:pt x="21397" y="20127"/>
                      <a:pt x="20747" y="20945"/>
                    </a:cubicBezTo>
                    <a:cubicBezTo>
                      <a:pt x="20423" y="21272"/>
                      <a:pt x="19935" y="21436"/>
                      <a:pt x="19448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5" name="Google Shape;1019;p48"/>
              <p:cNvSpPr/>
              <p:nvPr/>
            </p:nvSpPr>
            <p:spPr>
              <a:xfrm>
                <a:off x="66335" y="348765"/>
                <a:ext cx="46291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5" extrusionOk="0">
                    <a:moveTo>
                      <a:pt x="1746" y="21435"/>
                    </a:moveTo>
                    <a:cubicBezTo>
                      <a:pt x="1259" y="21435"/>
                      <a:pt x="934" y="21270"/>
                      <a:pt x="609" y="20940"/>
                    </a:cubicBezTo>
                    <a:cubicBezTo>
                      <a:pt x="-203" y="20281"/>
                      <a:pt x="-203" y="19127"/>
                      <a:pt x="609" y="18467"/>
                    </a:cubicBezTo>
                    <a:cubicBezTo>
                      <a:pt x="18311" y="495"/>
                      <a:pt x="18311" y="495"/>
                      <a:pt x="18311" y="495"/>
                    </a:cubicBezTo>
                    <a:cubicBezTo>
                      <a:pt x="18961" y="-165"/>
                      <a:pt x="20098" y="-165"/>
                      <a:pt x="20747" y="495"/>
                    </a:cubicBezTo>
                    <a:cubicBezTo>
                      <a:pt x="21397" y="1154"/>
                      <a:pt x="21397" y="2143"/>
                      <a:pt x="20747" y="2968"/>
                    </a:cubicBezTo>
                    <a:cubicBezTo>
                      <a:pt x="2883" y="20940"/>
                      <a:pt x="2883" y="20940"/>
                      <a:pt x="2883" y="20940"/>
                    </a:cubicBezTo>
                    <a:cubicBezTo>
                      <a:pt x="2558" y="21270"/>
                      <a:pt x="2233" y="21435"/>
                      <a:pt x="174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6" name="Google Shape;1020;p48"/>
              <p:cNvSpPr/>
              <p:nvPr/>
            </p:nvSpPr>
            <p:spPr>
              <a:xfrm>
                <a:off x="0" y="224276"/>
                <a:ext cx="6191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6457"/>
                      <a:pt x="0" y="10286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0286"/>
                    </a:cubicBezTo>
                    <a:cubicBezTo>
                      <a:pt x="21600" y="16457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7" name="Google Shape;1021;p48"/>
              <p:cNvSpPr/>
              <p:nvPr/>
            </p:nvSpPr>
            <p:spPr>
              <a:xfrm>
                <a:off x="66246" y="66521"/>
                <a:ext cx="45969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3" h="21435" extrusionOk="0">
                    <a:moveTo>
                      <a:pt x="19636" y="21435"/>
                    </a:moveTo>
                    <a:cubicBezTo>
                      <a:pt x="19145" y="21435"/>
                      <a:pt x="18654" y="21270"/>
                      <a:pt x="18327" y="20940"/>
                    </a:cubicBezTo>
                    <a:cubicBezTo>
                      <a:pt x="491" y="2968"/>
                      <a:pt x="491" y="2968"/>
                      <a:pt x="491" y="2968"/>
                    </a:cubicBezTo>
                    <a:cubicBezTo>
                      <a:pt x="-164" y="2143"/>
                      <a:pt x="-164" y="1154"/>
                      <a:pt x="491" y="495"/>
                    </a:cubicBezTo>
                    <a:cubicBezTo>
                      <a:pt x="1145" y="-165"/>
                      <a:pt x="2291" y="-165"/>
                      <a:pt x="2945" y="495"/>
                    </a:cubicBezTo>
                    <a:cubicBezTo>
                      <a:pt x="20781" y="18467"/>
                      <a:pt x="20781" y="18467"/>
                      <a:pt x="20781" y="18467"/>
                    </a:cubicBezTo>
                    <a:cubicBezTo>
                      <a:pt x="21436" y="19127"/>
                      <a:pt x="21436" y="20281"/>
                      <a:pt x="20781" y="20940"/>
                    </a:cubicBezTo>
                    <a:cubicBezTo>
                      <a:pt x="20454" y="21270"/>
                      <a:pt x="20127" y="21435"/>
                      <a:pt x="1963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8" name="Google Shape;1022;p48"/>
              <p:cNvSpPr/>
              <p:nvPr/>
            </p:nvSpPr>
            <p:spPr>
              <a:xfrm>
                <a:off x="223865" y="-1"/>
                <a:ext cx="12701" cy="6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14" y="21600"/>
                    </a:moveTo>
                    <a:cubicBezTo>
                      <a:pt x="5143" y="21600"/>
                      <a:pt x="0" y="21106"/>
                      <a:pt x="0" y="20366"/>
                    </a:cubicBezTo>
                    <a:cubicBezTo>
                      <a:pt x="0" y="1234"/>
                      <a:pt x="0" y="1234"/>
                      <a:pt x="0" y="1234"/>
                    </a:cubicBezTo>
                    <a:cubicBezTo>
                      <a:pt x="0" y="494"/>
                      <a:pt x="5143" y="0"/>
                      <a:pt x="11314" y="0"/>
                    </a:cubicBezTo>
                    <a:cubicBezTo>
                      <a:pt x="17486" y="0"/>
                      <a:pt x="21600" y="494"/>
                      <a:pt x="21600" y="1234"/>
                    </a:cubicBezTo>
                    <a:cubicBezTo>
                      <a:pt x="21600" y="20366"/>
                      <a:pt x="21600" y="20366"/>
                      <a:pt x="21600" y="20366"/>
                    </a:cubicBezTo>
                    <a:cubicBezTo>
                      <a:pt x="21600" y="21106"/>
                      <a:pt x="17486" y="21600"/>
                      <a:pt x="11314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9" name="Google Shape;1023;p48"/>
              <p:cNvSpPr/>
              <p:nvPr/>
            </p:nvSpPr>
            <p:spPr>
              <a:xfrm>
                <a:off x="174480" y="428443"/>
                <a:ext cx="111470" cy="15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686" y="21600"/>
                      <a:pt x="1509" y="21600"/>
                    </a:cubicBezTo>
                    <a:cubicBezTo>
                      <a:pt x="20091" y="21600"/>
                      <a:pt x="20091" y="21600"/>
                      <a:pt x="20091" y="21600"/>
                    </a:cubicBezTo>
                    <a:cubicBezTo>
                      <a:pt x="20914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5280"/>
                      <a:pt x="20914" y="0"/>
                      <a:pt x="20091" y="0"/>
                    </a:cubicBezTo>
                    <a:cubicBezTo>
                      <a:pt x="1509" y="0"/>
                      <a:pt x="1509" y="0"/>
                      <a:pt x="1509" y="0"/>
                    </a:cubicBezTo>
                    <a:cubicBezTo>
                      <a:pt x="686" y="0"/>
                      <a:pt x="0" y="528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0" name="Google Shape;1024;p48"/>
              <p:cNvSpPr/>
              <p:nvPr/>
            </p:nvSpPr>
            <p:spPr>
              <a:xfrm>
                <a:off x="177363" y="452193"/>
                <a:ext cx="105705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560"/>
                    </a:moveTo>
                    <a:cubicBezTo>
                      <a:pt x="0" y="16800"/>
                      <a:pt x="722" y="21600"/>
                      <a:pt x="1662" y="21600"/>
                    </a:cubicBezTo>
                    <a:cubicBezTo>
                      <a:pt x="20011" y="21600"/>
                      <a:pt x="20011" y="21600"/>
                      <a:pt x="20011" y="21600"/>
                    </a:cubicBezTo>
                    <a:cubicBezTo>
                      <a:pt x="20878" y="21600"/>
                      <a:pt x="21600" y="16800"/>
                      <a:pt x="21600" y="10560"/>
                    </a:cubicBezTo>
                    <a:cubicBezTo>
                      <a:pt x="21600" y="10560"/>
                      <a:pt x="21600" y="10560"/>
                      <a:pt x="21600" y="10560"/>
                    </a:cubicBezTo>
                    <a:cubicBezTo>
                      <a:pt x="21600" y="4800"/>
                      <a:pt x="20878" y="0"/>
                      <a:pt x="20011" y="0"/>
                    </a:cubicBezTo>
                    <a:cubicBezTo>
                      <a:pt x="1662" y="0"/>
                      <a:pt x="1662" y="0"/>
                      <a:pt x="1662" y="0"/>
                    </a:cubicBezTo>
                    <a:cubicBezTo>
                      <a:pt x="722" y="0"/>
                      <a:pt x="0" y="4800"/>
                      <a:pt x="0" y="105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1" name="Google Shape;1025;p48"/>
              <p:cNvSpPr/>
              <p:nvPr/>
            </p:nvSpPr>
            <p:spPr>
              <a:xfrm>
                <a:off x="192463" y="475530"/>
                <a:ext cx="75779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1009" y="21600"/>
                      <a:pt x="2221" y="21600"/>
                    </a:cubicBezTo>
                    <a:cubicBezTo>
                      <a:pt x="19379" y="21600"/>
                      <a:pt x="19379" y="21600"/>
                      <a:pt x="19379" y="21600"/>
                    </a:cubicBezTo>
                    <a:cubicBezTo>
                      <a:pt x="20591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4800"/>
                      <a:pt x="20591" y="0"/>
                      <a:pt x="19379" y="0"/>
                    </a:cubicBezTo>
                    <a:cubicBezTo>
                      <a:pt x="2221" y="0"/>
                      <a:pt x="2221" y="0"/>
                      <a:pt x="2221" y="0"/>
                    </a:cubicBezTo>
                    <a:cubicBezTo>
                      <a:pt x="1009" y="0"/>
                      <a:pt x="0" y="480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203" name="Google Shape;1026;p48"/>
            <p:cNvSpPr/>
            <p:nvPr/>
          </p:nvSpPr>
          <p:spPr>
            <a:xfrm>
              <a:off x="94413" y="175303"/>
              <a:ext cx="130312" cy="127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600" extrusionOk="0">
                  <a:moveTo>
                    <a:pt x="2924" y="16125"/>
                  </a:moveTo>
                  <a:cubicBezTo>
                    <a:pt x="3777" y="17870"/>
                    <a:pt x="4686" y="19494"/>
                    <a:pt x="5482" y="21058"/>
                  </a:cubicBezTo>
                  <a:cubicBezTo>
                    <a:pt x="5766" y="21600"/>
                    <a:pt x="5766" y="21600"/>
                    <a:pt x="5766" y="21600"/>
                  </a:cubicBezTo>
                  <a:cubicBezTo>
                    <a:pt x="20943" y="12394"/>
                    <a:pt x="20943" y="12394"/>
                    <a:pt x="20943" y="12394"/>
                  </a:cubicBezTo>
                  <a:cubicBezTo>
                    <a:pt x="650" y="0"/>
                    <a:pt x="650" y="0"/>
                    <a:pt x="650" y="0"/>
                  </a:cubicBezTo>
                  <a:cubicBezTo>
                    <a:pt x="594" y="120"/>
                    <a:pt x="594" y="241"/>
                    <a:pt x="537" y="361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-657" y="5295"/>
                    <a:pt x="139" y="10469"/>
                    <a:pt x="2924" y="16125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4" name="Google Shape;1027;p48"/>
            <p:cNvSpPr/>
            <p:nvPr/>
          </p:nvSpPr>
          <p:spPr>
            <a:xfrm>
              <a:off x="99800" y="88818"/>
              <a:ext cx="127395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342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0440" y="148"/>
                    <a:pt x="2400" y="5770"/>
                    <a:pt x="0" y="1134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5" name="Google Shape;1028;p48"/>
            <p:cNvSpPr/>
            <p:nvPr/>
          </p:nvSpPr>
          <p:spPr>
            <a:xfrm>
              <a:off x="231862" y="88818"/>
              <a:ext cx="128768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11244"/>
                    <a:pt x="21600" y="11244"/>
                    <a:pt x="21600" y="11244"/>
                  </a:cubicBezTo>
                  <a:cubicBezTo>
                    <a:pt x="19167" y="5671"/>
                    <a:pt x="11037" y="4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6" name="Google Shape;1029;p48"/>
            <p:cNvSpPr/>
            <p:nvPr/>
          </p:nvSpPr>
          <p:spPr>
            <a:xfrm>
              <a:off x="234333" y="174205"/>
              <a:ext cx="131883" cy="12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extrusionOk="0">
                  <a:moveTo>
                    <a:pt x="18113" y="16037"/>
                  </a:moveTo>
                  <a:cubicBezTo>
                    <a:pt x="20869" y="10475"/>
                    <a:pt x="21600" y="5385"/>
                    <a:pt x="20475" y="533"/>
                  </a:cubicBezTo>
                  <a:cubicBezTo>
                    <a:pt x="20475" y="533"/>
                    <a:pt x="20475" y="533"/>
                    <a:pt x="20475" y="533"/>
                  </a:cubicBezTo>
                  <a:cubicBezTo>
                    <a:pt x="20419" y="355"/>
                    <a:pt x="20363" y="178"/>
                    <a:pt x="20306" y="0"/>
                  </a:cubicBezTo>
                  <a:cubicBezTo>
                    <a:pt x="0" y="12368"/>
                    <a:pt x="0" y="12368"/>
                    <a:pt x="0" y="12368"/>
                  </a:cubicBezTo>
                  <a:cubicBezTo>
                    <a:pt x="15188" y="21600"/>
                    <a:pt x="15188" y="21600"/>
                    <a:pt x="15188" y="21600"/>
                  </a:cubicBezTo>
                  <a:cubicBezTo>
                    <a:pt x="15581" y="20890"/>
                    <a:pt x="15581" y="20890"/>
                    <a:pt x="15581" y="20890"/>
                  </a:cubicBezTo>
                  <a:cubicBezTo>
                    <a:pt x="16369" y="19351"/>
                    <a:pt x="17269" y="17753"/>
                    <a:pt x="18113" y="1603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7" name="Google Shape;1030;p48"/>
            <p:cNvSpPr/>
            <p:nvPr/>
          </p:nvSpPr>
          <p:spPr>
            <a:xfrm>
              <a:off x="132747" y="252453"/>
              <a:ext cx="94448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7062"/>
                    <a:pt x="0" y="7062"/>
                    <a:pt x="0" y="7062"/>
                  </a:cubicBezTo>
                  <a:cubicBezTo>
                    <a:pt x="1699" y="8769"/>
                    <a:pt x="3398" y="10569"/>
                    <a:pt x="4935" y="12554"/>
                  </a:cubicBezTo>
                  <a:cubicBezTo>
                    <a:pt x="6067" y="14031"/>
                    <a:pt x="6715" y="15969"/>
                    <a:pt x="7281" y="17677"/>
                  </a:cubicBezTo>
                  <a:cubicBezTo>
                    <a:pt x="7443" y="18369"/>
                    <a:pt x="7685" y="18969"/>
                    <a:pt x="7928" y="19569"/>
                  </a:cubicBezTo>
                  <a:cubicBezTo>
                    <a:pt x="8494" y="21092"/>
                    <a:pt x="9384" y="21508"/>
                    <a:pt x="12216" y="21554"/>
                  </a:cubicBezTo>
                  <a:cubicBezTo>
                    <a:pt x="12701" y="21600"/>
                    <a:pt x="12701" y="21600"/>
                    <a:pt x="12701" y="21600"/>
                  </a:cubicBezTo>
                  <a:cubicBezTo>
                    <a:pt x="14966" y="21600"/>
                    <a:pt x="14966" y="21600"/>
                    <a:pt x="14966" y="21600"/>
                  </a:cubicBezTo>
                  <a:cubicBezTo>
                    <a:pt x="19173" y="21600"/>
                    <a:pt x="19173" y="21600"/>
                    <a:pt x="19173" y="21600"/>
                  </a:cubicBezTo>
                  <a:cubicBezTo>
                    <a:pt x="19982" y="21600"/>
                    <a:pt x="20791" y="21600"/>
                    <a:pt x="21600" y="2160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8" name="Google Shape;1031;p48"/>
            <p:cNvSpPr/>
            <p:nvPr/>
          </p:nvSpPr>
          <p:spPr>
            <a:xfrm>
              <a:off x="231862" y="252453"/>
              <a:ext cx="95821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69" y="19569"/>
                  </a:moveTo>
                  <a:cubicBezTo>
                    <a:pt x="14108" y="18969"/>
                    <a:pt x="14347" y="18369"/>
                    <a:pt x="14506" y="17677"/>
                  </a:cubicBezTo>
                  <a:cubicBezTo>
                    <a:pt x="15064" y="15969"/>
                    <a:pt x="15702" y="14031"/>
                    <a:pt x="16818" y="12554"/>
                  </a:cubicBezTo>
                  <a:cubicBezTo>
                    <a:pt x="18332" y="10569"/>
                    <a:pt x="20006" y="8815"/>
                    <a:pt x="21600" y="72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554"/>
                    <a:pt x="0" y="21554"/>
                    <a:pt x="0" y="21554"/>
                  </a:cubicBezTo>
                  <a:cubicBezTo>
                    <a:pt x="399" y="21554"/>
                    <a:pt x="399" y="21554"/>
                    <a:pt x="399" y="21554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1196" y="21600"/>
                    <a:pt x="1993" y="21600"/>
                    <a:pt x="2869" y="21600"/>
                  </a:cubicBezTo>
                  <a:cubicBezTo>
                    <a:pt x="3348" y="21554"/>
                    <a:pt x="3348" y="21554"/>
                    <a:pt x="3348" y="21554"/>
                  </a:cubicBezTo>
                  <a:cubicBezTo>
                    <a:pt x="7492" y="21600"/>
                    <a:pt x="7492" y="21600"/>
                    <a:pt x="7492" y="21600"/>
                  </a:cubicBezTo>
                  <a:cubicBezTo>
                    <a:pt x="8050" y="21600"/>
                    <a:pt x="8608" y="21600"/>
                    <a:pt x="9166" y="21554"/>
                  </a:cubicBezTo>
                  <a:cubicBezTo>
                    <a:pt x="12514" y="21554"/>
                    <a:pt x="13311" y="21046"/>
                    <a:pt x="13869" y="1956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75A6ED4-F53F-4CBB-894B-D9740DB8A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30" y="1083565"/>
            <a:ext cx="5163849" cy="354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34133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xfrm>
            <a:off x="645225" y="2762724"/>
            <a:ext cx="6736499" cy="1159801"/>
          </a:xfrm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06;p14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5" name="Google Shape;103;p14"/>
          <p:cNvSpPr txBox="1">
            <a:spLocks noGrp="1"/>
          </p:cNvSpPr>
          <p:nvPr>
            <p:ph type="body" sz="quarter" idx="4294967295"/>
          </p:nvPr>
        </p:nvSpPr>
        <p:spPr>
          <a:xfrm>
            <a:off x="2504320" y="628505"/>
            <a:ext cx="5378371" cy="636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667512">
              <a:spcBef>
                <a:spcPts val="400"/>
              </a:spcBef>
              <a:buSzTx/>
              <a:buNone/>
              <a:defRPr sz="2920">
                <a:solidFill>
                  <a:schemeClr val="accent1"/>
                </a:solidFill>
              </a:defRPr>
            </a:lvl1pPr>
          </a:lstStyle>
          <a:p>
            <a:r>
              <a:rPr b="1" dirty="0"/>
              <a:t>Problem Statement</a:t>
            </a:r>
          </a:p>
        </p:txBody>
      </p:sp>
      <p:sp>
        <p:nvSpPr>
          <p:cNvPr id="46" name="Google Shape;104;p14"/>
          <p:cNvSpPr txBox="1"/>
          <p:nvPr/>
        </p:nvSpPr>
        <p:spPr>
          <a:xfrm>
            <a:off x="1043607" y="1798264"/>
            <a:ext cx="7529492" cy="1995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2400"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To design and implement an effective distributed load balancing algorithm in a fog network.</a:t>
            </a:r>
          </a:p>
        </p:txBody>
      </p:sp>
      <p:grpSp>
        <p:nvGrpSpPr>
          <p:cNvPr id="51" name="Google Shape;1387;p48"/>
          <p:cNvGrpSpPr/>
          <p:nvPr/>
        </p:nvGrpSpPr>
        <p:grpSpPr>
          <a:xfrm>
            <a:off x="2058581" y="797372"/>
            <a:ext cx="445739" cy="442951"/>
            <a:chOff x="0" y="0"/>
            <a:chExt cx="445738" cy="442949"/>
          </a:xfrm>
        </p:grpSpPr>
        <p:sp>
          <p:nvSpPr>
            <p:cNvPr id="47" name="Google Shape;1388;p48"/>
            <p:cNvSpPr/>
            <p:nvPr/>
          </p:nvSpPr>
          <p:spPr>
            <a:xfrm>
              <a:off x="-1" y="-1"/>
              <a:ext cx="445739" cy="303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7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1512"/>
                    <a:pt x="0" y="1512"/>
                    <a:pt x="0" y="1512"/>
                  </a:cubicBezTo>
                  <a:cubicBezTo>
                    <a:pt x="0" y="648"/>
                    <a:pt x="441" y="0"/>
                    <a:pt x="1030" y="0"/>
                  </a:cubicBezTo>
                  <a:cubicBezTo>
                    <a:pt x="20570" y="0"/>
                    <a:pt x="20570" y="0"/>
                    <a:pt x="20570" y="0"/>
                  </a:cubicBezTo>
                  <a:cubicBezTo>
                    <a:pt x="21129" y="0"/>
                    <a:pt x="21600" y="648"/>
                    <a:pt x="21600" y="1512"/>
                  </a:cubicBezTo>
                  <a:cubicBezTo>
                    <a:pt x="21600" y="20088"/>
                    <a:pt x="21600" y="20088"/>
                    <a:pt x="21600" y="20088"/>
                  </a:cubicBezTo>
                  <a:cubicBezTo>
                    <a:pt x="21600" y="20909"/>
                    <a:pt x="21129" y="21600"/>
                    <a:pt x="20570" y="21600"/>
                  </a:cubicBez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" name="Google Shape;1389;p48"/>
            <p:cNvSpPr/>
            <p:nvPr/>
          </p:nvSpPr>
          <p:spPr>
            <a:xfrm>
              <a:off x="0" y="303916"/>
              <a:ext cx="262365" cy="72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9" name="Google Shape;1390;p48"/>
            <p:cNvSpPr/>
            <p:nvPr/>
          </p:nvSpPr>
          <p:spPr>
            <a:xfrm>
              <a:off x="98327" y="331164"/>
              <a:ext cx="164037" cy="45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" name="Google Shape;1391;p48"/>
            <p:cNvSpPr/>
            <p:nvPr/>
          </p:nvSpPr>
          <p:spPr>
            <a:xfrm>
              <a:off x="98327" y="376810"/>
              <a:ext cx="82020" cy="6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AA89D-D31E-4826-AE02-4C3EA210CC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B25A-6D53-4839-949A-9D422356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830428"/>
            <a:ext cx="4195068" cy="4180005"/>
          </a:xfrm>
          <a:prstGeom prst="rect">
            <a:avLst/>
          </a:prstGeom>
        </p:spPr>
      </p:pic>
      <p:sp>
        <p:nvSpPr>
          <p:cNvPr id="7" name="Google Shape;103;p14">
            <a:extLst>
              <a:ext uri="{FF2B5EF4-FFF2-40B4-BE49-F238E27FC236}">
                <a16:creationId xmlns:a16="http://schemas.microsoft.com/office/drawing/2014/main" id="{A4EEEB51-2C8E-4C39-9FAA-AF5A10928F9C}"/>
              </a:ext>
            </a:extLst>
          </p:cNvPr>
          <p:cNvSpPr txBox="1">
            <a:spLocks/>
          </p:cNvSpPr>
          <p:nvPr/>
        </p:nvSpPr>
        <p:spPr>
          <a:xfrm>
            <a:off x="2277195" y="0"/>
            <a:ext cx="5378370" cy="63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Problem Statement Description</a:t>
            </a:r>
          </a:p>
        </p:txBody>
      </p:sp>
      <p:grpSp>
        <p:nvGrpSpPr>
          <p:cNvPr id="8" name="Google Shape;1387;p48">
            <a:extLst>
              <a:ext uri="{FF2B5EF4-FFF2-40B4-BE49-F238E27FC236}">
                <a16:creationId xmlns:a16="http://schemas.microsoft.com/office/drawing/2014/main" id="{E24F6FD7-5C4A-42EB-89D9-488D9A0B0FAA}"/>
              </a:ext>
            </a:extLst>
          </p:cNvPr>
          <p:cNvGrpSpPr/>
          <p:nvPr/>
        </p:nvGrpSpPr>
        <p:grpSpPr>
          <a:xfrm>
            <a:off x="1903465" y="193623"/>
            <a:ext cx="373730" cy="442950"/>
            <a:chOff x="1442627" y="5710929"/>
            <a:chExt cx="594318" cy="590600"/>
          </a:xfrm>
        </p:grpSpPr>
        <p:sp>
          <p:nvSpPr>
            <p:cNvPr id="9" name="Google Shape;1388;p48">
              <a:extLst>
                <a:ext uri="{FF2B5EF4-FFF2-40B4-BE49-F238E27FC236}">
                  <a16:creationId xmlns:a16="http://schemas.microsoft.com/office/drawing/2014/main" id="{AB7306F1-DFC1-4193-9DAD-A77CB3A08FE2}"/>
                </a:ext>
              </a:extLst>
            </p:cNvPr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89;p48">
              <a:extLst>
                <a:ext uri="{FF2B5EF4-FFF2-40B4-BE49-F238E27FC236}">
                  <a16:creationId xmlns:a16="http://schemas.microsoft.com/office/drawing/2014/main" id="{168CA857-A905-449D-A32A-10AA2536C9AF}"/>
                </a:ext>
              </a:extLst>
            </p:cNvPr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90;p48">
              <a:extLst>
                <a:ext uri="{FF2B5EF4-FFF2-40B4-BE49-F238E27FC236}">
                  <a16:creationId xmlns:a16="http://schemas.microsoft.com/office/drawing/2014/main" id="{6AB30B9D-CA65-4B58-81B1-36BE54452619}"/>
                </a:ext>
              </a:extLst>
            </p:cNvPr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391;p48">
              <a:extLst>
                <a:ext uri="{FF2B5EF4-FFF2-40B4-BE49-F238E27FC236}">
                  <a16:creationId xmlns:a16="http://schemas.microsoft.com/office/drawing/2014/main" id="{A8935C06-DF22-409D-9BDA-E6660F964487}"/>
                </a:ext>
              </a:extLst>
            </p:cNvPr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13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101" name="Google Shape;1014;p48"/>
          <p:cNvGrpSpPr/>
          <p:nvPr/>
        </p:nvGrpSpPr>
        <p:grpSpPr>
          <a:xfrm>
            <a:off x="2208260" y="194113"/>
            <a:ext cx="460706" cy="491455"/>
            <a:chOff x="0" y="0"/>
            <a:chExt cx="460705" cy="491454"/>
          </a:xfrm>
        </p:grpSpPr>
        <p:grpSp>
          <p:nvGrpSpPr>
            <p:cNvPr id="94" name="Google Shape;1015;p48"/>
            <p:cNvGrpSpPr/>
            <p:nvPr/>
          </p:nvGrpSpPr>
          <p:grpSpPr>
            <a:xfrm>
              <a:off x="0" y="-1"/>
              <a:ext cx="460706" cy="491456"/>
              <a:chOff x="0" y="0"/>
              <a:chExt cx="460705" cy="491454"/>
            </a:xfrm>
          </p:grpSpPr>
          <p:sp>
            <p:nvSpPr>
              <p:cNvPr id="84" name="Google Shape;1016;p48"/>
              <p:cNvSpPr/>
              <p:nvPr/>
            </p:nvSpPr>
            <p:spPr>
              <a:xfrm>
                <a:off x="348216" y="66246"/>
                <a:ext cx="46291" cy="46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787" y="21436"/>
                    </a:moveTo>
                    <a:cubicBezTo>
                      <a:pt x="1300" y="21436"/>
                      <a:pt x="812" y="21272"/>
                      <a:pt x="488" y="20781"/>
                    </a:cubicBezTo>
                    <a:cubicBezTo>
                      <a:pt x="-162" y="20127"/>
                      <a:pt x="-162" y="19145"/>
                      <a:pt x="488" y="18491"/>
                    </a:cubicBezTo>
                    <a:cubicBezTo>
                      <a:pt x="18190" y="491"/>
                      <a:pt x="18190" y="491"/>
                      <a:pt x="18190" y="491"/>
                    </a:cubicBezTo>
                    <a:cubicBezTo>
                      <a:pt x="19002" y="-164"/>
                      <a:pt x="19976" y="-164"/>
                      <a:pt x="20626" y="491"/>
                    </a:cubicBezTo>
                    <a:cubicBezTo>
                      <a:pt x="21438" y="1145"/>
                      <a:pt x="21438" y="2291"/>
                      <a:pt x="20626" y="2945"/>
                    </a:cubicBezTo>
                    <a:cubicBezTo>
                      <a:pt x="2924" y="20781"/>
                      <a:pt x="2924" y="20781"/>
                      <a:pt x="2924" y="20781"/>
                    </a:cubicBezTo>
                    <a:cubicBezTo>
                      <a:pt x="2599" y="21272"/>
                      <a:pt x="2112" y="21436"/>
                      <a:pt x="1787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5" name="Google Shape;1017;p48"/>
              <p:cNvSpPr/>
              <p:nvPr/>
            </p:nvSpPr>
            <p:spPr>
              <a:xfrm>
                <a:off x="398792" y="224002"/>
                <a:ext cx="61914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7486"/>
                      <a:pt x="0" y="11314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1314"/>
                    </a:cubicBezTo>
                    <a:cubicBezTo>
                      <a:pt x="21600" y="17486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6" name="Google Shape;1018;p48"/>
              <p:cNvSpPr/>
              <p:nvPr/>
            </p:nvSpPr>
            <p:spPr>
              <a:xfrm>
                <a:off x="348305" y="348353"/>
                <a:ext cx="46290" cy="46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9448" y="21436"/>
                    </a:moveTo>
                    <a:cubicBezTo>
                      <a:pt x="19123" y="21436"/>
                      <a:pt x="18636" y="21272"/>
                      <a:pt x="18311" y="20945"/>
                    </a:cubicBezTo>
                    <a:cubicBezTo>
                      <a:pt x="609" y="2945"/>
                      <a:pt x="609" y="2945"/>
                      <a:pt x="609" y="2945"/>
                    </a:cubicBezTo>
                    <a:cubicBezTo>
                      <a:pt x="-203" y="2291"/>
                      <a:pt x="-203" y="1145"/>
                      <a:pt x="609" y="491"/>
                    </a:cubicBezTo>
                    <a:cubicBezTo>
                      <a:pt x="1259" y="-164"/>
                      <a:pt x="2233" y="-164"/>
                      <a:pt x="3045" y="491"/>
                    </a:cubicBezTo>
                    <a:cubicBezTo>
                      <a:pt x="20747" y="18491"/>
                      <a:pt x="20747" y="18491"/>
                      <a:pt x="20747" y="18491"/>
                    </a:cubicBezTo>
                    <a:cubicBezTo>
                      <a:pt x="21397" y="19145"/>
                      <a:pt x="21397" y="20127"/>
                      <a:pt x="20747" y="20945"/>
                    </a:cubicBezTo>
                    <a:cubicBezTo>
                      <a:pt x="20423" y="21272"/>
                      <a:pt x="19935" y="21436"/>
                      <a:pt x="19448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7" name="Google Shape;1019;p48"/>
              <p:cNvSpPr/>
              <p:nvPr/>
            </p:nvSpPr>
            <p:spPr>
              <a:xfrm>
                <a:off x="66335" y="348765"/>
                <a:ext cx="46291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5" extrusionOk="0">
                    <a:moveTo>
                      <a:pt x="1746" y="21435"/>
                    </a:moveTo>
                    <a:cubicBezTo>
                      <a:pt x="1259" y="21435"/>
                      <a:pt x="934" y="21270"/>
                      <a:pt x="609" y="20940"/>
                    </a:cubicBezTo>
                    <a:cubicBezTo>
                      <a:pt x="-203" y="20281"/>
                      <a:pt x="-203" y="19127"/>
                      <a:pt x="609" y="18467"/>
                    </a:cubicBezTo>
                    <a:cubicBezTo>
                      <a:pt x="18311" y="495"/>
                      <a:pt x="18311" y="495"/>
                      <a:pt x="18311" y="495"/>
                    </a:cubicBezTo>
                    <a:cubicBezTo>
                      <a:pt x="18961" y="-165"/>
                      <a:pt x="20098" y="-165"/>
                      <a:pt x="20747" y="495"/>
                    </a:cubicBezTo>
                    <a:cubicBezTo>
                      <a:pt x="21397" y="1154"/>
                      <a:pt x="21397" y="2143"/>
                      <a:pt x="20747" y="2968"/>
                    </a:cubicBezTo>
                    <a:cubicBezTo>
                      <a:pt x="2883" y="20940"/>
                      <a:pt x="2883" y="20940"/>
                      <a:pt x="2883" y="20940"/>
                    </a:cubicBezTo>
                    <a:cubicBezTo>
                      <a:pt x="2558" y="21270"/>
                      <a:pt x="2233" y="21435"/>
                      <a:pt x="174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8" name="Google Shape;1020;p48"/>
              <p:cNvSpPr/>
              <p:nvPr/>
            </p:nvSpPr>
            <p:spPr>
              <a:xfrm>
                <a:off x="0" y="224276"/>
                <a:ext cx="6191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6457"/>
                      <a:pt x="0" y="10286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0286"/>
                    </a:cubicBezTo>
                    <a:cubicBezTo>
                      <a:pt x="21600" y="16457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9" name="Google Shape;1021;p48"/>
              <p:cNvSpPr/>
              <p:nvPr/>
            </p:nvSpPr>
            <p:spPr>
              <a:xfrm>
                <a:off x="66246" y="66521"/>
                <a:ext cx="45969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3" h="21435" extrusionOk="0">
                    <a:moveTo>
                      <a:pt x="19636" y="21435"/>
                    </a:moveTo>
                    <a:cubicBezTo>
                      <a:pt x="19145" y="21435"/>
                      <a:pt x="18654" y="21270"/>
                      <a:pt x="18327" y="20940"/>
                    </a:cubicBezTo>
                    <a:cubicBezTo>
                      <a:pt x="491" y="2968"/>
                      <a:pt x="491" y="2968"/>
                      <a:pt x="491" y="2968"/>
                    </a:cubicBezTo>
                    <a:cubicBezTo>
                      <a:pt x="-164" y="2143"/>
                      <a:pt x="-164" y="1154"/>
                      <a:pt x="491" y="495"/>
                    </a:cubicBezTo>
                    <a:cubicBezTo>
                      <a:pt x="1145" y="-165"/>
                      <a:pt x="2291" y="-165"/>
                      <a:pt x="2945" y="495"/>
                    </a:cubicBezTo>
                    <a:cubicBezTo>
                      <a:pt x="20781" y="18467"/>
                      <a:pt x="20781" y="18467"/>
                      <a:pt x="20781" y="18467"/>
                    </a:cubicBezTo>
                    <a:cubicBezTo>
                      <a:pt x="21436" y="19127"/>
                      <a:pt x="21436" y="20281"/>
                      <a:pt x="20781" y="20940"/>
                    </a:cubicBezTo>
                    <a:cubicBezTo>
                      <a:pt x="20454" y="21270"/>
                      <a:pt x="20127" y="21435"/>
                      <a:pt x="1963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0" name="Google Shape;1022;p48"/>
              <p:cNvSpPr/>
              <p:nvPr/>
            </p:nvSpPr>
            <p:spPr>
              <a:xfrm>
                <a:off x="223865" y="-1"/>
                <a:ext cx="12701" cy="6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14" y="21600"/>
                    </a:moveTo>
                    <a:cubicBezTo>
                      <a:pt x="5143" y="21600"/>
                      <a:pt x="0" y="21106"/>
                      <a:pt x="0" y="20366"/>
                    </a:cubicBezTo>
                    <a:cubicBezTo>
                      <a:pt x="0" y="1234"/>
                      <a:pt x="0" y="1234"/>
                      <a:pt x="0" y="1234"/>
                    </a:cubicBezTo>
                    <a:cubicBezTo>
                      <a:pt x="0" y="494"/>
                      <a:pt x="5143" y="0"/>
                      <a:pt x="11314" y="0"/>
                    </a:cubicBezTo>
                    <a:cubicBezTo>
                      <a:pt x="17486" y="0"/>
                      <a:pt x="21600" y="494"/>
                      <a:pt x="21600" y="1234"/>
                    </a:cubicBezTo>
                    <a:cubicBezTo>
                      <a:pt x="21600" y="20366"/>
                      <a:pt x="21600" y="20366"/>
                      <a:pt x="21600" y="20366"/>
                    </a:cubicBezTo>
                    <a:cubicBezTo>
                      <a:pt x="21600" y="21106"/>
                      <a:pt x="17486" y="21600"/>
                      <a:pt x="11314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1" name="Google Shape;1023;p48"/>
              <p:cNvSpPr/>
              <p:nvPr/>
            </p:nvSpPr>
            <p:spPr>
              <a:xfrm>
                <a:off x="174480" y="428443"/>
                <a:ext cx="111470" cy="15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686" y="21600"/>
                      <a:pt x="1509" y="21600"/>
                    </a:cubicBezTo>
                    <a:cubicBezTo>
                      <a:pt x="20091" y="21600"/>
                      <a:pt x="20091" y="21600"/>
                      <a:pt x="20091" y="21600"/>
                    </a:cubicBezTo>
                    <a:cubicBezTo>
                      <a:pt x="20914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5280"/>
                      <a:pt x="20914" y="0"/>
                      <a:pt x="20091" y="0"/>
                    </a:cubicBezTo>
                    <a:cubicBezTo>
                      <a:pt x="1509" y="0"/>
                      <a:pt x="1509" y="0"/>
                      <a:pt x="1509" y="0"/>
                    </a:cubicBezTo>
                    <a:cubicBezTo>
                      <a:pt x="686" y="0"/>
                      <a:pt x="0" y="528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2" name="Google Shape;1024;p48"/>
              <p:cNvSpPr/>
              <p:nvPr/>
            </p:nvSpPr>
            <p:spPr>
              <a:xfrm>
                <a:off x="177363" y="452193"/>
                <a:ext cx="105705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560"/>
                    </a:moveTo>
                    <a:cubicBezTo>
                      <a:pt x="0" y="16800"/>
                      <a:pt x="722" y="21600"/>
                      <a:pt x="1662" y="21600"/>
                    </a:cubicBezTo>
                    <a:cubicBezTo>
                      <a:pt x="20011" y="21600"/>
                      <a:pt x="20011" y="21600"/>
                      <a:pt x="20011" y="21600"/>
                    </a:cubicBezTo>
                    <a:cubicBezTo>
                      <a:pt x="20878" y="21600"/>
                      <a:pt x="21600" y="16800"/>
                      <a:pt x="21600" y="10560"/>
                    </a:cubicBezTo>
                    <a:cubicBezTo>
                      <a:pt x="21600" y="10560"/>
                      <a:pt x="21600" y="10560"/>
                      <a:pt x="21600" y="10560"/>
                    </a:cubicBezTo>
                    <a:cubicBezTo>
                      <a:pt x="21600" y="4800"/>
                      <a:pt x="20878" y="0"/>
                      <a:pt x="20011" y="0"/>
                    </a:cubicBezTo>
                    <a:cubicBezTo>
                      <a:pt x="1662" y="0"/>
                      <a:pt x="1662" y="0"/>
                      <a:pt x="1662" y="0"/>
                    </a:cubicBezTo>
                    <a:cubicBezTo>
                      <a:pt x="722" y="0"/>
                      <a:pt x="0" y="4800"/>
                      <a:pt x="0" y="105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" name="Google Shape;1025;p48"/>
              <p:cNvSpPr/>
              <p:nvPr/>
            </p:nvSpPr>
            <p:spPr>
              <a:xfrm>
                <a:off x="192463" y="475530"/>
                <a:ext cx="75779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1009" y="21600"/>
                      <a:pt x="2221" y="21600"/>
                    </a:cubicBezTo>
                    <a:cubicBezTo>
                      <a:pt x="19379" y="21600"/>
                      <a:pt x="19379" y="21600"/>
                      <a:pt x="19379" y="21600"/>
                    </a:cubicBezTo>
                    <a:cubicBezTo>
                      <a:pt x="20591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4800"/>
                      <a:pt x="20591" y="0"/>
                      <a:pt x="19379" y="0"/>
                    </a:cubicBezTo>
                    <a:cubicBezTo>
                      <a:pt x="2221" y="0"/>
                      <a:pt x="2221" y="0"/>
                      <a:pt x="2221" y="0"/>
                    </a:cubicBezTo>
                    <a:cubicBezTo>
                      <a:pt x="1009" y="0"/>
                      <a:pt x="0" y="480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95" name="Google Shape;1026;p48"/>
            <p:cNvSpPr/>
            <p:nvPr/>
          </p:nvSpPr>
          <p:spPr>
            <a:xfrm>
              <a:off x="94413" y="175303"/>
              <a:ext cx="130312" cy="127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600" extrusionOk="0">
                  <a:moveTo>
                    <a:pt x="2924" y="16125"/>
                  </a:moveTo>
                  <a:cubicBezTo>
                    <a:pt x="3777" y="17870"/>
                    <a:pt x="4686" y="19494"/>
                    <a:pt x="5482" y="21058"/>
                  </a:cubicBezTo>
                  <a:cubicBezTo>
                    <a:pt x="5766" y="21600"/>
                    <a:pt x="5766" y="21600"/>
                    <a:pt x="5766" y="21600"/>
                  </a:cubicBezTo>
                  <a:cubicBezTo>
                    <a:pt x="20943" y="12394"/>
                    <a:pt x="20943" y="12394"/>
                    <a:pt x="20943" y="12394"/>
                  </a:cubicBezTo>
                  <a:cubicBezTo>
                    <a:pt x="650" y="0"/>
                    <a:pt x="650" y="0"/>
                    <a:pt x="650" y="0"/>
                  </a:cubicBezTo>
                  <a:cubicBezTo>
                    <a:pt x="594" y="120"/>
                    <a:pt x="594" y="241"/>
                    <a:pt x="537" y="361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-657" y="5295"/>
                    <a:pt x="139" y="10469"/>
                    <a:pt x="2924" y="16125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6" name="Google Shape;1027;p48"/>
            <p:cNvSpPr/>
            <p:nvPr/>
          </p:nvSpPr>
          <p:spPr>
            <a:xfrm>
              <a:off x="99800" y="88818"/>
              <a:ext cx="127395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342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0440" y="148"/>
                    <a:pt x="2400" y="5770"/>
                    <a:pt x="0" y="1134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7" name="Google Shape;1028;p48"/>
            <p:cNvSpPr/>
            <p:nvPr/>
          </p:nvSpPr>
          <p:spPr>
            <a:xfrm>
              <a:off x="231862" y="88818"/>
              <a:ext cx="128768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11244"/>
                    <a:pt x="21600" y="11244"/>
                    <a:pt x="21600" y="11244"/>
                  </a:cubicBezTo>
                  <a:cubicBezTo>
                    <a:pt x="19167" y="5671"/>
                    <a:pt x="11037" y="4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8" name="Google Shape;1029;p48"/>
            <p:cNvSpPr/>
            <p:nvPr/>
          </p:nvSpPr>
          <p:spPr>
            <a:xfrm>
              <a:off x="234333" y="174205"/>
              <a:ext cx="131883" cy="12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extrusionOk="0">
                  <a:moveTo>
                    <a:pt x="18113" y="16037"/>
                  </a:moveTo>
                  <a:cubicBezTo>
                    <a:pt x="20869" y="10475"/>
                    <a:pt x="21600" y="5385"/>
                    <a:pt x="20475" y="533"/>
                  </a:cubicBezTo>
                  <a:cubicBezTo>
                    <a:pt x="20475" y="533"/>
                    <a:pt x="20475" y="533"/>
                    <a:pt x="20475" y="533"/>
                  </a:cubicBezTo>
                  <a:cubicBezTo>
                    <a:pt x="20419" y="355"/>
                    <a:pt x="20363" y="178"/>
                    <a:pt x="20306" y="0"/>
                  </a:cubicBezTo>
                  <a:cubicBezTo>
                    <a:pt x="0" y="12368"/>
                    <a:pt x="0" y="12368"/>
                    <a:pt x="0" y="12368"/>
                  </a:cubicBezTo>
                  <a:cubicBezTo>
                    <a:pt x="15188" y="21600"/>
                    <a:pt x="15188" y="21600"/>
                    <a:pt x="15188" y="21600"/>
                  </a:cubicBezTo>
                  <a:cubicBezTo>
                    <a:pt x="15581" y="20890"/>
                    <a:pt x="15581" y="20890"/>
                    <a:pt x="15581" y="20890"/>
                  </a:cubicBezTo>
                  <a:cubicBezTo>
                    <a:pt x="16369" y="19351"/>
                    <a:pt x="17269" y="17753"/>
                    <a:pt x="18113" y="1603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9" name="Google Shape;1030;p48"/>
            <p:cNvSpPr/>
            <p:nvPr/>
          </p:nvSpPr>
          <p:spPr>
            <a:xfrm>
              <a:off x="132747" y="252453"/>
              <a:ext cx="94448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7062"/>
                    <a:pt x="0" y="7062"/>
                    <a:pt x="0" y="7062"/>
                  </a:cubicBezTo>
                  <a:cubicBezTo>
                    <a:pt x="1699" y="8769"/>
                    <a:pt x="3398" y="10569"/>
                    <a:pt x="4935" y="12554"/>
                  </a:cubicBezTo>
                  <a:cubicBezTo>
                    <a:pt x="6067" y="14031"/>
                    <a:pt x="6715" y="15969"/>
                    <a:pt x="7281" y="17677"/>
                  </a:cubicBezTo>
                  <a:cubicBezTo>
                    <a:pt x="7443" y="18369"/>
                    <a:pt x="7685" y="18969"/>
                    <a:pt x="7928" y="19569"/>
                  </a:cubicBezTo>
                  <a:cubicBezTo>
                    <a:pt x="8494" y="21092"/>
                    <a:pt x="9384" y="21508"/>
                    <a:pt x="12216" y="21554"/>
                  </a:cubicBezTo>
                  <a:cubicBezTo>
                    <a:pt x="12701" y="21600"/>
                    <a:pt x="12701" y="21600"/>
                    <a:pt x="12701" y="21600"/>
                  </a:cubicBezTo>
                  <a:cubicBezTo>
                    <a:pt x="14966" y="21600"/>
                    <a:pt x="14966" y="21600"/>
                    <a:pt x="14966" y="21600"/>
                  </a:cubicBezTo>
                  <a:cubicBezTo>
                    <a:pt x="19173" y="21600"/>
                    <a:pt x="19173" y="21600"/>
                    <a:pt x="19173" y="21600"/>
                  </a:cubicBezTo>
                  <a:cubicBezTo>
                    <a:pt x="19982" y="21600"/>
                    <a:pt x="20791" y="21600"/>
                    <a:pt x="21600" y="2160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0" name="Google Shape;1031;p48"/>
            <p:cNvSpPr/>
            <p:nvPr/>
          </p:nvSpPr>
          <p:spPr>
            <a:xfrm>
              <a:off x="231862" y="252453"/>
              <a:ext cx="95821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69" y="19569"/>
                  </a:moveTo>
                  <a:cubicBezTo>
                    <a:pt x="14108" y="18969"/>
                    <a:pt x="14347" y="18369"/>
                    <a:pt x="14506" y="17677"/>
                  </a:cubicBezTo>
                  <a:cubicBezTo>
                    <a:pt x="15064" y="15969"/>
                    <a:pt x="15702" y="14031"/>
                    <a:pt x="16818" y="12554"/>
                  </a:cubicBezTo>
                  <a:cubicBezTo>
                    <a:pt x="18332" y="10569"/>
                    <a:pt x="20006" y="8815"/>
                    <a:pt x="21600" y="72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554"/>
                    <a:pt x="0" y="21554"/>
                    <a:pt x="0" y="21554"/>
                  </a:cubicBezTo>
                  <a:cubicBezTo>
                    <a:pt x="399" y="21554"/>
                    <a:pt x="399" y="21554"/>
                    <a:pt x="399" y="21554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1196" y="21600"/>
                    <a:pt x="1993" y="21600"/>
                    <a:pt x="2869" y="21600"/>
                  </a:cubicBezTo>
                  <a:cubicBezTo>
                    <a:pt x="3348" y="21554"/>
                    <a:pt x="3348" y="21554"/>
                    <a:pt x="3348" y="21554"/>
                  </a:cubicBezTo>
                  <a:cubicBezTo>
                    <a:pt x="7492" y="21600"/>
                    <a:pt x="7492" y="21600"/>
                    <a:pt x="7492" y="21600"/>
                  </a:cubicBezTo>
                  <a:cubicBezTo>
                    <a:pt x="8050" y="21600"/>
                    <a:pt x="8608" y="21600"/>
                    <a:pt x="9166" y="21554"/>
                  </a:cubicBezTo>
                  <a:cubicBezTo>
                    <a:pt x="12514" y="21554"/>
                    <a:pt x="13311" y="21046"/>
                    <a:pt x="13869" y="1956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02" name="Google Shape;103;p14"/>
          <p:cNvSpPr txBox="1"/>
          <p:nvPr/>
        </p:nvSpPr>
        <p:spPr>
          <a:xfrm>
            <a:off x="2668966" y="107116"/>
            <a:ext cx="6480720" cy="66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Architectural Design</a:t>
            </a:r>
          </a:p>
        </p:txBody>
      </p:sp>
      <p:pic>
        <p:nvPicPr>
          <p:cNvPr id="103" name="Picture 23" descr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42878"/>
            <a:ext cx="6839293" cy="3907089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extBox 21"/>
          <p:cNvSpPr txBox="1"/>
          <p:nvPr/>
        </p:nvSpPr>
        <p:spPr>
          <a:xfrm>
            <a:off x="466925" y="904755"/>
            <a:ext cx="3482671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Client and server architecture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111" name="Google Shape;1237;p48"/>
          <p:cNvGrpSpPr/>
          <p:nvPr/>
        </p:nvGrpSpPr>
        <p:grpSpPr>
          <a:xfrm>
            <a:off x="2481308" y="46652"/>
            <a:ext cx="445579" cy="442750"/>
            <a:chOff x="0" y="0"/>
            <a:chExt cx="445578" cy="442748"/>
          </a:xfrm>
        </p:grpSpPr>
        <p:sp>
          <p:nvSpPr>
            <p:cNvPr id="107" name="Google Shape;1238;p48"/>
            <p:cNvSpPr/>
            <p:nvPr/>
          </p:nvSpPr>
          <p:spPr>
            <a:xfrm>
              <a:off x="-1" y="-1"/>
              <a:ext cx="268526" cy="213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6669" y="21600"/>
                  </a:moveTo>
                  <a:cubicBezTo>
                    <a:pt x="6165" y="21076"/>
                    <a:pt x="5830" y="20342"/>
                    <a:pt x="5830" y="19555"/>
                  </a:cubicBezTo>
                  <a:cubicBezTo>
                    <a:pt x="5830" y="18769"/>
                    <a:pt x="6123" y="18035"/>
                    <a:pt x="6627" y="17511"/>
                  </a:cubicBezTo>
                  <a:cubicBezTo>
                    <a:pt x="7340" y="16724"/>
                    <a:pt x="8388" y="16357"/>
                    <a:pt x="9521" y="16357"/>
                  </a:cubicBezTo>
                  <a:cubicBezTo>
                    <a:pt x="10653" y="16357"/>
                    <a:pt x="11660" y="16724"/>
                    <a:pt x="12415" y="17511"/>
                  </a:cubicBezTo>
                  <a:cubicBezTo>
                    <a:pt x="12876" y="18035"/>
                    <a:pt x="13170" y="18769"/>
                    <a:pt x="13170" y="19555"/>
                  </a:cubicBezTo>
                  <a:cubicBezTo>
                    <a:pt x="13170" y="20342"/>
                    <a:pt x="12876" y="21076"/>
                    <a:pt x="12373" y="21600"/>
                  </a:cubicBezTo>
                  <a:cubicBezTo>
                    <a:pt x="16861" y="21600"/>
                    <a:pt x="16861" y="21600"/>
                    <a:pt x="16861" y="21600"/>
                  </a:cubicBezTo>
                  <a:cubicBezTo>
                    <a:pt x="17112" y="21600"/>
                    <a:pt x="17322" y="21338"/>
                    <a:pt x="17322" y="21023"/>
                  </a:cubicBezTo>
                  <a:cubicBezTo>
                    <a:pt x="17322" y="13736"/>
                    <a:pt x="17322" y="13736"/>
                    <a:pt x="17322" y="13736"/>
                  </a:cubicBezTo>
                  <a:cubicBezTo>
                    <a:pt x="17364" y="13526"/>
                    <a:pt x="17532" y="13264"/>
                    <a:pt x="17741" y="13264"/>
                  </a:cubicBezTo>
                  <a:cubicBezTo>
                    <a:pt x="18161" y="13264"/>
                    <a:pt x="18538" y="13264"/>
                    <a:pt x="18790" y="13736"/>
                  </a:cubicBezTo>
                  <a:cubicBezTo>
                    <a:pt x="18958" y="13998"/>
                    <a:pt x="19042" y="14260"/>
                    <a:pt x="19167" y="14522"/>
                  </a:cubicBezTo>
                  <a:cubicBezTo>
                    <a:pt x="19587" y="15361"/>
                    <a:pt x="20426" y="15414"/>
                    <a:pt x="20929" y="14680"/>
                  </a:cubicBezTo>
                  <a:cubicBezTo>
                    <a:pt x="21390" y="13946"/>
                    <a:pt x="21600" y="12897"/>
                    <a:pt x="21558" y="11953"/>
                  </a:cubicBezTo>
                  <a:cubicBezTo>
                    <a:pt x="21600" y="11010"/>
                    <a:pt x="21390" y="9961"/>
                    <a:pt x="20929" y="9227"/>
                  </a:cubicBezTo>
                  <a:cubicBezTo>
                    <a:pt x="20426" y="8441"/>
                    <a:pt x="19587" y="8493"/>
                    <a:pt x="19167" y="9332"/>
                  </a:cubicBezTo>
                  <a:cubicBezTo>
                    <a:pt x="19042" y="9594"/>
                    <a:pt x="18958" y="9909"/>
                    <a:pt x="18790" y="10171"/>
                  </a:cubicBezTo>
                  <a:cubicBezTo>
                    <a:pt x="18538" y="10643"/>
                    <a:pt x="18161" y="10643"/>
                    <a:pt x="17741" y="10643"/>
                  </a:cubicBezTo>
                  <a:cubicBezTo>
                    <a:pt x="17532" y="10590"/>
                    <a:pt x="17364" y="10381"/>
                    <a:pt x="17322" y="10171"/>
                  </a:cubicBezTo>
                  <a:cubicBezTo>
                    <a:pt x="17322" y="629"/>
                    <a:pt x="17322" y="629"/>
                    <a:pt x="17322" y="629"/>
                  </a:cubicBezTo>
                  <a:cubicBezTo>
                    <a:pt x="17322" y="262"/>
                    <a:pt x="17112" y="0"/>
                    <a:pt x="16861" y="0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210" y="0"/>
                    <a:pt x="0" y="262"/>
                    <a:pt x="0" y="629"/>
                  </a:cubicBezTo>
                  <a:cubicBezTo>
                    <a:pt x="0" y="21023"/>
                    <a:pt x="0" y="21023"/>
                    <a:pt x="0" y="21023"/>
                  </a:cubicBezTo>
                  <a:cubicBezTo>
                    <a:pt x="0" y="21338"/>
                    <a:pt x="210" y="21600"/>
                    <a:pt x="461" y="21600"/>
                  </a:cubicBezTo>
                  <a:lnTo>
                    <a:pt x="6669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8" name="Google Shape;1239;p48"/>
            <p:cNvSpPr/>
            <p:nvPr/>
          </p:nvSpPr>
          <p:spPr>
            <a:xfrm>
              <a:off x="230351" y="-1"/>
              <a:ext cx="215227" cy="2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711"/>
                  </a:moveTo>
                  <a:cubicBezTo>
                    <a:pt x="524" y="6207"/>
                    <a:pt x="1258" y="5872"/>
                    <a:pt x="2045" y="5872"/>
                  </a:cubicBezTo>
                  <a:cubicBezTo>
                    <a:pt x="2831" y="5872"/>
                    <a:pt x="3565" y="6165"/>
                    <a:pt x="4089" y="6669"/>
                  </a:cubicBezTo>
                  <a:cubicBezTo>
                    <a:pt x="4876" y="7382"/>
                    <a:pt x="5243" y="8430"/>
                    <a:pt x="5243" y="9563"/>
                  </a:cubicBezTo>
                  <a:cubicBezTo>
                    <a:pt x="5243" y="10695"/>
                    <a:pt x="4876" y="11702"/>
                    <a:pt x="4089" y="12415"/>
                  </a:cubicBezTo>
                  <a:cubicBezTo>
                    <a:pt x="3565" y="12918"/>
                    <a:pt x="2831" y="13212"/>
                    <a:pt x="2045" y="13212"/>
                  </a:cubicBezTo>
                  <a:cubicBezTo>
                    <a:pt x="1258" y="13212"/>
                    <a:pt x="524" y="12918"/>
                    <a:pt x="0" y="12415"/>
                  </a:cubicBezTo>
                  <a:cubicBezTo>
                    <a:pt x="0" y="16861"/>
                    <a:pt x="0" y="16861"/>
                    <a:pt x="0" y="16861"/>
                  </a:cubicBezTo>
                  <a:cubicBezTo>
                    <a:pt x="0" y="17154"/>
                    <a:pt x="262" y="17364"/>
                    <a:pt x="577" y="17364"/>
                  </a:cubicBezTo>
                  <a:cubicBezTo>
                    <a:pt x="7864" y="17364"/>
                    <a:pt x="7864" y="17364"/>
                    <a:pt x="7864" y="17364"/>
                  </a:cubicBezTo>
                  <a:cubicBezTo>
                    <a:pt x="8074" y="17406"/>
                    <a:pt x="8336" y="17574"/>
                    <a:pt x="8336" y="17783"/>
                  </a:cubicBezTo>
                  <a:cubicBezTo>
                    <a:pt x="8336" y="18203"/>
                    <a:pt x="8336" y="18580"/>
                    <a:pt x="7864" y="18832"/>
                  </a:cubicBezTo>
                  <a:cubicBezTo>
                    <a:pt x="7602" y="18958"/>
                    <a:pt x="7340" y="19083"/>
                    <a:pt x="7078" y="19209"/>
                  </a:cubicBezTo>
                  <a:cubicBezTo>
                    <a:pt x="6239" y="19629"/>
                    <a:pt x="6186" y="20468"/>
                    <a:pt x="6920" y="20971"/>
                  </a:cubicBezTo>
                  <a:cubicBezTo>
                    <a:pt x="7654" y="21432"/>
                    <a:pt x="8703" y="21600"/>
                    <a:pt x="9647" y="21600"/>
                  </a:cubicBezTo>
                  <a:cubicBezTo>
                    <a:pt x="10590" y="21600"/>
                    <a:pt x="11639" y="21432"/>
                    <a:pt x="12373" y="20971"/>
                  </a:cubicBezTo>
                  <a:cubicBezTo>
                    <a:pt x="13159" y="20468"/>
                    <a:pt x="13107" y="19629"/>
                    <a:pt x="12268" y="19209"/>
                  </a:cubicBezTo>
                  <a:cubicBezTo>
                    <a:pt x="12006" y="19083"/>
                    <a:pt x="11691" y="18958"/>
                    <a:pt x="11429" y="18832"/>
                  </a:cubicBezTo>
                  <a:cubicBezTo>
                    <a:pt x="10957" y="18580"/>
                    <a:pt x="10957" y="18203"/>
                    <a:pt x="10957" y="17783"/>
                  </a:cubicBezTo>
                  <a:cubicBezTo>
                    <a:pt x="11010" y="17574"/>
                    <a:pt x="11219" y="17406"/>
                    <a:pt x="11429" y="17364"/>
                  </a:cubicBezTo>
                  <a:cubicBezTo>
                    <a:pt x="20971" y="17364"/>
                    <a:pt x="20971" y="17364"/>
                    <a:pt x="20971" y="17364"/>
                  </a:cubicBezTo>
                  <a:cubicBezTo>
                    <a:pt x="21338" y="17364"/>
                    <a:pt x="21600" y="17154"/>
                    <a:pt x="21600" y="16861"/>
                  </a:cubicBezTo>
                  <a:cubicBezTo>
                    <a:pt x="21600" y="503"/>
                    <a:pt x="21600" y="503"/>
                    <a:pt x="21600" y="503"/>
                  </a:cubicBezTo>
                  <a:cubicBezTo>
                    <a:pt x="21600" y="210"/>
                    <a:pt x="21338" y="0"/>
                    <a:pt x="20971" y="0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262" y="0"/>
                    <a:pt x="0" y="210"/>
                    <a:pt x="0" y="503"/>
                  </a:cubicBezTo>
                  <a:lnTo>
                    <a:pt x="0" y="671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9" name="Google Shape;1240;p48"/>
            <p:cNvSpPr/>
            <p:nvPr/>
          </p:nvSpPr>
          <p:spPr>
            <a:xfrm>
              <a:off x="-1" y="175970"/>
              <a:ext cx="214819" cy="26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3" extrusionOk="0">
                  <a:moveTo>
                    <a:pt x="21600" y="14894"/>
                  </a:moveTo>
                  <a:cubicBezTo>
                    <a:pt x="21074" y="15398"/>
                    <a:pt x="20339" y="15733"/>
                    <a:pt x="19550" y="15733"/>
                  </a:cubicBezTo>
                  <a:cubicBezTo>
                    <a:pt x="18762" y="15733"/>
                    <a:pt x="18026" y="15440"/>
                    <a:pt x="17501" y="14936"/>
                  </a:cubicBezTo>
                  <a:cubicBezTo>
                    <a:pt x="16712" y="14223"/>
                    <a:pt x="16345" y="13175"/>
                    <a:pt x="16345" y="12042"/>
                  </a:cubicBezTo>
                  <a:cubicBezTo>
                    <a:pt x="16345" y="10910"/>
                    <a:pt x="16712" y="9903"/>
                    <a:pt x="17501" y="9148"/>
                  </a:cubicBezTo>
                  <a:cubicBezTo>
                    <a:pt x="18026" y="8645"/>
                    <a:pt x="18762" y="8393"/>
                    <a:pt x="19550" y="8393"/>
                  </a:cubicBezTo>
                  <a:cubicBezTo>
                    <a:pt x="20339" y="8393"/>
                    <a:pt x="21074" y="8687"/>
                    <a:pt x="21600" y="9190"/>
                  </a:cubicBezTo>
                  <a:cubicBezTo>
                    <a:pt x="21600" y="4702"/>
                    <a:pt x="21600" y="4702"/>
                    <a:pt x="21600" y="4702"/>
                  </a:cubicBezTo>
                  <a:cubicBezTo>
                    <a:pt x="21600" y="4451"/>
                    <a:pt x="21337" y="4241"/>
                    <a:pt x="21022" y="4241"/>
                  </a:cubicBezTo>
                  <a:cubicBezTo>
                    <a:pt x="13717" y="4241"/>
                    <a:pt x="13717" y="4241"/>
                    <a:pt x="13717" y="4241"/>
                  </a:cubicBezTo>
                  <a:cubicBezTo>
                    <a:pt x="13507" y="4157"/>
                    <a:pt x="13244" y="4031"/>
                    <a:pt x="13244" y="3822"/>
                  </a:cubicBezTo>
                  <a:cubicBezTo>
                    <a:pt x="13244" y="3402"/>
                    <a:pt x="13244" y="3025"/>
                    <a:pt x="13717" y="2773"/>
                  </a:cubicBezTo>
                  <a:cubicBezTo>
                    <a:pt x="13980" y="2605"/>
                    <a:pt x="14242" y="2521"/>
                    <a:pt x="14505" y="2396"/>
                  </a:cubicBezTo>
                  <a:cubicBezTo>
                    <a:pt x="15399" y="1976"/>
                    <a:pt x="15451" y="1137"/>
                    <a:pt x="14663" y="634"/>
                  </a:cubicBezTo>
                  <a:cubicBezTo>
                    <a:pt x="13927" y="173"/>
                    <a:pt x="12876" y="-37"/>
                    <a:pt x="11930" y="5"/>
                  </a:cubicBezTo>
                  <a:cubicBezTo>
                    <a:pt x="10984" y="-37"/>
                    <a:pt x="9933" y="173"/>
                    <a:pt x="9197" y="634"/>
                  </a:cubicBezTo>
                  <a:cubicBezTo>
                    <a:pt x="8409" y="1137"/>
                    <a:pt x="8461" y="1976"/>
                    <a:pt x="9302" y="2396"/>
                  </a:cubicBezTo>
                  <a:cubicBezTo>
                    <a:pt x="9565" y="2521"/>
                    <a:pt x="9880" y="2605"/>
                    <a:pt x="10143" y="2773"/>
                  </a:cubicBezTo>
                  <a:cubicBezTo>
                    <a:pt x="10616" y="3025"/>
                    <a:pt x="10616" y="3402"/>
                    <a:pt x="10616" y="3822"/>
                  </a:cubicBezTo>
                  <a:cubicBezTo>
                    <a:pt x="10564" y="4031"/>
                    <a:pt x="10353" y="4157"/>
                    <a:pt x="10143" y="4241"/>
                  </a:cubicBezTo>
                  <a:cubicBezTo>
                    <a:pt x="578" y="4241"/>
                    <a:pt x="578" y="4241"/>
                    <a:pt x="578" y="4241"/>
                  </a:cubicBezTo>
                  <a:cubicBezTo>
                    <a:pt x="263" y="4241"/>
                    <a:pt x="0" y="4451"/>
                    <a:pt x="0" y="4702"/>
                  </a:cubicBezTo>
                  <a:cubicBezTo>
                    <a:pt x="0" y="21102"/>
                    <a:pt x="0" y="21102"/>
                    <a:pt x="0" y="21102"/>
                  </a:cubicBezTo>
                  <a:cubicBezTo>
                    <a:pt x="0" y="21353"/>
                    <a:pt x="263" y="21563"/>
                    <a:pt x="578" y="21563"/>
                  </a:cubicBezTo>
                  <a:cubicBezTo>
                    <a:pt x="21022" y="21563"/>
                    <a:pt x="21022" y="21563"/>
                    <a:pt x="21022" y="21563"/>
                  </a:cubicBezTo>
                  <a:cubicBezTo>
                    <a:pt x="21337" y="21563"/>
                    <a:pt x="21600" y="21353"/>
                    <a:pt x="21600" y="21102"/>
                  </a:cubicBezTo>
                  <a:lnTo>
                    <a:pt x="21600" y="14894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" name="Google Shape;1241;p48"/>
            <p:cNvSpPr/>
            <p:nvPr/>
          </p:nvSpPr>
          <p:spPr>
            <a:xfrm>
              <a:off x="176596" y="229490"/>
              <a:ext cx="268982" cy="213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89" y="0"/>
                  </a:moveTo>
                  <a:cubicBezTo>
                    <a:pt x="15393" y="526"/>
                    <a:pt x="15728" y="1261"/>
                    <a:pt x="15728" y="2050"/>
                  </a:cubicBezTo>
                  <a:cubicBezTo>
                    <a:pt x="15728" y="2838"/>
                    <a:pt x="15435" y="3574"/>
                    <a:pt x="14931" y="4099"/>
                  </a:cubicBezTo>
                  <a:cubicBezTo>
                    <a:pt x="14218" y="4888"/>
                    <a:pt x="13170" y="5255"/>
                    <a:pt x="12037" y="5255"/>
                  </a:cubicBezTo>
                  <a:cubicBezTo>
                    <a:pt x="10905" y="5255"/>
                    <a:pt x="9898" y="4888"/>
                    <a:pt x="9185" y="4099"/>
                  </a:cubicBezTo>
                  <a:cubicBezTo>
                    <a:pt x="8682" y="3574"/>
                    <a:pt x="8388" y="2838"/>
                    <a:pt x="8388" y="2050"/>
                  </a:cubicBezTo>
                  <a:cubicBezTo>
                    <a:pt x="8388" y="1261"/>
                    <a:pt x="8682" y="526"/>
                    <a:pt x="9185" y="0"/>
                  </a:cubicBezTo>
                  <a:cubicBezTo>
                    <a:pt x="4739" y="0"/>
                    <a:pt x="4739" y="0"/>
                    <a:pt x="4739" y="0"/>
                  </a:cubicBezTo>
                  <a:cubicBezTo>
                    <a:pt x="4446" y="0"/>
                    <a:pt x="4236" y="263"/>
                    <a:pt x="4236" y="578"/>
                  </a:cubicBezTo>
                  <a:cubicBezTo>
                    <a:pt x="4236" y="7883"/>
                    <a:pt x="4236" y="7883"/>
                    <a:pt x="4236" y="7883"/>
                  </a:cubicBezTo>
                  <a:cubicBezTo>
                    <a:pt x="4194" y="8093"/>
                    <a:pt x="4026" y="8356"/>
                    <a:pt x="3817" y="8356"/>
                  </a:cubicBezTo>
                  <a:cubicBezTo>
                    <a:pt x="3397" y="8356"/>
                    <a:pt x="3020" y="8356"/>
                    <a:pt x="2768" y="7883"/>
                  </a:cubicBezTo>
                  <a:cubicBezTo>
                    <a:pt x="2642" y="7620"/>
                    <a:pt x="2517" y="7358"/>
                    <a:pt x="2391" y="7095"/>
                  </a:cubicBezTo>
                  <a:cubicBezTo>
                    <a:pt x="1971" y="6201"/>
                    <a:pt x="1132" y="6149"/>
                    <a:pt x="629" y="6937"/>
                  </a:cubicBezTo>
                  <a:cubicBezTo>
                    <a:pt x="168" y="7673"/>
                    <a:pt x="0" y="8724"/>
                    <a:pt x="0" y="9670"/>
                  </a:cubicBezTo>
                  <a:cubicBezTo>
                    <a:pt x="0" y="10616"/>
                    <a:pt x="168" y="11667"/>
                    <a:pt x="629" y="12403"/>
                  </a:cubicBezTo>
                  <a:cubicBezTo>
                    <a:pt x="1132" y="13191"/>
                    <a:pt x="1971" y="13139"/>
                    <a:pt x="2391" y="12298"/>
                  </a:cubicBezTo>
                  <a:cubicBezTo>
                    <a:pt x="2517" y="12035"/>
                    <a:pt x="2642" y="11720"/>
                    <a:pt x="2768" y="11457"/>
                  </a:cubicBezTo>
                  <a:cubicBezTo>
                    <a:pt x="3020" y="10984"/>
                    <a:pt x="3397" y="10984"/>
                    <a:pt x="3817" y="10984"/>
                  </a:cubicBezTo>
                  <a:cubicBezTo>
                    <a:pt x="4026" y="11036"/>
                    <a:pt x="4194" y="11247"/>
                    <a:pt x="4236" y="11457"/>
                  </a:cubicBezTo>
                  <a:cubicBezTo>
                    <a:pt x="4236" y="21022"/>
                    <a:pt x="4236" y="21022"/>
                    <a:pt x="4236" y="21022"/>
                  </a:cubicBezTo>
                  <a:cubicBezTo>
                    <a:pt x="4236" y="21337"/>
                    <a:pt x="4446" y="21600"/>
                    <a:pt x="4739" y="21600"/>
                  </a:cubicBezTo>
                  <a:cubicBezTo>
                    <a:pt x="21097" y="21600"/>
                    <a:pt x="21097" y="21600"/>
                    <a:pt x="21097" y="21600"/>
                  </a:cubicBezTo>
                  <a:cubicBezTo>
                    <a:pt x="21390" y="21600"/>
                    <a:pt x="21600" y="21337"/>
                    <a:pt x="21600" y="21022"/>
                  </a:cubicBezTo>
                  <a:cubicBezTo>
                    <a:pt x="21600" y="578"/>
                    <a:pt x="21600" y="578"/>
                    <a:pt x="21600" y="578"/>
                  </a:cubicBezTo>
                  <a:cubicBezTo>
                    <a:pt x="21600" y="263"/>
                    <a:pt x="21390" y="0"/>
                    <a:pt x="21097" y="0"/>
                  </a:cubicBezTo>
                  <a:lnTo>
                    <a:pt x="14889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12" name="Google Shape;103;p14"/>
          <p:cNvSpPr txBox="1"/>
          <p:nvPr/>
        </p:nvSpPr>
        <p:spPr>
          <a:xfrm>
            <a:off x="2976755" y="-72206"/>
            <a:ext cx="6480720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dirty="0"/>
              <a:t>System Design</a:t>
            </a:r>
          </a:p>
        </p:txBody>
      </p:sp>
      <p:sp>
        <p:nvSpPr>
          <p:cNvPr id="113" name="TextBox 8"/>
          <p:cNvSpPr txBox="1"/>
          <p:nvPr/>
        </p:nvSpPr>
        <p:spPr>
          <a:xfrm>
            <a:off x="408077" y="489403"/>
            <a:ext cx="8477513" cy="483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The proposed load balancing uses Q learning which consists the following tuples: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solidFill>
                <a:srgbClr val="000000"/>
              </a:solidFill>
            </a:endParaRP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F : set of fog nodes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solidFill>
                <a:srgbClr val="000000"/>
              </a:solidFill>
            </a:endParaRP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 : set of IoT devices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solidFill>
                <a:srgbClr val="000000"/>
              </a:solidFill>
            </a:endParaRP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dₘ : maximum allowed delay for  </a:t>
            </a:r>
            <a:r>
              <a:rPr dirty="0" err="1"/>
              <a:t>m</a:t>
            </a:r>
            <a:r>
              <a:rPr baseline="30000" dirty="0" err="1"/>
              <a:t>th</a:t>
            </a:r>
            <a:r>
              <a:rPr dirty="0"/>
              <a:t> IoT device  ∀ m</a:t>
            </a:r>
            <a:r>
              <a:rPr b="1" dirty="0"/>
              <a:t> </a:t>
            </a:r>
            <a:r>
              <a:rPr dirty="0"/>
              <a:t>∈ M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solidFill>
                <a:srgbClr val="000000"/>
              </a:solidFill>
            </a:endParaRP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tₘ : actual processing time for </a:t>
            </a:r>
            <a:r>
              <a:rPr dirty="0" err="1"/>
              <a:t>m</a:t>
            </a:r>
            <a:r>
              <a:rPr baseline="30000" dirty="0" err="1"/>
              <a:t>th</a:t>
            </a:r>
            <a:r>
              <a:rPr dirty="0"/>
              <a:t> IoT device </a:t>
            </a:r>
            <a:r>
              <a:rPr b="1" dirty="0"/>
              <a:t> </a:t>
            </a:r>
            <a:r>
              <a:rPr dirty="0"/>
              <a:t>∀ m</a:t>
            </a:r>
            <a:r>
              <a:rPr b="1" dirty="0"/>
              <a:t> </a:t>
            </a:r>
            <a:r>
              <a:rPr dirty="0"/>
              <a:t>∈ M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solidFill>
                <a:srgbClr val="000000"/>
              </a:solidFill>
            </a:endParaRP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S : set of states. 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   s1 : 0 – 0.6 ( low load state )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   s2 : 0.6 – 0.8 ( medium load state )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   s3 :  &gt; 0.8 ( high load state )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   The states represent the load value of fog node f ∈ F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    </a:t>
            </a: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A : set of actions defined as A = {(P(B) – </a:t>
            </a:r>
            <a:r>
              <a:rPr lang="en-US" dirty="0">
                <a:solidFill>
                  <a:srgbClr val="202124"/>
                </a:solidFill>
              </a:rPr>
              <a:t>Ø) ∪ a</a:t>
            </a:r>
            <a:r>
              <a:rPr lang="en-US" baseline="-5999" dirty="0">
                <a:solidFill>
                  <a:srgbClr val="232629"/>
                </a:solidFill>
              </a:rPr>
              <a:t>c</a:t>
            </a:r>
            <a:r>
              <a:rPr lang="en-US" dirty="0">
                <a:solidFill>
                  <a:srgbClr val="232629"/>
                </a:solidFill>
              </a:rPr>
              <a:t> } , where B</a:t>
            </a:r>
            <a:r>
              <a:rPr lang="en-US" dirty="0"/>
              <a:t> = { bᵢ : </a:t>
            </a:r>
            <a:r>
              <a:rPr lang="en-US" dirty="0" err="1"/>
              <a:t>i</a:t>
            </a:r>
            <a:r>
              <a:rPr lang="en-US" dirty="0"/>
              <a:t> =  1 to | F | }and</a:t>
            </a:r>
            <a:r>
              <a:rPr lang="en-US" dirty="0">
                <a:solidFill>
                  <a:srgbClr val="232629"/>
                </a:solidFill>
              </a:rPr>
              <a:t> </a:t>
            </a:r>
            <a:r>
              <a:rPr lang="en-US" dirty="0">
                <a:solidFill>
                  <a:srgbClr val="202124"/>
                </a:solidFill>
              </a:rPr>
              <a:t>a</a:t>
            </a:r>
            <a:r>
              <a:rPr lang="en-US" baseline="-5999" dirty="0">
                <a:solidFill>
                  <a:srgbClr val="232629"/>
                </a:solidFill>
              </a:rPr>
              <a:t>c</a:t>
            </a:r>
            <a:r>
              <a:rPr lang="en-US" dirty="0">
                <a:solidFill>
                  <a:srgbClr val="232629"/>
                </a:solidFill>
              </a:rPr>
              <a:t> is action representing offloading to cloud.</a:t>
            </a:r>
          </a:p>
          <a:p>
            <a:pPr>
              <a:buClr>
                <a:srgbClr val="000000"/>
              </a:buClr>
              <a:buSzPct val="100000"/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solidFill>
                <a:srgbClr val="202124"/>
              </a:solidFill>
            </a:endParaRP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R(s , a) : Reward function is calculated as,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             R(s , a) = tanh(D) , where D = dₘ -  tₘ 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36" y="975575"/>
            <a:ext cx="5055284" cy="391341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Google Shape;103;p14"/>
          <p:cNvSpPr txBox="1"/>
          <p:nvPr/>
        </p:nvSpPr>
        <p:spPr>
          <a:xfrm>
            <a:off x="3144915" y="0"/>
            <a:ext cx="6480721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Reward Function</a:t>
            </a:r>
          </a:p>
        </p:txBody>
      </p:sp>
      <p:grpSp>
        <p:nvGrpSpPr>
          <p:cNvPr id="122" name="Google Shape;1237;p48"/>
          <p:cNvGrpSpPr/>
          <p:nvPr/>
        </p:nvGrpSpPr>
        <p:grpSpPr>
          <a:xfrm>
            <a:off x="2699791" y="138464"/>
            <a:ext cx="445580" cy="442749"/>
            <a:chOff x="0" y="0"/>
            <a:chExt cx="445578" cy="442748"/>
          </a:xfrm>
        </p:grpSpPr>
        <p:sp>
          <p:nvSpPr>
            <p:cNvPr id="118" name="Google Shape;1238;p48"/>
            <p:cNvSpPr/>
            <p:nvPr/>
          </p:nvSpPr>
          <p:spPr>
            <a:xfrm>
              <a:off x="-1" y="-1"/>
              <a:ext cx="268526" cy="213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6669" y="21600"/>
                  </a:moveTo>
                  <a:cubicBezTo>
                    <a:pt x="6165" y="21076"/>
                    <a:pt x="5830" y="20342"/>
                    <a:pt x="5830" y="19555"/>
                  </a:cubicBezTo>
                  <a:cubicBezTo>
                    <a:pt x="5830" y="18769"/>
                    <a:pt x="6123" y="18035"/>
                    <a:pt x="6627" y="17511"/>
                  </a:cubicBezTo>
                  <a:cubicBezTo>
                    <a:pt x="7340" y="16724"/>
                    <a:pt x="8388" y="16357"/>
                    <a:pt x="9521" y="16357"/>
                  </a:cubicBezTo>
                  <a:cubicBezTo>
                    <a:pt x="10653" y="16357"/>
                    <a:pt x="11660" y="16724"/>
                    <a:pt x="12415" y="17511"/>
                  </a:cubicBezTo>
                  <a:cubicBezTo>
                    <a:pt x="12876" y="18035"/>
                    <a:pt x="13170" y="18769"/>
                    <a:pt x="13170" y="19555"/>
                  </a:cubicBezTo>
                  <a:cubicBezTo>
                    <a:pt x="13170" y="20342"/>
                    <a:pt x="12876" y="21076"/>
                    <a:pt x="12373" y="21600"/>
                  </a:cubicBezTo>
                  <a:cubicBezTo>
                    <a:pt x="16861" y="21600"/>
                    <a:pt x="16861" y="21600"/>
                    <a:pt x="16861" y="21600"/>
                  </a:cubicBezTo>
                  <a:cubicBezTo>
                    <a:pt x="17112" y="21600"/>
                    <a:pt x="17322" y="21338"/>
                    <a:pt x="17322" y="21023"/>
                  </a:cubicBezTo>
                  <a:cubicBezTo>
                    <a:pt x="17322" y="13736"/>
                    <a:pt x="17322" y="13736"/>
                    <a:pt x="17322" y="13736"/>
                  </a:cubicBezTo>
                  <a:cubicBezTo>
                    <a:pt x="17364" y="13526"/>
                    <a:pt x="17532" y="13264"/>
                    <a:pt x="17741" y="13264"/>
                  </a:cubicBezTo>
                  <a:cubicBezTo>
                    <a:pt x="18161" y="13264"/>
                    <a:pt x="18538" y="13264"/>
                    <a:pt x="18790" y="13736"/>
                  </a:cubicBezTo>
                  <a:cubicBezTo>
                    <a:pt x="18958" y="13998"/>
                    <a:pt x="19042" y="14260"/>
                    <a:pt x="19167" y="14522"/>
                  </a:cubicBezTo>
                  <a:cubicBezTo>
                    <a:pt x="19587" y="15361"/>
                    <a:pt x="20426" y="15414"/>
                    <a:pt x="20929" y="14680"/>
                  </a:cubicBezTo>
                  <a:cubicBezTo>
                    <a:pt x="21390" y="13946"/>
                    <a:pt x="21600" y="12897"/>
                    <a:pt x="21558" y="11953"/>
                  </a:cubicBezTo>
                  <a:cubicBezTo>
                    <a:pt x="21600" y="11010"/>
                    <a:pt x="21390" y="9961"/>
                    <a:pt x="20929" y="9227"/>
                  </a:cubicBezTo>
                  <a:cubicBezTo>
                    <a:pt x="20426" y="8441"/>
                    <a:pt x="19587" y="8493"/>
                    <a:pt x="19167" y="9332"/>
                  </a:cubicBezTo>
                  <a:cubicBezTo>
                    <a:pt x="19042" y="9594"/>
                    <a:pt x="18958" y="9909"/>
                    <a:pt x="18790" y="10171"/>
                  </a:cubicBezTo>
                  <a:cubicBezTo>
                    <a:pt x="18538" y="10643"/>
                    <a:pt x="18161" y="10643"/>
                    <a:pt x="17741" y="10643"/>
                  </a:cubicBezTo>
                  <a:cubicBezTo>
                    <a:pt x="17532" y="10590"/>
                    <a:pt x="17364" y="10381"/>
                    <a:pt x="17322" y="10171"/>
                  </a:cubicBezTo>
                  <a:cubicBezTo>
                    <a:pt x="17322" y="629"/>
                    <a:pt x="17322" y="629"/>
                    <a:pt x="17322" y="629"/>
                  </a:cubicBezTo>
                  <a:cubicBezTo>
                    <a:pt x="17322" y="262"/>
                    <a:pt x="17112" y="0"/>
                    <a:pt x="16861" y="0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210" y="0"/>
                    <a:pt x="0" y="262"/>
                    <a:pt x="0" y="629"/>
                  </a:cubicBezTo>
                  <a:cubicBezTo>
                    <a:pt x="0" y="21023"/>
                    <a:pt x="0" y="21023"/>
                    <a:pt x="0" y="21023"/>
                  </a:cubicBezTo>
                  <a:cubicBezTo>
                    <a:pt x="0" y="21338"/>
                    <a:pt x="210" y="21600"/>
                    <a:pt x="461" y="21600"/>
                  </a:cubicBezTo>
                  <a:lnTo>
                    <a:pt x="6669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9" name="Google Shape;1239;p48"/>
            <p:cNvSpPr/>
            <p:nvPr/>
          </p:nvSpPr>
          <p:spPr>
            <a:xfrm>
              <a:off x="230351" y="-1"/>
              <a:ext cx="215227" cy="2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711"/>
                  </a:moveTo>
                  <a:cubicBezTo>
                    <a:pt x="524" y="6207"/>
                    <a:pt x="1258" y="5872"/>
                    <a:pt x="2045" y="5872"/>
                  </a:cubicBezTo>
                  <a:cubicBezTo>
                    <a:pt x="2831" y="5872"/>
                    <a:pt x="3565" y="6165"/>
                    <a:pt x="4089" y="6669"/>
                  </a:cubicBezTo>
                  <a:cubicBezTo>
                    <a:pt x="4876" y="7382"/>
                    <a:pt x="5243" y="8430"/>
                    <a:pt x="5243" y="9563"/>
                  </a:cubicBezTo>
                  <a:cubicBezTo>
                    <a:pt x="5243" y="10695"/>
                    <a:pt x="4876" y="11702"/>
                    <a:pt x="4089" y="12415"/>
                  </a:cubicBezTo>
                  <a:cubicBezTo>
                    <a:pt x="3565" y="12918"/>
                    <a:pt x="2831" y="13212"/>
                    <a:pt x="2045" y="13212"/>
                  </a:cubicBezTo>
                  <a:cubicBezTo>
                    <a:pt x="1258" y="13212"/>
                    <a:pt x="524" y="12918"/>
                    <a:pt x="0" y="12415"/>
                  </a:cubicBezTo>
                  <a:cubicBezTo>
                    <a:pt x="0" y="16861"/>
                    <a:pt x="0" y="16861"/>
                    <a:pt x="0" y="16861"/>
                  </a:cubicBezTo>
                  <a:cubicBezTo>
                    <a:pt x="0" y="17154"/>
                    <a:pt x="262" y="17364"/>
                    <a:pt x="577" y="17364"/>
                  </a:cubicBezTo>
                  <a:cubicBezTo>
                    <a:pt x="7864" y="17364"/>
                    <a:pt x="7864" y="17364"/>
                    <a:pt x="7864" y="17364"/>
                  </a:cubicBezTo>
                  <a:cubicBezTo>
                    <a:pt x="8074" y="17406"/>
                    <a:pt x="8336" y="17574"/>
                    <a:pt x="8336" y="17783"/>
                  </a:cubicBezTo>
                  <a:cubicBezTo>
                    <a:pt x="8336" y="18203"/>
                    <a:pt x="8336" y="18580"/>
                    <a:pt x="7864" y="18832"/>
                  </a:cubicBezTo>
                  <a:cubicBezTo>
                    <a:pt x="7602" y="18958"/>
                    <a:pt x="7340" y="19083"/>
                    <a:pt x="7078" y="19209"/>
                  </a:cubicBezTo>
                  <a:cubicBezTo>
                    <a:pt x="6239" y="19629"/>
                    <a:pt x="6186" y="20468"/>
                    <a:pt x="6920" y="20971"/>
                  </a:cubicBezTo>
                  <a:cubicBezTo>
                    <a:pt x="7654" y="21432"/>
                    <a:pt x="8703" y="21600"/>
                    <a:pt x="9647" y="21600"/>
                  </a:cubicBezTo>
                  <a:cubicBezTo>
                    <a:pt x="10590" y="21600"/>
                    <a:pt x="11639" y="21432"/>
                    <a:pt x="12373" y="20971"/>
                  </a:cubicBezTo>
                  <a:cubicBezTo>
                    <a:pt x="13159" y="20468"/>
                    <a:pt x="13107" y="19629"/>
                    <a:pt x="12268" y="19209"/>
                  </a:cubicBezTo>
                  <a:cubicBezTo>
                    <a:pt x="12006" y="19083"/>
                    <a:pt x="11691" y="18958"/>
                    <a:pt x="11429" y="18832"/>
                  </a:cubicBezTo>
                  <a:cubicBezTo>
                    <a:pt x="10957" y="18580"/>
                    <a:pt x="10957" y="18203"/>
                    <a:pt x="10957" y="17783"/>
                  </a:cubicBezTo>
                  <a:cubicBezTo>
                    <a:pt x="11010" y="17574"/>
                    <a:pt x="11219" y="17406"/>
                    <a:pt x="11429" y="17364"/>
                  </a:cubicBezTo>
                  <a:cubicBezTo>
                    <a:pt x="20971" y="17364"/>
                    <a:pt x="20971" y="17364"/>
                    <a:pt x="20971" y="17364"/>
                  </a:cubicBezTo>
                  <a:cubicBezTo>
                    <a:pt x="21338" y="17364"/>
                    <a:pt x="21600" y="17154"/>
                    <a:pt x="21600" y="16861"/>
                  </a:cubicBezTo>
                  <a:cubicBezTo>
                    <a:pt x="21600" y="503"/>
                    <a:pt x="21600" y="503"/>
                    <a:pt x="21600" y="503"/>
                  </a:cubicBezTo>
                  <a:cubicBezTo>
                    <a:pt x="21600" y="210"/>
                    <a:pt x="21338" y="0"/>
                    <a:pt x="20971" y="0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262" y="0"/>
                    <a:pt x="0" y="210"/>
                    <a:pt x="0" y="503"/>
                  </a:cubicBezTo>
                  <a:lnTo>
                    <a:pt x="0" y="671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0" name="Google Shape;1240;p48"/>
            <p:cNvSpPr/>
            <p:nvPr/>
          </p:nvSpPr>
          <p:spPr>
            <a:xfrm>
              <a:off x="-1" y="175970"/>
              <a:ext cx="214819" cy="26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3" extrusionOk="0">
                  <a:moveTo>
                    <a:pt x="21600" y="14894"/>
                  </a:moveTo>
                  <a:cubicBezTo>
                    <a:pt x="21074" y="15398"/>
                    <a:pt x="20339" y="15733"/>
                    <a:pt x="19550" y="15733"/>
                  </a:cubicBezTo>
                  <a:cubicBezTo>
                    <a:pt x="18762" y="15733"/>
                    <a:pt x="18026" y="15440"/>
                    <a:pt x="17501" y="14936"/>
                  </a:cubicBezTo>
                  <a:cubicBezTo>
                    <a:pt x="16712" y="14223"/>
                    <a:pt x="16345" y="13175"/>
                    <a:pt x="16345" y="12042"/>
                  </a:cubicBezTo>
                  <a:cubicBezTo>
                    <a:pt x="16345" y="10910"/>
                    <a:pt x="16712" y="9903"/>
                    <a:pt x="17501" y="9148"/>
                  </a:cubicBezTo>
                  <a:cubicBezTo>
                    <a:pt x="18026" y="8645"/>
                    <a:pt x="18762" y="8393"/>
                    <a:pt x="19550" y="8393"/>
                  </a:cubicBezTo>
                  <a:cubicBezTo>
                    <a:pt x="20339" y="8393"/>
                    <a:pt x="21074" y="8687"/>
                    <a:pt x="21600" y="9190"/>
                  </a:cubicBezTo>
                  <a:cubicBezTo>
                    <a:pt x="21600" y="4702"/>
                    <a:pt x="21600" y="4702"/>
                    <a:pt x="21600" y="4702"/>
                  </a:cubicBezTo>
                  <a:cubicBezTo>
                    <a:pt x="21600" y="4451"/>
                    <a:pt x="21337" y="4241"/>
                    <a:pt x="21022" y="4241"/>
                  </a:cubicBezTo>
                  <a:cubicBezTo>
                    <a:pt x="13717" y="4241"/>
                    <a:pt x="13717" y="4241"/>
                    <a:pt x="13717" y="4241"/>
                  </a:cubicBezTo>
                  <a:cubicBezTo>
                    <a:pt x="13507" y="4157"/>
                    <a:pt x="13244" y="4031"/>
                    <a:pt x="13244" y="3822"/>
                  </a:cubicBezTo>
                  <a:cubicBezTo>
                    <a:pt x="13244" y="3402"/>
                    <a:pt x="13244" y="3025"/>
                    <a:pt x="13717" y="2773"/>
                  </a:cubicBezTo>
                  <a:cubicBezTo>
                    <a:pt x="13980" y="2605"/>
                    <a:pt x="14242" y="2521"/>
                    <a:pt x="14505" y="2396"/>
                  </a:cubicBezTo>
                  <a:cubicBezTo>
                    <a:pt x="15399" y="1976"/>
                    <a:pt x="15451" y="1137"/>
                    <a:pt x="14663" y="634"/>
                  </a:cubicBezTo>
                  <a:cubicBezTo>
                    <a:pt x="13927" y="173"/>
                    <a:pt x="12876" y="-37"/>
                    <a:pt x="11930" y="5"/>
                  </a:cubicBezTo>
                  <a:cubicBezTo>
                    <a:pt x="10984" y="-37"/>
                    <a:pt x="9933" y="173"/>
                    <a:pt x="9197" y="634"/>
                  </a:cubicBezTo>
                  <a:cubicBezTo>
                    <a:pt x="8409" y="1137"/>
                    <a:pt x="8461" y="1976"/>
                    <a:pt x="9302" y="2396"/>
                  </a:cubicBezTo>
                  <a:cubicBezTo>
                    <a:pt x="9565" y="2521"/>
                    <a:pt x="9880" y="2605"/>
                    <a:pt x="10143" y="2773"/>
                  </a:cubicBezTo>
                  <a:cubicBezTo>
                    <a:pt x="10616" y="3025"/>
                    <a:pt x="10616" y="3402"/>
                    <a:pt x="10616" y="3822"/>
                  </a:cubicBezTo>
                  <a:cubicBezTo>
                    <a:pt x="10564" y="4031"/>
                    <a:pt x="10353" y="4157"/>
                    <a:pt x="10143" y="4241"/>
                  </a:cubicBezTo>
                  <a:cubicBezTo>
                    <a:pt x="578" y="4241"/>
                    <a:pt x="578" y="4241"/>
                    <a:pt x="578" y="4241"/>
                  </a:cubicBezTo>
                  <a:cubicBezTo>
                    <a:pt x="263" y="4241"/>
                    <a:pt x="0" y="4451"/>
                    <a:pt x="0" y="4702"/>
                  </a:cubicBezTo>
                  <a:cubicBezTo>
                    <a:pt x="0" y="21102"/>
                    <a:pt x="0" y="21102"/>
                    <a:pt x="0" y="21102"/>
                  </a:cubicBezTo>
                  <a:cubicBezTo>
                    <a:pt x="0" y="21353"/>
                    <a:pt x="263" y="21563"/>
                    <a:pt x="578" y="21563"/>
                  </a:cubicBezTo>
                  <a:cubicBezTo>
                    <a:pt x="21022" y="21563"/>
                    <a:pt x="21022" y="21563"/>
                    <a:pt x="21022" y="21563"/>
                  </a:cubicBezTo>
                  <a:cubicBezTo>
                    <a:pt x="21337" y="21563"/>
                    <a:pt x="21600" y="21353"/>
                    <a:pt x="21600" y="21102"/>
                  </a:cubicBezTo>
                  <a:lnTo>
                    <a:pt x="21600" y="14894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1" name="Google Shape;1241;p48"/>
            <p:cNvSpPr/>
            <p:nvPr/>
          </p:nvSpPr>
          <p:spPr>
            <a:xfrm>
              <a:off x="176596" y="229490"/>
              <a:ext cx="268982" cy="213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89" y="0"/>
                  </a:moveTo>
                  <a:cubicBezTo>
                    <a:pt x="15393" y="526"/>
                    <a:pt x="15728" y="1261"/>
                    <a:pt x="15728" y="2050"/>
                  </a:cubicBezTo>
                  <a:cubicBezTo>
                    <a:pt x="15728" y="2838"/>
                    <a:pt x="15435" y="3574"/>
                    <a:pt x="14931" y="4099"/>
                  </a:cubicBezTo>
                  <a:cubicBezTo>
                    <a:pt x="14218" y="4888"/>
                    <a:pt x="13170" y="5255"/>
                    <a:pt x="12037" y="5255"/>
                  </a:cubicBezTo>
                  <a:cubicBezTo>
                    <a:pt x="10905" y="5255"/>
                    <a:pt x="9898" y="4888"/>
                    <a:pt x="9185" y="4099"/>
                  </a:cubicBezTo>
                  <a:cubicBezTo>
                    <a:pt x="8682" y="3574"/>
                    <a:pt x="8388" y="2838"/>
                    <a:pt x="8388" y="2050"/>
                  </a:cubicBezTo>
                  <a:cubicBezTo>
                    <a:pt x="8388" y="1261"/>
                    <a:pt x="8682" y="526"/>
                    <a:pt x="9185" y="0"/>
                  </a:cubicBezTo>
                  <a:cubicBezTo>
                    <a:pt x="4739" y="0"/>
                    <a:pt x="4739" y="0"/>
                    <a:pt x="4739" y="0"/>
                  </a:cubicBezTo>
                  <a:cubicBezTo>
                    <a:pt x="4446" y="0"/>
                    <a:pt x="4236" y="263"/>
                    <a:pt x="4236" y="578"/>
                  </a:cubicBezTo>
                  <a:cubicBezTo>
                    <a:pt x="4236" y="7883"/>
                    <a:pt x="4236" y="7883"/>
                    <a:pt x="4236" y="7883"/>
                  </a:cubicBezTo>
                  <a:cubicBezTo>
                    <a:pt x="4194" y="8093"/>
                    <a:pt x="4026" y="8356"/>
                    <a:pt x="3817" y="8356"/>
                  </a:cubicBezTo>
                  <a:cubicBezTo>
                    <a:pt x="3397" y="8356"/>
                    <a:pt x="3020" y="8356"/>
                    <a:pt x="2768" y="7883"/>
                  </a:cubicBezTo>
                  <a:cubicBezTo>
                    <a:pt x="2642" y="7620"/>
                    <a:pt x="2517" y="7358"/>
                    <a:pt x="2391" y="7095"/>
                  </a:cubicBezTo>
                  <a:cubicBezTo>
                    <a:pt x="1971" y="6201"/>
                    <a:pt x="1132" y="6149"/>
                    <a:pt x="629" y="6937"/>
                  </a:cubicBezTo>
                  <a:cubicBezTo>
                    <a:pt x="168" y="7673"/>
                    <a:pt x="0" y="8724"/>
                    <a:pt x="0" y="9670"/>
                  </a:cubicBezTo>
                  <a:cubicBezTo>
                    <a:pt x="0" y="10616"/>
                    <a:pt x="168" y="11667"/>
                    <a:pt x="629" y="12403"/>
                  </a:cubicBezTo>
                  <a:cubicBezTo>
                    <a:pt x="1132" y="13191"/>
                    <a:pt x="1971" y="13139"/>
                    <a:pt x="2391" y="12298"/>
                  </a:cubicBezTo>
                  <a:cubicBezTo>
                    <a:pt x="2517" y="12035"/>
                    <a:pt x="2642" y="11720"/>
                    <a:pt x="2768" y="11457"/>
                  </a:cubicBezTo>
                  <a:cubicBezTo>
                    <a:pt x="3020" y="10984"/>
                    <a:pt x="3397" y="10984"/>
                    <a:pt x="3817" y="10984"/>
                  </a:cubicBezTo>
                  <a:cubicBezTo>
                    <a:pt x="4026" y="11036"/>
                    <a:pt x="4194" y="11247"/>
                    <a:pt x="4236" y="11457"/>
                  </a:cubicBezTo>
                  <a:cubicBezTo>
                    <a:pt x="4236" y="21022"/>
                    <a:pt x="4236" y="21022"/>
                    <a:pt x="4236" y="21022"/>
                  </a:cubicBezTo>
                  <a:cubicBezTo>
                    <a:pt x="4236" y="21337"/>
                    <a:pt x="4446" y="21600"/>
                    <a:pt x="4739" y="21600"/>
                  </a:cubicBezTo>
                  <a:cubicBezTo>
                    <a:pt x="21097" y="21600"/>
                    <a:pt x="21097" y="21600"/>
                    <a:pt x="21097" y="21600"/>
                  </a:cubicBezTo>
                  <a:cubicBezTo>
                    <a:pt x="21390" y="21600"/>
                    <a:pt x="21600" y="21337"/>
                    <a:pt x="21600" y="21022"/>
                  </a:cubicBezTo>
                  <a:cubicBezTo>
                    <a:pt x="21600" y="578"/>
                    <a:pt x="21600" y="578"/>
                    <a:pt x="21600" y="578"/>
                  </a:cubicBezTo>
                  <a:cubicBezTo>
                    <a:pt x="21600" y="263"/>
                    <a:pt x="21390" y="0"/>
                    <a:pt x="21097" y="0"/>
                  </a:cubicBezTo>
                  <a:lnTo>
                    <a:pt x="14889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123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50" y="1961540"/>
            <a:ext cx="2471924" cy="1818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pSp>
        <p:nvGrpSpPr>
          <p:cNvPr id="130" name="Google Shape;1237;p48"/>
          <p:cNvGrpSpPr/>
          <p:nvPr/>
        </p:nvGrpSpPr>
        <p:grpSpPr>
          <a:xfrm>
            <a:off x="2084296" y="195485"/>
            <a:ext cx="445580" cy="442750"/>
            <a:chOff x="0" y="0"/>
            <a:chExt cx="445578" cy="442748"/>
          </a:xfrm>
        </p:grpSpPr>
        <p:sp>
          <p:nvSpPr>
            <p:cNvPr id="126" name="Google Shape;1238;p48"/>
            <p:cNvSpPr/>
            <p:nvPr/>
          </p:nvSpPr>
          <p:spPr>
            <a:xfrm>
              <a:off x="-1" y="-1"/>
              <a:ext cx="268526" cy="213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6669" y="21600"/>
                  </a:moveTo>
                  <a:cubicBezTo>
                    <a:pt x="6165" y="21076"/>
                    <a:pt x="5830" y="20342"/>
                    <a:pt x="5830" y="19555"/>
                  </a:cubicBezTo>
                  <a:cubicBezTo>
                    <a:pt x="5830" y="18769"/>
                    <a:pt x="6123" y="18035"/>
                    <a:pt x="6627" y="17511"/>
                  </a:cubicBezTo>
                  <a:cubicBezTo>
                    <a:pt x="7340" y="16724"/>
                    <a:pt x="8388" y="16357"/>
                    <a:pt x="9521" y="16357"/>
                  </a:cubicBezTo>
                  <a:cubicBezTo>
                    <a:pt x="10653" y="16357"/>
                    <a:pt x="11660" y="16724"/>
                    <a:pt x="12415" y="17511"/>
                  </a:cubicBezTo>
                  <a:cubicBezTo>
                    <a:pt x="12876" y="18035"/>
                    <a:pt x="13170" y="18769"/>
                    <a:pt x="13170" y="19555"/>
                  </a:cubicBezTo>
                  <a:cubicBezTo>
                    <a:pt x="13170" y="20342"/>
                    <a:pt x="12876" y="21076"/>
                    <a:pt x="12373" y="21600"/>
                  </a:cubicBezTo>
                  <a:cubicBezTo>
                    <a:pt x="16861" y="21600"/>
                    <a:pt x="16861" y="21600"/>
                    <a:pt x="16861" y="21600"/>
                  </a:cubicBezTo>
                  <a:cubicBezTo>
                    <a:pt x="17112" y="21600"/>
                    <a:pt x="17322" y="21338"/>
                    <a:pt x="17322" y="21023"/>
                  </a:cubicBezTo>
                  <a:cubicBezTo>
                    <a:pt x="17322" y="13736"/>
                    <a:pt x="17322" y="13736"/>
                    <a:pt x="17322" y="13736"/>
                  </a:cubicBezTo>
                  <a:cubicBezTo>
                    <a:pt x="17364" y="13526"/>
                    <a:pt x="17532" y="13264"/>
                    <a:pt x="17741" y="13264"/>
                  </a:cubicBezTo>
                  <a:cubicBezTo>
                    <a:pt x="18161" y="13264"/>
                    <a:pt x="18538" y="13264"/>
                    <a:pt x="18790" y="13736"/>
                  </a:cubicBezTo>
                  <a:cubicBezTo>
                    <a:pt x="18958" y="13998"/>
                    <a:pt x="19042" y="14260"/>
                    <a:pt x="19167" y="14522"/>
                  </a:cubicBezTo>
                  <a:cubicBezTo>
                    <a:pt x="19587" y="15361"/>
                    <a:pt x="20426" y="15414"/>
                    <a:pt x="20929" y="14680"/>
                  </a:cubicBezTo>
                  <a:cubicBezTo>
                    <a:pt x="21390" y="13946"/>
                    <a:pt x="21600" y="12897"/>
                    <a:pt x="21558" y="11953"/>
                  </a:cubicBezTo>
                  <a:cubicBezTo>
                    <a:pt x="21600" y="11010"/>
                    <a:pt x="21390" y="9961"/>
                    <a:pt x="20929" y="9227"/>
                  </a:cubicBezTo>
                  <a:cubicBezTo>
                    <a:pt x="20426" y="8441"/>
                    <a:pt x="19587" y="8493"/>
                    <a:pt x="19167" y="9332"/>
                  </a:cubicBezTo>
                  <a:cubicBezTo>
                    <a:pt x="19042" y="9594"/>
                    <a:pt x="18958" y="9909"/>
                    <a:pt x="18790" y="10171"/>
                  </a:cubicBezTo>
                  <a:cubicBezTo>
                    <a:pt x="18538" y="10643"/>
                    <a:pt x="18161" y="10643"/>
                    <a:pt x="17741" y="10643"/>
                  </a:cubicBezTo>
                  <a:cubicBezTo>
                    <a:pt x="17532" y="10590"/>
                    <a:pt x="17364" y="10381"/>
                    <a:pt x="17322" y="10171"/>
                  </a:cubicBezTo>
                  <a:cubicBezTo>
                    <a:pt x="17322" y="629"/>
                    <a:pt x="17322" y="629"/>
                    <a:pt x="17322" y="629"/>
                  </a:cubicBezTo>
                  <a:cubicBezTo>
                    <a:pt x="17322" y="262"/>
                    <a:pt x="17112" y="0"/>
                    <a:pt x="16861" y="0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210" y="0"/>
                    <a:pt x="0" y="262"/>
                    <a:pt x="0" y="629"/>
                  </a:cubicBezTo>
                  <a:cubicBezTo>
                    <a:pt x="0" y="21023"/>
                    <a:pt x="0" y="21023"/>
                    <a:pt x="0" y="21023"/>
                  </a:cubicBezTo>
                  <a:cubicBezTo>
                    <a:pt x="0" y="21338"/>
                    <a:pt x="210" y="21600"/>
                    <a:pt x="461" y="21600"/>
                  </a:cubicBezTo>
                  <a:lnTo>
                    <a:pt x="6669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7" name="Google Shape;1239;p48"/>
            <p:cNvSpPr/>
            <p:nvPr/>
          </p:nvSpPr>
          <p:spPr>
            <a:xfrm>
              <a:off x="230351" y="-1"/>
              <a:ext cx="215227" cy="2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711"/>
                  </a:moveTo>
                  <a:cubicBezTo>
                    <a:pt x="524" y="6207"/>
                    <a:pt x="1258" y="5872"/>
                    <a:pt x="2045" y="5872"/>
                  </a:cubicBezTo>
                  <a:cubicBezTo>
                    <a:pt x="2831" y="5872"/>
                    <a:pt x="3565" y="6165"/>
                    <a:pt x="4089" y="6669"/>
                  </a:cubicBezTo>
                  <a:cubicBezTo>
                    <a:pt x="4876" y="7382"/>
                    <a:pt x="5243" y="8430"/>
                    <a:pt x="5243" y="9563"/>
                  </a:cubicBezTo>
                  <a:cubicBezTo>
                    <a:pt x="5243" y="10695"/>
                    <a:pt x="4876" y="11702"/>
                    <a:pt x="4089" y="12415"/>
                  </a:cubicBezTo>
                  <a:cubicBezTo>
                    <a:pt x="3565" y="12918"/>
                    <a:pt x="2831" y="13212"/>
                    <a:pt x="2045" y="13212"/>
                  </a:cubicBezTo>
                  <a:cubicBezTo>
                    <a:pt x="1258" y="13212"/>
                    <a:pt x="524" y="12918"/>
                    <a:pt x="0" y="12415"/>
                  </a:cubicBezTo>
                  <a:cubicBezTo>
                    <a:pt x="0" y="16861"/>
                    <a:pt x="0" y="16861"/>
                    <a:pt x="0" y="16861"/>
                  </a:cubicBezTo>
                  <a:cubicBezTo>
                    <a:pt x="0" y="17154"/>
                    <a:pt x="262" y="17364"/>
                    <a:pt x="577" y="17364"/>
                  </a:cubicBezTo>
                  <a:cubicBezTo>
                    <a:pt x="7864" y="17364"/>
                    <a:pt x="7864" y="17364"/>
                    <a:pt x="7864" y="17364"/>
                  </a:cubicBezTo>
                  <a:cubicBezTo>
                    <a:pt x="8074" y="17406"/>
                    <a:pt x="8336" y="17574"/>
                    <a:pt x="8336" y="17783"/>
                  </a:cubicBezTo>
                  <a:cubicBezTo>
                    <a:pt x="8336" y="18203"/>
                    <a:pt x="8336" y="18580"/>
                    <a:pt x="7864" y="18832"/>
                  </a:cubicBezTo>
                  <a:cubicBezTo>
                    <a:pt x="7602" y="18958"/>
                    <a:pt x="7340" y="19083"/>
                    <a:pt x="7078" y="19209"/>
                  </a:cubicBezTo>
                  <a:cubicBezTo>
                    <a:pt x="6239" y="19629"/>
                    <a:pt x="6186" y="20468"/>
                    <a:pt x="6920" y="20971"/>
                  </a:cubicBezTo>
                  <a:cubicBezTo>
                    <a:pt x="7654" y="21432"/>
                    <a:pt x="8703" y="21600"/>
                    <a:pt x="9647" y="21600"/>
                  </a:cubicBezTo>
                  <a:cubicBezTo>
                    <a:pt x="10590" y="21600"/>
                    <a:pt x="11639" y="21432"/>
                    <a:pt x="12373" y="20971"/>
                  </a:cubicBezTo>
                  <a:cubicBezTo>
                    <a:pt x="13159" y="20468"/>
                    <a:pt x="13107" y="19629"/>
                    <a:pt x="12268" y="19209"/>
                  </a:cubicBezTo>
                  <a:cubicBezTo>
                    <a:pt x="12006" y="19083"/>
                    <a:pt x="11691" y="18958"/>
                    <a:pt x="11429" y="18832"/>
                  </a:cubicBezTo>
                  <a:cubicBezTo>
                    <a:pt x="10957" y="18580"/>
                    <a:pt x="10957" y="18203"/>
                    <a:pt x="10957" y="17783"/>
                  </a:cubicBezTo>
                  <a:cubicBezTo>
                    <a:pt x="11010" y="17574"/>
                    <a:pt x="11219" y="17406"/>
                    <a:pt x="11429" y="17364"/>
                  </a:cubicBezTo>
                  <a:cubicBezTo>
                    <a:pt x="20971" y="17364"/>
                    <a:pt x="20971" y="17364"/>
                    <a:pt x="20971" y="17364"/>
                  </a:cubicBezTo>
                  <a:cubicBezTo>
                    <a:pt x="21338" y="17364"/>
                    <a:pt x="21600" y="17154"/>
                    <a:pt x="21600" y="16861"/>
                  </a:cubicBezTo>
                  <a:cubicBezTo>
                    <a:pt x="21600" y="503"/>
                    <a:pt x="21600" y="503"/>
                    <a:pt x="21600" y="503"/>
                  </a:cubicBezTo>
                  <a:cubicBezTo>
                    <a:pt x="21600" y="210"/>
                    <a:pt x="21338" y="0"/>
                    <a:pt x="20971" y="0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262" y="0"/>
                    <a:pt x="0" y="210"/>
                    <a:pt x="0" y="503"/>
                  </a:cubicBezTo>
                  <a:lnTo>
                    <a:pt x="0" y="671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8" name="Google Shape;1240;p48"/>
            <p:cNvSpPr/>
            <p:nvPr/>
          </p:nvSpPr>
          <p:spPr>
            <a:xfrm>
              <a:off x="-1" y="175970"/>
              <a:ext cx="214819" cy="26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3" extrusionOk="0">
                  <a:moveTo>
                    <a:pt x="21600" y="14894"/>
                  </a:moveTo>
                  <a:cubicBezTo>
                    <a:pt x="21074" y="15398"/>
                    <a:pt x="20339" y="15733"/>
                    <a:pt x="19550" y="15733"/>
                  </a:cubicBezTo>
                  <a:cubicBezTo>
                    <a:pt x="18762" y="15733"/>
                    <a:pt x="18026" y="15440"/>
                    <a:pt x="17501" y="14936"/>
                  </a:cubicBezTo>
                  <a:cubicBezTo>
                    <a:pt x="16712" y="14223"/>
                    <a:pt x="16345" y="13175"/>
                    <a:pt x="16345" y="12042"/>
                  </a:cubicBezTo>
                  <a:cubicBezTo>
                    <a:pt x="16345" y="10910"/>
                    <a:pt x="16712" y="9903"/>
                    <a:pt x="17501" y="9148"/>
                  </a:cubicBezTo>
                  <a:cubicBezTo>
                    <a:pt x="18026" y="8645"/>
                    <a:pt x="18762" y="8393"/>
                    <a:pt x="19550" y="8393"/>
                  </a:cubicBezTo>
                  <a:cubicBezTo>
                    <a:pt x="20339" y="8393"/>
                    <a:pt x="21074" y="8687"/>
                    <a:pt x="21600" y="9190"/>
                  </a:cubicBezTo>
                  <a:cubicBezTo>
                    <a:pt x="21600" y="4702"/>
                    <a:pt x="21600" y="4702"/>
                    <a:pt x="21600" y="4702"/>
                  </a:cubicBezTo>
                  <a:cubicBezTo>
                    <a:pt x="21600" y="4451"/>
                    <a:pt x="21337" y="4241"/>
                    <a:pt x="21022" y="4241"/>
                  </a:cubicBezTo>
                  <a:cubicBezTo>
                    <a:pt x="13717" y="4241"/>
                    <a:pt x="13717" y="4241"/>
                    <a:pt x="13717" y="4241"/>
                  </a:cubicBezTo>
                  <a:cubicBezTo>
                    <a:pt x="13507" y="4157"/>
                    <a:pt x="13244" y="4031"/>
                    <a:pt x="13244" y="3822"/>
                  </a:cubicBezTo>
                  <a:cubicBezTo>
                    <a:pt x="13244" y="3402"/>
                    <a:pt x="13244" y="3025"/>
                    <a:pt x="13717" y="2773"/>
                  </a:cubicBezTo>
                  <a:cubicBezTo>
                    <a:pt x="13980" y="2605"/>
                    <a:pt x="14242" y="2521"/>
                    <a:pt x="14505" y="2396"/>
                  </a:cubicBezTo>
                  <a:cubicBezTo>
                    <a:pt x="15399" y="1976"/>
                    <a:pt x="15451" y="1137"/>
                    <a:pt x="14663" y="634"/>
                  </a:cubicBezTo>
                  <a:cubicBezTo>
                    <a:pt x="13927" y="173"/>
                    <a:pt x="12876" y="-37"/>
                    <a:pt x="11930" y="5"/>
                  </a:cubicBezTo>
                  <a:cubicBezTo>
                    <a:pt x="10984" y="-37"/>
                    <a:pt x="9933" y="173"/>
                    <a:pt x="9197" y="634"/>
                  </a:cubicBezTo>
                  <a:cubicBezTo>
                    <a:pt x="8409" y="1137"/>
                    <a:pt x="8461" y="1976"/>
                    <a:pt x="9302" y="2396"/>
                  </a:cubicBezTo>
                  <a:cubicBezTo>
                    <a:pt x="9565" y="2521"/>
                    <a:pt x="9880" y="2605"/>
                    <a:pt x="10143" y="2773"/>
                  </a:cubicBezTo>
                  <a:cubicBezTo>
                    <a:pt x="10616" y="3025"/>
                    <a:pt x="10616" y="3402"/>
                    <a:pt x="10616" y="3822"/>
                  </a:cubicBezTo>
                  <a:cubicBezTo>
                    <a:pt x="10564" y="4031"/>
                    <a:pt x="10353" y="4157"/>
                    <a:pt x="10143" y="4241"/>
                  </a:cubicBezTo>
                  <a:cubicBezTo>
                    <a:pt x="578" y="4241"/>
                    <a:pt x="578" y="4241"/>
                    <a:pt x="578" y="4241"/>
                  </a:cubicBezTo>
                  <a:cubicBezTo>
                    <a:pt x="263" y="4241"/>
                    <a:pt x="0" y="4451"/>
                    <a:pt x="0" y="4702"/>
                  </a:cubicBezTo>
                  <a:cubicBezTo>
                    <a:pt x="0" y="21102"/>
                    <a:pt x="0" y="21102"/>
                    <a:pt x="0" y="21102"/>
                  </a:cubicBezTo>
                  <a:cubicBezTo>
                    <a:pt x="0" y="21353"/>
                    <a:pt x="263" y="21563"/>
                    <a:pt x="578" y="21563"/>
                  </a:cubicBezTo>
                  <a:cubicBezTo>
                    <a:pt x="21022" y="21563"/>
                    <a:pt x="21022" y="21563"/>
                    <a:pt x="21022" y="21563"/>
                  </a:cubicBezTo>
                  <a:cubicBezTo>
                    <a:pt x="21337" y="21563"/>
                    <a:pt x="21600" y="21353"/>
                    <a:pt x="21600" y="21102"/>
                  </a:cubicBezTo>
                  <a:lnTo>
                    <a:pt x="21600" y="14894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9" name="Google Shape;1241;p48"/>
            <p:cNvSpPr/>
            <p:nvPr/>
          </p:nvSpPr>
          <p:spPr>
            <a:xfrm>
              <a:off x="176596" y="229490"/>
              <a:ext cx="268982" cy="213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89" y="0"/>
                  </a:moveTo>
                  <a:cubicBezTo>
                    <a:pt x="15393" y="526"/>
                    <a:pt x="15728" y="1261"/>
                    <a:pt x="15728" y="2050"/>
                  </a:cubicBezTo>
                  <a:cubicBezTo>
                    <a:pt x="15728" y="2838"/>
                    <a:pt x="15435" y="3574"/>
                    <a:pt x="14931" y="4099"/>
                  </a:cubicBezTo>
                  <a:cubicBezTo>
                    <a:pt x="14218" y="4888"/>
                    <a:pt x="13170" y="5255"/>
                    <a:pt x="12037" y="5255"/>
                  </a:cubicBezTo>
                  <a:cubicBezTo>
                    <a:pt x="10905" y="5255"/>
                    <a:pt x="9898" y="4888"/>
                    <a:pt x="9185" y="4099"/>
                  </a:cubicBezTo>
                  <a:cubicBezTo>
                    <a:pt x="8682" y="3574"/>
                    <a:pt x="8388" y="2838"/>
                    <a:pt x="8388" y="2050"/>
                  </a:cubicBezTo>
                  <a:cubicBezTo>
                    <a:pt x="8388" y="1261"/>
                    <a:pt x="8682" y="526"/>
                    <a:pt x="9185" y="0"/>
                  </a:cubicBezTo>
                  <a:cubicBezTo>
                    <a:pt x="4739" y="0"/>
                    <a:pt x="4739" y="0"/>
                    <a:pt x="4739" y="0"/>
                  </a:cubicBezTo>
                  <a:cubicBezTo>
                    <a:pt x="4446" y="0"/>
                    <a:pt x="4236" y="263"/>
                    <a:pt x="4236" y="578"/>
                  </a:cubicBezTo>
                  <a:cubicBezTo>
                    <a:pt x="4236" y="7883"/>
                    <a:pt x="4236" y="7883"/>
                    <a:pt x="4236" y="7883"/>
                  </a:cubicBezTo>
                  <a:cubicBezTo>
                    <a:pt x="4194" y="8093"/>
                    <a:pt x="4026" y="8356"/>
                    <a:pt x="3817" y="8356"/>
                  </a:cubicBezTo>
                  <a:cubicBezTo>
                    <a:pt x="3397" y="8356"/>
                    <a:pt x="3020" y="8356"/>
                    <a:pt x="2768" y="7883"/>
                  </a:cubicBezTo>
                  <a:cubicBezTo>
                    <a:pt x="2642" y="7620"/>
                    <a:pt x="2517" y="7358"/>
                    <a:pt x="2391" y="7095"/>
                  </a:cubicBezTo>
                  <a:cubicBezTo>
                    <a:pt x="1971" y="6201"/>
                    <a:pt x="1132" y="6149"/>
                    <a:pt x="629" y="6937"/>
                  </a:cubicBezTo>
                  <a:cubicBezTo>
                    <a:pt x="168" y="7673"/>
                    <a:pt x="0" y="8724"/>
                    <a:pt x="0" y="9670"/>
                  </a:cubicBezTo>
                  <a:cubicBezTo>
                    <a:pt x="0" y="10616"/>
                    <a:pt x="168" y="11667"/>
                    <a:pt x="629" y="12403"/>
                  </a:cubicBezTo>
                  <a:cubicBezTo>
                    <a:pt x="1132" y="13191"/>
                    <a:pt x="1971" y="13139"/>
                    <a:pt x="2391" y="12298"/>
                  </a:cubicBezTo>
                  <a:cubicBezTo>
                    <a:pt x="2517" y="12035"/>
                    <a:pt x="2642" y="11720"/>
                    <a:pt x="2768" y="11457"/>
                  </a:cubicBezTo>
                  <a:cubicBezTo>
                    <a:pt x="3020" y="10984"/>
                    <a:pt x="3397" y="10984"/>
                    <a:pt x="3817" y="10984"/>
                  </a:cubicBezTo>
                  <a:cubicBezTo>
                    <a:pt x="4026" y="11036"/>
                    <a:pt x="4194" y="11247"/>
                    <a:pt x="4236" y="11457"/>
                  </a:cubicBezTo>
                  <a:cubicBezTo>
                    <a:pt x="4236" y="21022"/>
                    <a:pt x="4236" y="21022"/>
                    <a:pt x="4236" y="21022"/>
                  </a:cubicBezTo>
                  <a:cubicBezTo>
                    <a:pt x="4236" y="21337"/>
                    <a:pt x="4446" y="21600"/>
                    <a:pt x="4739" y="21600"/>
                  </a:cubicBezTo>
                  <a:cubicBezTo>
                    <a:pt x="21097" y="21600"/>
                    <a:pt x="21097" y="21600"/>
                    <a:pt x="21097" y="21600"/>
                  </a:cubicBezTo>
                  <a:cubicBezTo>
                    <a:pt x="21390" y="21600"/>
                    <a:pt x="21600" y="21337"/>
                    <a:pt x="21600" y="21022"/>
                  </a:cubicBezTo>
                  <a:cubicBezTo>
                    <a:pt x="21600" y="578"/>
                    <a:pt x="21600" y="578"/>
                    <a:pt x="21600" y="578"/>
                  </a:cubicBezTo>
                  <a:cubicBezTo>
                    <a:pt x="21600" y="263"/>
                    <a:pt x="21390" y="0"/>
                    <a:pt x="21097" y="0"/>
                  </a:cubicBezTo>
                  <a:lnTo>
                    <a:pt x="14889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31" name="Google Shape;103;p14"/>
          <p:cNvSpPr txBox="1"/>
          <p:nvPr/>
        </p:nvSpPr>
        <p:spPr>
          <a:xfrm>
            <a:off x="2548554" y="84135"/>
            <a:ext cx="6480721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Proposed Algorithm</a:t>
            </a:r>
          </a:p>
        </p:txBody>
      </p:sp>
      <p:sp>
        <p:nvSpPr>
          <p:cNvPr id="132" name="TextBox 8"/>
          <p:cNvSpPr txBox="1"/>
          <p:nvPr/>
        </p:nvSpPr>
        <p:spPr>
          <a:xfrm>
            <a:off x="801295" y="1203598"/>
            <a:ext cx="7829442" cy="2643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Input :</a:t>
            </a:r>
          </a:p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lvl="3">
              <a:defRPr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λ</a:t>
            </a:r>
            <a:r>
              <a:rPr baseline="-5999"/>
              <a:t>f    </a:t>
            </a:r>
            <a:r>
              <a:rPr>
                <a:solidFill>
                  <a:srgbClr val="000000"/>
                </a:solidFill>
              </a:rPr>
              <a:t>(Arrival rate of the packets in the fog node f </a:t>
            </a:r>
            <a:r>
              <a:rPr>
                <a:solidFill>
                  <a:srgbClr val="13171A"/>
                </a:solidFill>
              </a:rPr>
              <a:t>∈ F</a:t>
            </a:r>
            <a:r>
              <a:rPr>
                <a:solidFill>
                  <a:srgbClr val="000000"/>
                </a:solidFill>
              </a:rPr>
              <a:t> following Poisson distribution)</a:t>
            </a:r>
          </a:p>
          <a:p>
            <a:pPr lvl="3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∝   (Learning rate )</a:t>
            </a:r>
          </a:p>
          <a:p>
            <a:pPr lvl="3"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ε</a:t>
            </a:r>
            <a:r>
              <a:rPr>
                <a:solidFill>
                  <a:srgbClr val="000000"/>
                </a:solidFill>
              </a:rPr>
              <a:t>    (Exploration policy)</a:t>
            </a:r>
          </a:p>
          <a:p>
            <a:pPr lvl="3"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𝚪   (discount factor)</a:t>
            </a:r>
          </a:p>
          <a:p>
            <a:pPr lvl="3">
              <a:defRPr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μ   </a:t>
            </a:r>
            <a:r>
              <a:rPr>
                <a:solidFill>
                  <a:srgbClr val="000000"/>
                </a:solidFill>
              </a:rPr>
              <a:t>(Processing rate of the server following exponential distribution)</a:t>
            </a:r>
          </a:p>
          <a:p>
            <a:pPr lvl="3"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dₘ</a:t>
            </a:r>
            <a:r>
              <a:rPr>
                <a:solidFill>
                  <a:srgbClr val="000000"/>
                </a:solidFill>
              </a:rPr>
              <a:t> (Allowed latency constraint of a sensor)</a:t>
            </a:r>
          </a:p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Output :</a:t>
            </a:r>
          </a:p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Fog nodes selected for offloading and the percentage of packets served within latency constraint.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139" name="Google Shape;1237;p48"/>
          <p:cNvGrpSpPr/>
          <p:nvPr/>
        </p:nvGrpSpPr>
        <p:grpSpPr>
          <a:xfrm>
            <a:off x="2084296" y="195485"/>
            <a:ext cx="445580" cy="442750"/>
            <a:chOff x="0" y="0"/>
            <a:chExt cx="445578" cy="442748"/>
          </a:xfrm>
        </p:grpSpPr>
        <p:sp>
          <p:nvSpPr>
            <p:cNvPr id="135" name="Google Shape;1238;p48"/>
            <p:cNvSpPr/>
            <p:nvPr/>
          </p:nvSpPr>
          <p:spPr>
            <a:xfrm>
              <a:off x="-1" y="-1"/>
              <a:ext cx="268526" cy="213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6669" y="21600"/>
                  </a:moveTo>
                  <a:cubicBezTo>
                    <a:pt x="6165" y="21076"/>
                    <a:pt x="5830" y="20342"/>
                    <a:pt x="5830" y="19555"/>
                  </a:cubicBezTo>
                  <a:cubicBezTo>
                    <a:pt x="5830" y="18769"/>
                    <a:pt x="6123" y="18035"/>
                    <a:pt x="6627" y="17511"/>
                  </a:cubicBezTo>
                  <a:cubicBezTo>
                    <a:pt x="7340" y="16724"/>
                    <a:pt x="8388" y="16357"/>
                    <a:pt x="9521" y="16357"/>
                  </a:cubicBezTo>
                  <a:cubicBezTo>
                    <a:pt x="10653" y="16357"/>
                    <a:pt x="11660" y="16724"/>
                    <a:pt x="12415" y="17511"/>
                  </a:cubicBezTo>
                  <a:cubicBezTo>
                    <a:pt x="12876" y="18035"/>
                    <a:pt x="13170" y="18769"/>
                    <a:pt x="13170" y="19555"/>
                  </a:cubicBezTo>
                  <a:cubicBezTo>
                    <a:pt x="13170" y="20342"/>
                    <a:pt x="12876" y="21076"/>
                    <a:pt x="12373" y="21600"/>
                  </a:cubicBezTo>
                  <a:cubicBezTo>
                    <a:pt x="16861" y="21600"/>
                    <a:pt x="16861" y="21600"/>
                    <a:pt x="16861" y="21600"/>
                  </a:cubicBezTo>
                  <a:cubicBezTo>
                    <a:pt x="17112" y="21600"/>
                    <a:pt x="17322" y="21338"/>
                    <a:pt x="17322" y="21023"/>
                  </a:cubicBezTo>
                  <a:cubicBezTo>
                    <a:pt x="17322" y="13736"/>
                    <a:pt x="17322" y="13736"/>
                    <a:pt x="17322" y="13736"/>
                  </a:cubicBezTo>
                  <a:cubicBezTo>
                    <a:pt x="17364" y="13526"/>
                    <a:pt x="17532" y="13264"/>
                    <a:pt x="17741" y="13264"/>
                  </a:cubicBezTo>
                  <a:cubicBezTo>
                    <a:pt x="18161" y="13264"/>
                    <a:pt x="18538" y="13264"/>
                    <a:pt x="18790" y="13736"/>
                  </a:cubicBezTo>
                  <a:cubicBezTo>
                    <a:pt x="18958" y="13998"/>
                    <a:pt x="19042" y="14260"/>
                    <a:pt x="19167" y="14522"/>
                  </a:cubicBezTo>
                  <a:cubicBezTo>
                    <a:pt x="19587" y="15361"/>
                    <a:pt x="20426" y="15414"/>
                    <a:pt x="20929" y="14680"/>
                  </a:cubicBezTo>
                  <a:cubicBezTo>
                    <a:pt x="21390" y="13946"/>
                    <a:pt x="21600" y="12897"/>
                    <a:pt x="21558" y="11953"/>
                  </a:cubicBezTo>
                  <a:cubicBezTo>
                    <a:pt x="21600" y="11010"/>
                    <a:pt x="21390" y="9961"/>
                    <a:pt x="20929" y="9227"/>
                  </a:cubicBezTo>
                  <a:cubicBezTo>
                    <a:pt x="20426" y="8441"/>
                    <a:pt x="19587" y="8493"/>
                    <a:pt x="19167" y="9332"/>
                  </a:cubicBezTo>
                  <a:cubicBezTo>
                    <a:pt x="19042" y="9594"/>
                    <a:pt x="18958" y="9909"/>
                    <a:pt x="18790" y="10171"/>
                  </a:cubicBezTo>
                  <a:cubicBezTo>
                    <a:pt x="18538" y="10643"/>
                    <a:pt x="18161" y="10643"/>
                    <a:pt x="17741" y="10643"/>
                  </a:cubicBezTo>
                  <a:cubicBezTo>
                    <a:pt x="17532" y="10590"/>
                    <a:pt x="17364" y="10381"/>
                    <a:pt x="17322" y="10171"/>
                  </a:cubicBezTo>
                  <a:cubicBezTo>
                    <a:pt x="17322" y="629"/>
                    <a:pt x="17322" y="629"/>
                    <a:pt x="17322" y="629"/>
                  </a:cubicBezTo>
                  <a:cubicBezTo>
                    <a:pt x="17322" y="262"/>
                    <a:pt x="17112" y="0"/>
                    <a:pt x="16861" y="0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210" y="0"/>
                    <a:pt x="0" y="262"/>
                    <a:pt x="0" y="629"/>
                  </a:cubicBezTo>
                  <a:cubicBezTo>
                    <a:pt x="0" y="21023"/>
                    <a:pt x="0" y="21023"/>
                    <a:pt x="0" y="21023"/>
                  </a:cubicBezTo>
                  <a:cubicBezTo>
                    <a:pt x="0" y="21338"/>
                    <a:pt x="210" y="21600"/>
                    <a:pt x="461" y="21600"/>
                  </a:cubicBezTo>
                  <a:lnTo>
                    <a:pt x="6669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6" name="Google Shape;1239;p48"/>
            <p:cNvSpPr/>
            <p:nvPr/>
          </p:nvSpPr>
          <p:spPr>
            <a:xfrm>
              <a:off x="230351" y="-1"/>
              <a:ext cx="215227" cy="2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711"/>
                  </a:moveTo>
                  <a:cubicBezTo>
                    <a:pt x="524" y="6207"/>
                    <a:pt x="1258" y="5872"/>
                    <a:pt x="2045" y="5872"/>
                  </a:cubicBezTo>
                  <a:cubicBezTo>
                    <a:pt x="2831" y="5872"/>
                    <a:pt x="3565" y="6165"/>
                    <a:pt x="4089" y="6669"/>
                  </a:cubicBezTo>
                  <a:cubicBezTo>
                    <a:pt x="4876" y="7382"/>
                    <a:pt x="5243" y="8430"/>
                    <a:pt x="5243" y="9563"/>
                  </a:cubicBezTo>
                  <a:cubicBezTo>
                    <a:pt x="5243" y="10695"/>
                    <a:pt x="4876" y="11702"/>
                    <a:pt x="4089" y="12415"/>
                  </a:cubicBezTo>
                  <a:cubicBezTo>
                    <a:pt x="3565" y="12918"/>
                    <a:pt x="2831" y="13212"/>
                    <a:pt x="2045" y="13212"/>
                  </a:cubicBezTo>
                  <a:cubicBezTo>
                    <a:pt x="1258" y="13212"/>
                    <a:pt x="524" y="12918"/>
                    <a:pt x="0" y="12415"/>
                  </a:cubicBezTo>
                  <a:cubicBezTo>
                    <a:pt x="0" y="16861"/>
                    <a:pt x="0" y="16861"/>
                    <a:pt x="0" y="16861"/>
                  </a:cubicBezTo>
                  <a:cubicBezTo>
                    <a:pt x="0" y="17154"/>
                    <a:pt x="262" y="17364"/>
                    <a:pt x="577" y="17364"/>
                  </a:cubicBezTo>
                  <a:cubicBezTo>
                    <a:pt x="7864" y="17364"/>
                    <a:pt x="7864" y="17364"/>
                    <a:pt x="7864" y="17364"/>
                  </a:cubicBezTo>
                  <a:cubicBezTo>
                    <a:pt x="8074" y="17406"/>
                    <a:pt x="8336" y="17574"/>
                    <a:pt x="8336" y="17783"/>
                  </a:cubicBezTo>
                  <a:cubicBezTo>
                    <a:pt x="8336" y="18203"/>
                    <a:pt x="8336" y="18580"/>
                    <a:pt x="7864" y="18832"/>
                  </a:cubicBezTo>
                  <a:cubicBezTo>
                    <a:pt x="7602" y="18958"/>
                    <a:pt x="7340" y="19083"/>
                    <a:pt x="7078" y="19209"/>
                  </a:cubicBezTo>
                  <a:cubicBezTo>
                    <a:pt x="6239" y="19629"/>
                    <a:pt x="6186" y="20468"/>
                    <a:pt x="6920" y="20971"/>
                  </a:cubicBezTo>
                  <a:cubicBezTo>
                    <a:pt x="7654" y="21432"/>
                    <a:pt x="8703" y="21600"/>
                    <a:pt x="9647" y="21600"/>
                  </a:cubicBezTo>
                  <a:cubicBezTo>
                    <a:pt x="10590" y="21600"/>
                    <a:pt x="11639" y="21432"/>
                    <a:pt x="12373" y="20971"/>
                  </a:cubicBezTo>
                  <a:cubicBezTo>
                    <a:pt x="13159" y="20468"/>
                    <a:pt x="13107" y="19629"/>
                    <a:pt x="12268" y="19209"/>
                  </a:cubicBezTo>
                  <a:cubicBezTo>
                    <a:pt x="12006" y="19083"/>
                    <a:pt x="11691" y="18958"/>
                    <a:pt x="11429" y="18832"/>
                  </a:cubicBezTo>
                  <a:cubicBezTo>
                    <a:pt x="10957" y="18580"/>
                    <a:pt x="10957" y="18203"/>
                    <a:pt x="10957" y="17783"/>
                  </a:cubicBezTo>
                  <a:cubicBezTo>
                    <a:pt x="11010" y="17574"/>
                    <a:pt x="11219" y="17406"/>
                    <a:pt x="11429" y="17364"/>
                  </a:cubicBezTo>
                  <a:cubicBezTo>
                    <a:pt x="20971" y="17364"/>
                    <a:pt x="20971" y="17364"/>
                    <a:pt x="20971" y="17364"/>
                  </a:cubicBezTo>
                  <a:cubicBezTo>
                    <a:pt x="21338" y="17364"/>
                    <a:pt x="21600" y="17154"/>
                    <a:pt x="21600" y="16861"/>
                  </a:cubicBezTo>
                  <a:cubicBezTo>
                    <a:pt x="21600" y="503"/>
                    <a:pt x="21600" y="503"/>
                    <a:pt x="21600" y="503"/>
                  </a:cubicBezTo>
                  <a:cubicBezTo>
                    <a:pt x="21600" y="210"/>
                    <a:pt x="21338" y="0"/>
                    <a:pt x="20971" y="0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262" y="0"/>
                    <a:pt x="0" y="210"/>
                    <a:pt x="0" y="503"/>
                  </a:cubicBezTo>
                  <a:lnTo>
                    <a:pt x="0" y="671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7" name="Google Shape;1240;p48"/>
            <p:cNvSpPr/>
            <p:nvPr/>
          </p:nvSpPr>
          <p:spPr>
            <a:xfrm>
              <a:off x="-1" y="175970"/>
              <a:ext cx="214819" cy="26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3" extrusionOk="0">
                  <a:moveTo>
                    <a:pt x="21600" y="14894"/>
                  </a:moveTo>
                  <a:cubicBezTo>
                    <a:pt x="21074" y="15398"/>
                    <a:pt x="20339" y="15733"/>
                    <a:pt x="19550" y="15733"/>
                  </a:cubicBezTo>
                  <a:cubicBezTo>
                    <a:pt x="18762" y="15733"/>
                    <a:pt x="18026" y="15440"/>
                    <a:pt x="17501" y="14936"/>
                  </a:cubicBezTo>
                  <a:cubicBezTo>
                    <a:pt x="16712" y="14223"/>
                    <a:pt x="16345" y="13175"/>
                    <a:pt x="16345" y="12042"/>
                  </a:cubicBezTo>
                  <a:cubicBezTo>
                    <a:pt x="16345" y="10910"/>
                    <a:pt x="16712" y="9903"/>
                    <a:pt x="17501" y="9148"/>
                  </a:cubicBezTo>
                  <a:cubicBezTo>
                    <a:pt x="18026" y="8645"/>
                    <a:pt x="18762" y="8393"/>
                    <a:pt x="19550" y="8393"/>
                  </a:cubicBezTo>
                  <a:cubicBezTo>
                    <a:pt x="20339" y="8393"/>
                    <a:pt x="21074" y="8687"/>
                    <a:pt x="21600" y="9190"/>
                  </a:cubicBezTo>
                  <a:cubicBezTo>
                    <a:pt x="21600" y="4702"/>
                    <a:pt x="21600" y="4702"/>
                    <a:pt x="21600" y="4702"/>
                  </a:cubicBezTo>
                  <a:cubicBezTo>
                    <a:pt x="21600" y="4451"/>
                    <a:pt x="21337" y="4241"/>
                    <a:pt x="21022" y="4241"/>
                  </a:cubicBezTo>
                  <a:cubicBezTo>
                    <a:pt x="13717" y="4241"/>
                    <a:pt x="13717" y="4241"/>
                    <a:pt x="13717" y="4241"/>
                  </a:cubicBezTo>
                  <a:cubicBezTo>
                    <a:pt x="13507" y="4157"/>
                    <a:pt x="13244" y="4031"/>
                    <a:pt x="13244" y="3822"/>
                  </a:cubicBezTo>
                  <a:cubicBezTo>
                    <a:pt x="13244" y="3402"/>
                    <a:pt x="13244" y="3025"/>
                    <a:pt x="13717" y="2773"/>
                  </a:cubicBezTo>
                  <a:cubicBezTo>
                    <a:pt x="13980" y="2605"/>
                    <a:pt x="14242" y="2521"/>
                    <a:pt x="14505" y="2396"/>
                  </a:cubicBezTo>
                  <a:cubicBezTo>
                    <a:pt x="15399" y="1976"/>
                    <a:pt x="15451" y="1137"/>
                    <a:pt x="14663" y="634"/>
                  </a:cubicBezTo>
                  <a:cubicBezTo>
                    <a:pt x="13927" y="173"/>
                    <a:pt x="12876" y="-37"/>
                    <a:pt x="11930" y="5"/>
                  </a:cubicBezTo>
                  <a:cubicBezTo>
                    <a:pt x="10984" y="-37"/>
                    <a:pt x="9933" y="173"/>
                    <a:pt x="9197" y="634"/>
                  </a:cubicBezTo>
                  <a:cubicBezTo>
                    <a:pt x="8409" y="1137"/>
                    <a:pt x="8461" y="1976"/>
                    <a:pt x="9302" y="2396"/>
                  </a:cubicBezTo>
                  <a:cubicBezTo>
                    <a:pt x="9565" y="2521"/>
                    <a:pt x="9880" y="2605"/>
                    <a:pt x="10143" y="2773"/>
                  </a:cubicBezTo>
                  <a:cubicBezTo>
                    <a:pt x="10616" y="3025"/>
                    <a:pt x="10616" y="3402"/>
                    <a:pt x="10616" y="3822"/>
                  </a:cubicBezTo>
                  <a:cubicBezTo>
                    <a:pt x="10564" y="4031"/>
                    <a:pt x="10353" y="4157"/>
                    <a:pt x="10143" y="4241"/>
                  </a:cubicBezTo>
                  <a:cubicBezTo>
                    <a:pt x="578" y="4241"/>
                    <a:pt x="578" y="4241"/>
                    <a:pt x="578" y="4241"/>
                  </a:cubicBezTo>
                  <a:cubicBezTo>
                    <a:pt x="263" y="4241"/>
                    <a:pt x="0" y="4451"/>
                    <a:pt x="0" y="4702"/>
                  </a:cubicBezTo>
                  <a:cubicBezTo>
                    <a:pt x="0" y="21102"/>
                    <a:pt x="0" y="21102"/>
                    <a:pt x="0" y="21102"/>
                  </a:cubicBezTo>
                  <a:cubicBezTo>
                    <a:pt x="0" y="21353"/>
                    <a:pt x="263" y="21563"/>
                    <a:pt x="578" y="21563"/>
                  </a:cubicBezTo>
                  <a:cubicBezTo>
                    <a:pt x="21022" y="21563"/>
                    <a:pt x="21022" y="21563"/>
                    <a:pt x="21022" y="21563"/>
                  </a:cubicBezTo>
                  <a:cubicBezTo>
                    <a:pt x="21337" y="21563"/>
                    <a:pt x="21600" y="21353"/>
                    <a:pt x="21600" y="21102"/>
                  </a:cubicBezTo>
                  <a:lnTo>
                    <a:pt x="21600" y="14894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8" name="Google Shape;1241;p48"/>
            <p:cNvSpPr/>
            <p:nvPr/>
          </p:nvSpPr>
          <p:spPr>
            <a:xfrm>
              <a:off x="176596" y="229490"/>
              <a:ext cx="268982" cy="213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89" y="0"/>
                  </a:moveTo>
                  <a:cubicBezTo>
                    <a:pt x="15393" y="526"/>
                    <a:pt x="15728" y="1261"/>
                    <a:pt x="15728" y="2050"/>
                  </a:cubicBezTo>
                  <a:cubicBezTo>
                    <a:pt x="15728" y="2838"/>
                    <a:pt x="15435" y="3574"/>
                    <a:pt x="14931" y="4099"/>
                  </a:cubicBezTo>
                  <a:cubicBezTo>
                    <a:pt x="14218" y="4888"/>
                    <a:pt x="13170" y="5255"/>
                    <a:pt x="12037" y="5255"/>
                  </a:cubicBezTo>
                  <a:cubicBezTo>
                    <a:pt x="10905" y="5255"/>
                    <a:pt x="9898" y="4888"/>
                    <a:pt x="9185" y="4099"/>
                  </a:cubicBezTo>
                  <a:cubicBezTo>
                    <a:pt x="8682" y="3574"/>
                    <a:pt x="8388" y="2838"/>
                    <a:pt x="8388" y="2050"/>
                  </a:cubicBezTo>
                  <a:cubicBezTo>
                    <a:pt x="8388" y="1261"/>
                    <a:pt x="8682" y="526"/>
                    <a:pt x="9185" y="0"/>
                  </a:cubicBezTo>
                  <a:cubicBezTo>
                    <a:pt x="4739" y="0"/>
                    <a:pt x="4739" y="0"/>
                    <a:pt x="4739" y="0"/>
                  </a:cubicBezTo>
                  <a:cubicBezTo>
                    <a:pt x="4446" y="0"/>
                    <a:pt x="4236" y="263"/>
                    <a:pt x="4236" y="578"/>
                  </a:cubicBezTo>
                  <a:cubicBezTo>
                    <a:pt x="4236" y="7883"/>
                    <a:pt x="4236" y="7883"/>
                    <a:pt x="4236" y="7883"/>
                  </a:cubicBezTo>
                  <a:cubicBezTo>
                    <a:pt x="4194" y="8093"/>
                    <a:pt x="4026" y="8356"/>
                    <a:pt x="3817" y="8356"/>
                  </a:cubicBezTo>
                  <a:cubicBezTo>
                    <a:pt x="3397" y="8356"/>
                    <a:pt x="3020" y="8356"/>
                    <a:pt x="2768" y="7883"/>
                  </a:cubicBezTo>
                  <a:cubicBezTo>
                    <a:pt x="2642" y="7620"/>
                    <a:pt x="2517" y="7358"/>
                    <a:pt x="2391" y="7095"/>
                  </a:cubicBezTo>
                  <a:cubicBezTo>
                    <a:pt x="1971" y="6201"/>
                    <a:pt x="1132" y="6149"/>
                    <a:pt x="629" y="6937"/>
                  </a:cubicBezTo>
                  <a:cubicBezTo>
                    <a:pt x="168" y="7673"/>
                    <a:pt x="0" y="8724"/>
                    <a:pt x="0" y="9670"/>
                  </a:cubicBezTo>
                  <a:cubicBezTo>
                    <a:pt x="0" y="10616"/>
                    <a:pt x="168" y="11667"/>
                    <a:pt x="629" y="12403"/>
                  </a:cubicBezTo>
                  <a:cubicBezTo>
                    <a:pt x="1132" y="13191"/>
                    <a:pt x="1971" y="13139"/>
                    <a:pt x="2391" y="12298"/>
                  </a:cubicBezTo>
                  <a:cubicBezTo>
                    <a:pt x="2517" y="12035"/>
                    <a:pt x="2642" y="11720"/>
                    <a:pt x="2768" y="11457"/>
                  </a:cubicBezTo>
                  <a:cubicBezTo>
                    <a:pt x="3020" y="10984"/>
                    <a:pt x="3397" y="10984"/>
                    <a:pt x="3817" y="10984"/>
                  </a:cubicBezTo>
                  <a:cubicBezTo>
                    <a:pt x="4026" y="11036"/>
                    <a:pt x="4194" y="11247"/>
                    <a:pt x="4236" y="11457"/>
                  </a:cubicBezTo>
                  <a:cubicBezTo>
                    <a:pt x="4236" y="21022"/>
                    <a:pt x="4236" y="21022"/>
                    <a:pt x="4236" y="21022"/>
                  </a:cubicBezTo>
                  <a:cubicBezTo>
                    <a:pt x="4236" y="21337"/>
                    <a:pt x="4446" y="21600"/>
                    <a:pt x="4739" y="21600"/>
                  </a:cubicBezTo>
                  <a:cubicBezTo>
                    <a:pt x="21097" y="21600"/>
                    <a:pt x="21097" y="21600"/>
                    <a:pt x="21097" y="21600"/>
                  </a:cubicBezTo>
                  <a:cubicBezTo>
                    <a:pt x="21390" y="21600"/>
                    <a:pt x="21600" y="21337"/>
                    <a:pt x="21600" y="21022"/>
                  </a:cubicBezTo>
                  <a:cubicBezTo>
                    <a:pt x="21600" y="578"/>
                    <a:pt x="21600" y="578"/>
                    <a:pt x="21600" y="578"/>
                  </a:cubicBezTo>
                  <a:cubicBezTo>
                    <a:pt x="21600" y="263"/>
                    <a:pt x="21390" y="0"/>
                    <a:pt x="21097" y="0"/>
                  </a:cubicBezTo>
                  <a:lnTo>
                    <a:pt x="14889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40" name="Google Shape;103;p14"/>
          <p:cNvSpPr txBox="1"/>
          <p:nvPr/>
        </p:nvSpPr>
        <p:spPr>
          <a:xfrm>
            <a:off x="2539668" y="84135"/>
            <a:ext cx="6480721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Proposed Algorithm</a:t>
            </a:r>
          </a:p>
        </p:txBody>
      </p:sp>
      <p:sp>
        <p:nvSpPr>
          <p:cNvPr id="141" name="TextBox 8"/>
          <p:cNvSpPr txBox="1"/>
          <p:nvPr/>
        </p:nvSpPr>
        <p:spPr>
          <a:xfrm>
            <a:off x="801295" y="1232922"/>
            <a:ext cx="7829442" cy="2724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Q learning algorithm</a:t>
            </a:r>
          </a:p>
          <a:p>
            <a:pPr>
              <a:defRPr sz="16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Steps :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Q(s , a)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t>0, </a:t>
            </a:r>
            <a:r>
              <a:rPr>
                <a:solidFill>
                  <a:srgbClr val="13171A"/>
                </a:solidFill>
              </a:rPr>
              <a:t>∀ </a:t>
            </a:r>
            <a:r>
              <a:t>s </a:t>
            </a:r>
            <a:r>
              <a:rPr>
                <a:solidFill>
                  <a:srgbClr val="13171A"/>
                </a:solidFill>
              </a:rPr>
              <a:t>∈</a:t>
            </a:r>
            <a:r>
              <a:t> S, </a:t>
            </a:r>
            <a:r>
              <a:rPr>
                <a:solidFill>
                  <a:srgbClr val="13171A"/>
                </a:solidFill>
              </a:rPr>
              <a:t>∀ </a:t>
            </a:r>
            <a:r>
              <a:t>a </a:t>
            </a:r>
            <a:r>
              <a:rPr>
                <a:solidFill>
                  <a:srgbClr val="13171A"/>
                </a:solidFill>
              </a:rPr>
              <a:t>∈ </a:t>
            </a:r>
            <a:r>
              <a:t>A    </a:t>
            </a:r>
            <a:r>
              <a:rPr i="1"/>
              <a:t>//initialize Q values states and actions.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Repeat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|     choose action a </a:t>
            </a:r>
            <a:r>
              <a:rPr>
                <a:solidFill>
                  <a:srgbClr val="13171A"/>
                </a:solidFill>
              </a:rPr>
              <a:t>∈</a:t>
            </a:r>
            <a:r>
              <a:t> A based on epsilon greedy algorithm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|     offload packets to neighbours based on chosen action a.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|     Receive D from neighbours 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|     Calculate reward R(s,a) = tanh(D)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|     Update Q table using Q(s , a) = ∝ [R(s , a)+𝚪 ⨉ max Q(s`,*)]+(1- ∝)Q(s , a) 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|     move to next state s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t>s`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91" name="Google Shape;103;p14"/>
          <p:cNvSpPr txBox="1"/>
          <p:nvPr/>
        </p:nvSpPr>
        <p:spPr>
          <a:xfrm>
            <a:off x="2981496" y="113842"/>
            <a:ext cx="6480720" cy="66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dirty="0"/>
              <a:t>Implementation</a:t>
            </a:r>
          </a:p>
        </p:txBody>
      </p:sp>
      <p:grpSp>
        <p:nvGrpSpPr>
          <p:cNvPr id="209" name="Google Shape;1014;p48"/>
          <p:cNvGrpSpPr/>
          <p:nvPr/>
        </p:nvGrpSpPr>
        <p:grpSpPr>
          <a:xfrm>
            <a:off x="2520790" y="200839"/>
            <a:ext cx="460706" cy="491455"/>
            <a:chOff x="0" y="0"/>
            <a:chExt cx="460705" cy="491454"/>
          </a:xfrm>
        </p:grpSpPr>
        <p:grpSp>
          <p:nvGrpSpPr>
            <p:cNvPr id="202" name="Google Shape;1015;p48"/>
            <p:cNvGrpSpPr/>
            <p:nvPr/>
          </p:nvGrpSpPr>
          <p:grpSpPr>
            <a:xfrm>
              <a:off x="0" y="-1"/>
              <a:ext cx="460706" cy="491456"/>
              <a:chOff x="0" y="0"/>
              <a:chExt cx="460705" cy="491454"/>
            </a:xfrm>
          </p:grpSpPr>
          <p:sp>
            <p:nvSpPr>
              <p:cNvPr id="192" name="Google Shape;1016;p48"/>
              <p:cNvSpPr/>
              <p:nvPr/>
            </p:nvSpPr>
            <p:spPr>
              <a:xfrm>
                <a:off x="348216" y="66246"/>
                <a:ext cx="46291" cy="46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787" y="21436"/>
                    </a:moveTo>
                    <a:cubicBezTo>
                      <a:pt x="1300" y="21436"/>
                      <a:pt x="812" y="21272"/>
                      <a:pt x="488" y="20781"/>
                    </a:cubicBezTo>
                    <a:cubicBezTo>
                      <a:pt x="-162" y="20127"/>
                      <a:pt x="-162" y="19145"/>
                      <a:pt x="488" y="18491"/>
                    </a:cubicBezTo>
                    <a:cubicBezTo>
                      <a:pt x="18190" y="491"/>
                      <a:pt x="18190" y="491"/>
                      <a:pt x="18190" y="491"/>
                    </a:cubicBezTo>
                    <a:cubicBezTo>
                      <a:pt x="19002" y="-164"/>
                      <a:pt x="19976" y="-164"/>
                      <a:pt x="20626" y="491"/>
                    </a:cubicBezTo>
                    <a:cubicBezTo>
                      <a:pt x="21438" y="1145"/>
                      <a:pt x="21438" y="2291"/>
                      <a:pt x="20626" y="2945"/>
                    </a:cubicBezTo>
                    <a:cubicBezTo>
                      <a:pt x="2924" y="20781"/>
                      <a:pt x="2924" y="20781"/>
                      <a:pt x="2924" y="20781"/>
                    </a:cubicBezTo>
                    <a:cubicBezTo>
                      <a:pt x="2599" y="21272"/>
                      <a:pt x="2112" y="21436"/>
                      <a:pt x="1787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3" name="Google Shape;1017;p48"/>
              <p:cNvSpPr/>
              <p:nvPr/>
            </p:nvSpPr>
            <p:spPr>
              <a:xfrm>
                <a:off x="398792" y="224002"/>
                <a:ext cx="61914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7486"/>
                      <a:pt x="0" y="11314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1314"/>
                    </a:cubicBezTo>
                    <a:cubicBezTo>
                      <a:pt x="21600" y="17486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4" name="Google Shape;1018;p48"/>
              <p:cNvSpPr/>
              <p:nvPr/>
            </p:nvSpPr>
            <p:spPr>
              <a:xfrm>
                <a:off x="348305" y="348353"/>
                <a:ext cx="46290" cy="46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9448" y="21436"/>
                    </a:moveTo>
                    <a:cubicBezTo>
                      <a:pt x="19123" y="21436"/>
                      <a:pt x="18636" y="21272"/>
                      <a:pt x="18311" y="20945"/>
                    </a:cubicBezTo>
                    <a:cubicBezTo>
                      <a:pt x="609" y="2945"/>
                      <a:pt x="609" y="2945"/>
                      <a:pt x="609" y="2945"/>
                    </a:cubicBezTo>
                    <a:cubicBezTo>
                      <a:pt x="-203" y="2291"/>
                      <a:pt x="-203" y="1145"/>
                      <a:pt x="609" y="491"/>
                    </a:cubicBezTo>
                    <a:cubicBezTo>
                      <a:pt x="1259" y="-164"/>
                      <a:pt x="2233" y="-164"/>
                      <a:pt x="3045" y="491"/>
                    </a:cubicBezTo>
                    <a:cubicBezTo>
                      <a:pt x="20747" y="18491"/>
                      <a:pt x="20747" y="18491"/>
                      <a:pt x="20747" y="18491"/>
                    </a:cubicBezTo>
                    <a:cubicBezTo>
                      <a:pt x="21397" y="19145"/>
                      <a:pt x="21397" y="20127"/>
                      <a:pt x="20747" y="20945"/>
                    </a:cubicBezTo>
                    <a:cubicBezTo>
                      <a:pt x="20423" y="21272"/>
                      <a:pt x="19935" y="21436"/>
                      <a:pt x="19448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5" name="Google Shape;1019;p48"/>
              <p:cNvSpPr/>
              <p:nvPr/>
            </p:nvSpPr>
            <p:spPr>
              <a:xfrm>
                <a:off x="66335" y="348765"/>
                <a:ext cx="46291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5" extrusionOk="0">
                    <a:moveTo>
                      <a:pt x="1746" y="21435"/>
                    </a:moveTo>
                    <a:cubicBezTo>
                      <a:pt x="1259" y="21435"/>
                      <a:pt x="934" y="21270"/>
                      <a:pt x="609" y="20940"/>
                    </a:cubicBezTo>
                    <a:cubicBezTo>
                      <a:pt x="-203" y="20281"/>
                      <a:pt x="-203" y="19127"/>
                      <a:pt x="609" y="18467"/>
                    </a:cubicBezTo>
                    <a:cubicBezTo>
                      <a:pt x="18311" y="495"/>
                      <a:pt x="18311" y="495"/>
                      <a:pt x="18311" y="495"/>
                    </a:cubicBezTo>
                    <a:cubicBezTo>
                      <a:pt x="18961" y="-165"/>
                      <a:pt x="20098" y="-165"/>
                      <a:pt x="20747" y="495"/>
                    </a:cubicBezTo>
                    <a:cubicBezTo>
                      <a:pt x="21397" y="1154"/>
                      <a:pt x="21397" y="2143"/>
                      <a:pt x="20747" y="2968"/>
                    </a:cubicBezTo>
                    <a:cubicBezTo>
                      <a:pt x="2883" y="20940"/>
                      <a:pt x="2883" y="20940"/>
                      <a:pt x="2883" y="20940"/>
                    </a:cubicBezTo>
                    <a:cubicBezTo>
                      <a:pt x="2558" y="21270"/>
                      <a:pt x="2233" y="21435"/>
                      <a:pt x="174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6" name="Google Shape;1020;p48"/>
              <p:cNvSpPr/>
              <p:nvPr/>
            </p:nvSpPr>
            <p:spPr>
              <a:xfrm>
                <a:off x="0" y="224276"/>
                <a:ext cx="6191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6457"/>
                      <a:pt x="0" y="10286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0286"/>
                    </a:cubicBezTo>
                    <a:cubicBezTo>
                      <a:pt x="21600" y="16457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7" name="Google Shape;1021;p48"/>
              <p:cNvSpPr/>
              <p:nvPr/>
            </p:nvSpPr>
            <p:spPr>
              <a:xfrm>
                <a:off x="66246" y="66521"/>
                <a:ext cx="45969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3" h="21435" extrusionOk="0">
                    <a:moveTo>
                      <a:pt x="19636" y="21435"/>
                    </a:moveTo>
                    <a:cubicBezTo>
                      <a:pt x="19145" y="21435"/>
                      <a:pt x="18654" y="21270"/>
                      <a:pt x="18327" y="20940"/>
                    </a:cubicBezTo>
                    <a:cubicBezTo>
                      <a:pt x="491" y="2968"/>
                      <a:pt x="491" y="2968"/>
                      <a:pt x="491" y="2968"/>
                    </a:cubicBezTo>
                    <a:cubicBezTo>
                      <a:pt x="-164" y="2143"/>
                      <a:pt x="-164" y="1154"/>
                      <a:pt x="491" y="495"/>
                    </a:cubicBezTo>
                    <a:cubicBezTo>
                      <a:pt x="1145" y="-165"/>
                      <a:pt x="2291" y="-165"/>
                      <a:pt x="2945" y="495"/>
                    </a:cubicBezTo>
                    <a:cubicBezTo>
                      <a:pt x="20781" y="18467"/>
                      <a:pt x="20781" y="18467"/>
                      <a:pt x="20781" y="18467"/>
                    </a:cubicBezTo>
                    <a:cubicBezTo>
                      <a:pt x="21436" y="19127"/>
                      <a:pt x="21436" y="20281"/>
                      <a:pt x="20781" y="20940"/>
                    </a:cubicBezTo>
                    <a:cubicBezTo>
                      <a:pt x="20454" y="21270"/>
                      <a:pt x="20127" y="21435"/>
                      <a:pt x="1963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8" name="Google Shape;1022;p48"/>
              <p:cNvSpPr/>
              <p:nvPr/>
            </p:nvSpPr>
            <p:spPr>
              <a:xfrm>
                <a:off x="223865" y="-1"/>
                <a:ext cx="12701" cy="6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14" y="21600"/>
                    </a:moveTo>
                    <a:cubicBezTo>
                      <a:pt x="5143" y="21600"/>
                      <a:pt x="0" y="21106"/>
                      <a:pt x="0" y="20366"/>
                    </a:cubicBezTo>
                    <a:cubicBezTo>
                      <a:pt x="0" y="1234"/>
                      <a:pt x="0" y="1234"/>
                      <a:pt x="0" y="1234"/>
                    </a:cubicBezTo>
                    <a:cubicBezTo>
                      <a:pt x="0" y="494"/>
                      <a:pt x="5143" y="0"/>
                      <a:pt x="11314" y="0"/>
                    </a:cubicBezTo>
                    <a:cubicBezTo>
                      <a:pt x="17486" y="0"/>
                      <a:pt x="21600" y="494"/>
                      <a:pt x="21600" y="1234"/>
                    </a:cubicBezTo>
                    <a:cubicBezTo>
                      <a:pt x="21600" y="20366"/>
                      <a:pt x="21600" y="20366"/>
                      <a:pt x="21600" y="20366"/>
                    </a:cubicBezTo>
                    <a:cubicBezTo>
                      <a:pt x="21600" y="21106"/>
                      <a:pt x="17486" y="21600"/>
                      <a:pt x="11314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9" name="Google Shape;1023;p48"/>
              <p:cNvSpPr/>
              <p:nvPr/>
            </p:nvSpPr>
            <p:spPr>
              <a:xfrm>
                <a:off x="174480" y="428443"/>
                <a:ext cx="111470" cy="15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686" y="21600"/>
                      <a:pt x="1509" y="21600"/>
                    </a:cubicBezTo>
                    <a:cubicBezTo>
                      <a:pt x="20091" y="21600"/>
                      <a:pt x="20091" y="21600"/>
                      <a:pt x="20091" y="21600"/>
                    </a:cubicBezTo>
                    <a:cubicBezTo>
                      <a:pt x="20914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5280"/>
                      <a:pt x="20914" y="0"/>
                      <a:pt x="20091" y="0"/>
                    </a:cubicBezTo>
                    <a:cubicBezTo>
                      <a:pt x="1509" y="0"/>
                      <a:pt x="1509" y="0"/>
                      <a:pt x="1509" y="0"/>
                    </a:cubicBezTo>
                    <a:cubicBezTo>
                      <a:pt x="686" y="0"/>
                      <a:pt x="0" y="528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0" name="Google Shape;1024;p48"/>
              <p:cNvSpPr/>
              <p:nvPr/>
            </p:nvSpPr>
            <p:spPr>
              <a:xfrm>
                <a:off x="177363" y="452193"/>
                <a:ext cx="105705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560"/>
                    </a:moveTo>
                    <a:cubicBezTo>
                      <a:pt x="0" y="16800"/>
                      <a:pt x="722" y="21600"/>
                      <a:pt x="1662" y="21600"/>
                    </a:cubicBezTo>
                    <a:cubicBezTo>
                      <a:pt x="20011" y="21600"/>
                      <a:pt x="20011" y="21600"/>
                      <a:pt x="20011" y="21600"/>
                    </a:cubicBezTo>
                    <a:cubicBezTo>
                      <a:pt x="20878" y="21600"/>
                      <a:pt x="21600" y="16800"/>
                      <a:pt x="21600" y="10560"/>
                    </a:cubicBezTo>
                    <a:cubicBezTo>
                      <a:pt x="21600" y="10560"/>
                      <a:pt x="21600" y="10560"/>
                      <a:pt x="21600" y="10560"/>
                    </a:cubicBezTo>
                    <a:cubicBezTo>
                      <a:pt x="21600" y="4800"/>
                      <a:pt x="20878" y="0"/>
                      <a:pt x="20011" y="0"/>
                    </a:cubicBezTo>
                    <a:cubicBezTo>
                      <a:pt x="1662" y="0"/>
                      <a:pt x="1662" y="0"/>
                      <a:pt x="1662" y="0"/>
                    </a:cubicBezTo>
                    <a:cubicBezTo>
                      <a:pt x="722" y="0"/>
                      <a:pt x="0" y="4800"/>
                      <a:pt x="0" y="105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1" name="Google Shape;1025;p48"/>
              <p:cNvSpPr/>
              <p:nvPr/>
            </p:nvSpPr>
            <p:spPr>
              <a:xfrm>
                <a:off x="192463" y="475530"/>
                <a:ext cx="75779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1009" y="21600"/>
                      <a:pt x="2221" y="21600"/>
                    </a:cubicBezTo>
                    <a:cubicBezTo>
                      <a:pt x="19379" y="21600"/>
                      <a:pt x="19379" y="21600"/>
                      <a:pt x="19379" y="21600"/>
                    </a:cubicBezTo>
                    <a:cubicBezTo>
                      <a:pt x="20591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4800"/>
                      <a:pt x="20591" y="0"/>
                      <a:pt x="19379" y="0"/>
                    </a:cubicBezTo>
                    <a:cubicBezTo>
                      <a:pt x="2221" y="0"/>
                      <a:pt x="2221" y="0"/>
                      <a:pt x="2221" y="0"/>
                    </a:cubicBezTo>
                    <a:cubicBezTo>
                      <a:pt x="1009" y="0"/>
                      <a:pt x="0" y="480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203" name="Google Shape;1026;p48"/>
            <p:cNvSpPr/>
            <p:nvPr/>
          </p:nvSpPr>
          <p:spPr>
            <a:xfrm>
              <a:off x="94413" y="175303"/>
              <a:ext cx="130312" cy="127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600" extrusionOk="0">
                  <a:moveTo>
                    <a:pt x="2924" y="16125"/>
                  </a:moveTo>
                  <a:cubicBezTo>
                    <a:pt x="3777" y="17870"/>
                    <a:pt x="4686" y="19494"/>
                    <a:pt x="5482" y="21058"/>
                  </a:cubicBezTo>
                  <a:cubicBezTo>
                    <a:pt x="5766" y="21600"/>
                    <a:pt x="5766" y="21600"/>
                    <a:pt x="5766" y="21600"/>
                  </a:cubicBezTo>
                  <a:cubicBezTo>
                    <a:pt x="20943" y="12394"/>
                    <a:pt x="20943" y="12394"/>
                    <a:pt x="20943" y="12394"/>
                  </a:cubicBezTo>
                  <a:cubicBezTo>
                    <a:pt x="650" y="0"/>
                    <a:pt x="650" y="0"/>
                    <a:pt x="650" y="0"/>
                  </a:cubicBezTo>
                  <a:cubicBezTo>
                    <a:pt x="594" y="120"/>
                    <a:pt x="594" y="241"/>
                    <a:pt x="537" y="361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-657" y="5295"/>
                    <a:pt x="139" y="10469"/>
                    <a:pt x="2924" y="16125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4" name="Google Shape;1027;p48"/>
            <p:cNvSpPr/>
            <p:nvPr/>
          </p:nvSpPr>
          <p:spPr>
            <a:xfrm>
              <a:off x="99800" y="88818"/>
              <a:ext cx="127395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342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0440" y="148"/>
                    <a:pt x="2400" y="5770"/>
                    <a:pt x="0" y="1134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5" name="Google Shape;1028;p48"/>
            <p:cNvSpPr/>
            <p:nvPr/>
          </p:nvSpPr>
          <p:spPr>
            <a:xfrm>
              <a:off x="231862" y="88818"/>
              <a:ext cx="128768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11244"/>
                    <a:pt x="21600" y="11244"/>
                    <a:pt x="21600" y="11244"/>
                  </a:cubicBezTo>
                  <a:cubicBezTo>
                    <a:pt x="19167" y="5671"/>
                    <a:pt x="11037" y="4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6" name="Google Shape;1029;p48"/>
            <p:cNvSpPr/>
            <p:nvPr/>
          </p:nvSpPr>
          <p:spPr>
            <a:xfrm>
              <a:off x="234333" y="174205"/>
              <a:ext cx="131883" cy="12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extrusionOk="0">
                  <a:moveTo>
                    <a:pt x="18113" y="16037"/>
                  </a:moveTo>
                  <a:cubicBezTo>
                    <a:pt x="20869" y="10475"/>
                    <a:pt x="21600" y="5385"/>
                    <a:pt x="20475" y="533"/>
                  </a:cubicBezTo>
                  <a:cubicBezTo>
                    <a:pt x="20475" y="533"/>
                    <a:pt x="20475" y="533"/>
                    <a:pt x="20475" y="533"/>
                  </a:cubicBezTo>
                  <a:cubicBezTo>
                    <a:pt x="20419" y="355"/>
                    <a:pt x="20363" y="178"/>
                    <a:pt x="20306" y="0"/>
                  </a:cubicBezTo>
                  <a:cubicBezTo>
                    <a:pt x="0" y="12368"/>
                    <a:pt x="0" y="12368"/>
                    <a:pt x="0" y="12368"/>
                  </a:cubicBezTo>
                  <a:cubicBezTo>
                    <a:pt x="15188" y="21600"/>
                    <a:pt x="15188" y="21600"/>
                    <a:pt x="15188" y="21600"/>
                  </a:cubicBezTo>
                  <a:cubicBezTo>
                    <a:pt x="15581" y="20890"/>
                    <a:pt x="15581" y="20890"/>
                    <a:pt x="15581" y="20890"/>
                  </a:cubicBezTo>
                  <a:cubicBezTo>
                    <a:pt x="16369" y="19351"/>
                    <a:pt x="17269" y="17753"/>
                    <a:pt x="18113" y="1603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7" name="Google Shape;1030;p48"/>
            <p:cNvSpPr/>
            <p:nvPr/>
          </p:nvSpPr>
          <p:spPr>
            <a:xfrm>
              <a:off x="132747" y="252453"/>
              <a:ext cx="94448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7062"/>
                    <a:pt x="0" y="7062"/>
                    <a:pt x="0" y="7062"/>
                  </a:cubicBezTo>
                  <a:cubicBezTo>
                    <a:pt x="1699" y="8769"/>
                    <a:pt x="3398" y="10569"/>
                    <a:pt x="4935" y="12554"/>
                  </a:cubicBezTo>
                  <a:cubicBezTo>
                    <a:pt x="6067" y="14031"/>
                    <a:pt x="6715" y="15969"/>
                    <a:pt x="7281" y="17677"/>
                  </a:cubicBezTo>
                  <a:cubicBezTo>
                    <a:pt x="7443" y="18369"/>
                    <a:pt x="7685" y="18969"/>
                    <a:pt x="7928" y="19569"/>
                  </a:cubicBezTo>
                  <a:cubicBezTo>
                    <a:pt x="8494" y="21092"/>
                    <a:pt x="9384" y="21508"/>
                    <a:pt x="12216" y="21554"/>
                  </a:cubicBezTo>
                  <a:cubicBezTo>
                    <a:pt x="12701" y="21600"/>
                    <a:pt x="12701" y="21600"/>
                    <a:pt x="12701" y="21600"/>
                  </a:cubicBezTo>
                  <a:cubicBezTo>
                    <a:pt x="14966" y="21600"/>
                    <a:pt x="14966" y="21600"/>
                    <a:pt x="14966" y="21600"/>
                  </a:cubicBezTo>
                  <a:cubicBezTo>
                    <a:pt x="19173" y="21600"/>
                    <a:pt x="19173" y="21600"/>
                    <a:pt x="19173" y="21600"/>
                  </a:cubicBezTo>
                  <a:cubicBezTo>
                    <a:pt x="19982" y="21600"/>
                    <a:pt x="20791" y="21600"/>
                    <a:pt x="21600" y="2160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8" name="Google Shape;1031;p48"/>
            <p:cNvSpPr/>
            <p:nvPr/>
          </p:nvSpPr>
          <p:spPr>
            <a:xfrm>
              <a:off x="231862" y="252453"/>
              <a:ext cx="95821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69" y="19569"/>
                  </a:moveTo>
                  <a:cubicBezTo>
                    <a:pt x="14108" y="18969"/>
                    <a:pt x="14347" y="18369"/>
                    <a:pt x="14506" y="17677"/>
                  </a:cubicBezTo>
                  <a:cubicBezTo>
                    <a:pt x="15064" y="15969"/>
                    <a:pt x="15702" y="14031"/>
                    <a:pt x="16818" y="12554"/>
                  </a:cubicBezTo>
                  <a:cubicBezTo>
                    <a:pt x="18332" y="10569"/>
                    <a:pt x="20006" y="8815"/>
                    <a:pt x="21600" y="72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554"/>
                    <a:pt x="0" y="21554"/>
                    <a:pt x="0" y="21554"/>
                  </a:cubicBezTo>
                  <a:cubicBezTo>
                    <a:pt x="399" y="21554"/>
                    <a:pt x="399" y="21554"/>
                    <a:pt x="399" y="21554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1196" y="21600"/>
                    <a:pt x="1993" y="21600"/>
                    <a:pt x="2869" y="21600"/>
                  </a:cubicBezTo>
                  <a:cubicBezTo>
                    <a:pt x="3348" y="21554"/>
                    <a:pt x="3348" y="21554"/>
                    <a:pt x="3348" y="21554"/>
                  </a:cubicBezTo>
                  <a:cubicBezTo>
                    <a:pt x="7492" y="21600"/>
                    <a:pt x="7492" y="21600"/>
                    <a:pt x="7492" y="21600"/>
                  </a:cubicBezTo>
                  <a:cubicBezTo>
                    <a:pt x="8050" y="21600"/>
                    <a:pt x="8608" y="21600"/>
                    <a:pt x="9166" y="21554"/>
                  </a:cubicBezTo>
                  <a:cubicBezTo>
                    <a:pt x="12514" y="21554"/>
                    <a:pt x="13311" y="21046"/>
                    <a:pt x="13869" y="1956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10" name="TextBox 24"/>
          <p:cNvSpPr txBox="1"/>
          <p:nvPr/>
        </p:nvSpPr>
        <p:spPr>
          <a:xfrm>
            <a:off x="2884225" y="1036051"/>
            <a:ext cx="4427064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Graph of Probability mass distribution</a:t>
            </a:r>
          </a:p>
        </p:txBody>
      </p:sp>
      <p:pic>
        <p:nvPicPr>
          <p:cNvPr id="212" name="Picture 23" descr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44" y="3074166"/>
            <a:ext cx="1837894" cy="11619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2BE821-EBC3-4C0C-B446-5245D1A46D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788" y="3074165"/>
            <a:ext cx="2035969" cy="1161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A1617E-0EC9-4BF5-9B3C-CB0038406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8" y="1414941"/>
            <a:ext cx="8694231" cy="1572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ntonio template">
  <a:themeElements>
    <a:clrScheme name="Antonio template">
      <a:dk1>
        <a:srgbClr val="FFFFFF"/>
      </a:dk1>
      <a:lt1>
        <a:srgbClr val="677480"/>
      </a:lt1>
      <a:dk2>
        <a:srgbClr val="A7A7A7"/>
      </a:dk2>
      <a:lt2>
        <a:srgbClr val="535353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0000FF"/>
      </a:hlink>
      <a:folHlink>
        <a:srgbClr val="FF00FF"/>
      </a:folHlink>
    </a:clrScheme>
    <a:fontScheme name="Antonio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ntoni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67748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67748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Antonio template">
  <a:themeElements>
    <a:clrScheme name="Antonio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0000FF"/>
      </a:hlink>
      <a:folHlink>
        <a:srgbClr val="FF00FF"/>
      </a:folHlink>
    </a:clrScheme>
    <a:fontScheme name="Antonio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ntoni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67748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67748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481</Words>
  <Application>Microsoft Office PowerPoint</Application>
  <PresentationFormat>On-screen Show (16:9)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Helvetica</vt:lpstr>
      <vt:lpstr>Lato</vt:lpstr>
      <vt:lpstr>Raleway</vt:lpstr>
      <vt:lpstr>Times New Roman</vt:lpstr>
      <vt:lpstr>Trebuchet MS</vt:lpstr>
      <vt:lpstr>Wingdings</vt:lpstr>
      <vt:lpstr>Antonio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Mehar Anjum</dc:creator>
  <cp:lastModifiedBy>01fe19bcs255</cp:lastModifiedBy>
  <cp:revision>6</cp:revision>
  <dcterms:modified xsi:type="dcterms:W3CDTF">2022-04-28T05:34:37Z</dcterms:modified>
</cp:coreProperties>
</file>