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4" r:id="rId2"/>
    <p:sldId id="276" r:id="rId3"/>
    <p:sldId id="282" r:id="rId4"/>
    <p:sldId id="281" r:id="rId5"/>
    <p:sldId id="278" r:id="rId6"/>
    <p:sldId id="270" r:id="rId7"/>
    <p:sldId id="274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89" d="100"/>
          <a:sy n="89" d="100"/>
        </p:scale>
        <p:origin x="432" y="53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10/25/2019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10/25/2019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10/25/2019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10/25/2019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10/25/2019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10/25/2019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10/25/2019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10/25/2019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10/25/2019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10/25/2019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10/25/2019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2" y="1268761"/>
            <a:ext cx="7470701" cy="3528666"/>
          </a:xfrm>
        </p:spPr>
        <p:txBody>
          <a:bodyPr/>
          <a:lstStyle/>
          <a:p>
            <a:r>
              <a:rPr lang="en-US" dirty="0" smtClean="0"/>
              <a:t>Iterator &amp; List Iterator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797426"/>
            <a:ext cx="6894637" cy="1374774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Traversing through collection framework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that will be covered: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iterator and list iterator?</a:t>
            </a:r>
          </a:p>
          <a:p>
            <a:r>
              <a:rPr lang="en-US" dirty="0" smtClean="0"/>
              <a:t>Add </a:t>
            </a:r>
            <a:r>
              <a:rPr lang="en-US" dirty="0"/>
              <a:t>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Traversing through Collection: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Iteration</a:t>
            </a:r>
            <a:r>
              <a:rPr lang="en-US" dirty="0"/>
              <a:t>: </a:t>
            </a:r>
            <a:r>
              <a:rPr lang="en-US" dirty="0" smtClean="0"/>
              <a:t>Continual </a:t>
            </a:r>
            <a:r>
              <a:rPr lang="en-US" dirty="0"/>
              <a:t>repeating of something.</a:t>
            </a:r>
            <a:endParaRPr lang="en-US" dirty="0" smtClean="0"/>
          </a:p>
          <a:p>
            <a:r>
              <a:rPr lang="en-US" dirty="0" smtClean="0"/>
              <a:t>What java structure fits this description?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Loops are iteration structure.</a:t>
            </a:r>
            <a:endParaRPr lang="en-US" dirty="0" smtClean="0"/>
          </a:p>
          <a:p>
            <a:r>
              <a:rPr lang="en-US" dirty="0" smtClean="0"/>
              <a:t>Why don’t we use for-each loop for traversing?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Because in for-each, we can’t modify collection.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will throw a </a:t>
            </a:r>
            <a:r>
              <a:rPr lang="en-US" dirty="0" err="1" smtClean="0"/>
              <a:t>ConcurrentModificationException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For-each </a:t>
            </a:r>
            <a:r>
              <a:rPr lang="en-US"/>
              <a:t>loop implicitly creates an iterator but it is not exposed to </a:t>
            </a:r>
            <a:r>
              <a:rPr lang="en-US"/>
              <a:t>the </a:t>
            </a:r>
            <a:r>
              <a:rPr lang="en-US" smtClean="0"/>
              <a:t>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41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44" y="-315416"/>
            <a:ext cx="10157354" cy="1397000"/>
          </a:xfrm>
        </p:spPr>
        <p:txBody>
          <a:bodyPr/>
          <a:lstStyle/>
          <a:p>
            <a:pPr algn="ctr"/>
            <a:r>
              <a:rPr lang="en-US" dirty="0" smtClean="0"/>
              <a:t>What is Iterator &amp; ListIterator?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57153" y="1340768"/>
            <a:ext cx="41814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Difference between Iterator &amp; ListIterator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17309" y="2054944"/>
            <a:ext cx="4977104" cy="4470400"/>
          </a:xfrm>
        </p:spPr>
        <p:txBody>
          <a:bodyPr/>
          <a:lstStyle/>
          <a:p>
            <a:r>
              <a:rPr lang="en-US" dirty="0" smtClean="0"/>
              <a:t>Can do remove operation onl</a:t>
            </a:r>
            <a:r>
              <a:rPr lang="en-US" dirty="0" smtClean="0"/>
              <a:t>y on elements</a:t>
            </a:r>
            <a:endParaRPr lang="en-US" dirty="0"/>
          </a:p>
          <a:p>
            <a:r>
              <a:rPr lang="en-US" dirty="0" smtClean="0"/>
              <a:t>Can be for all collection classes.	</a:t>
            </a:r>
            <a:endParaRPr lang="en-US" dirty="0"/>
          </a:p>
          <a:p>
            <a:r>
              <a:rPr lang="en-US" dirty="0" smtClean="0"/>
              <a:t>Traverse in only forward direction.</a:t>
            </a:r>
          </a:p>
          <a:p>
            <a:r>
              <a:rPr lang="en-US" dirty="0" smtClean="0"/>
              <a:t>Cannot obtain indexes while using Iterator.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117815" y="2054944"/>
            <a:ext cx="497710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6581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 remove, add &amp; replace elements.</a:t>
            </a:r>
          </a:p>
          <a:p>
            <a:r>
              <a:rPr lang="en-US" dirty="0" smtClean="0"/>
              <a:t>Available for those collections that implement List interface. </a:t>
            </a:r>
          </a:p>
          <a:p>
            <a:r>
              <a:rPr lang="en-US" dirty="0" smtClean="0"/>
              <a:t>Traverse in both directions i.e. forward &amp; backward.</a:t>
            </a:r>
          </a:p>
          <a:p>
            <a:r>
              <a:rPr lang="en-US" dirty="0" smtClean="0"/>
              <a:t>Can obtain indexes at any point of time while traversing a list using ListIterator.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950396" y="2132856"/>
            <a:ext cx="0" cy="3887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73932" y="147320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u="sng" dirty="0" smtClean="0"/>
              <a:t>Iterator</a:t>
            </a:r>
            <a:endParaRPr lang="en-IN" sz="28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7238215" y="147320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u="sng" dirty="0" err="1" smtClean="0"/>
              <a:t>ListIterator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0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578</TotalTime>
  <Words>170</Words>
  <Application>Microsoft Office PowerPoint</Application>
  <PresentationFormat>Custom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</vt:lpstr>
      <vt:lpstr>Books 16x9</vt:lpstr>
      <vt:lpstr>Iterator &amp; List Iterator</vt:lpstr>
      <vt:lpstr>Topics that will be covered:</vt:lpstr>
      <vt:lpstr>Traversing through Collection:</vt:lpstr>
      <vt:lpstr>What is Iterator &amp; ListIterator?</vt:lpstr>
      <vt:lpstr>Difference between Iterator &amp; ListIterator</vt:lpstr>
      <vt:lpstr>PowerPoint Presentation</vt:lpstr>
      <vt:lpstr>Add a Slide Title - 5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Iterator &amp; ListIterator</dc:title>
  <dc:creator>devyansh goyal</dc:creator>
  <cp:lastModifiedBy>devyansh goyal</cp:lastModifiedBy>
  <cp:revision>7</cp:revision>
  <dcterms:created xsi:type="dcterms:W3CDTF">2019-10-25T17:08:21Z</dcterms:created>
  <dcterms:modified xsi:type="dcterms:W3CDTF">2019-10-26T02:46:33Z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