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8f862d8a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8f862d8a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565b8aae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565b8aae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565b8aae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565b8aae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565b8aae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565b8aae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8ff2a92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8ff2a92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8f862d8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8f862d8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565b8aae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565b8aae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565b8aae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565b8aae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8f862d8a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8f862d8a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ZjM_XQa5s6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watch?v=oBklltKXtD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Aggregation Network for Instance Segmentation (PANet)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- Devyash Parihar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34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Introduction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Architecture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Dataset preparation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Results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Targets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network is based on Mask R-CNN and the FPN frameworks while enhancing information propagation.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Bottom-up Path Augmentation is introduced to improve the propagation of features.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1st place in COCO Instance Segmentation Challenge 2017 and 2nd place in COCO Detection Challenge 2017.</a:t>
            </a:r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168100"/>
            <a:ext cx="85206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40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(a): Feature extractor using the FPN architecture.  (b): The new augmented bottom-up pathway added to the FPN.  </a:t>
            </a:r>
            <a:r>
              <a:rPr lang="en"/>
              <a:t>(c)</a:t>
            </a:r>
            <a:r>
              <a:rPr lang="en"/>
              <a:t>: The adaptive feature pooling layer.  (d): bounding box and class prediction  (e): The branch predicting the binary mask of the object.  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51" y="827000"/>
            <a:ext cx="8112200" cy="27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Pooling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https://www.youtube.com/watch?v=ZjM_XQa5s6s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preparation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224" y="44851"/>
            <a:ext cx="3544450" cy="454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425" y="1271413"/>
            <a:ext cx="4152525" cy="26006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107075" y="863578"/>
            <a:ext cx="8520600" cy="42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Maze ODS 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								Apolloscape Obstacle Detection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928400"/>
            <a:ext cx="85206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trained PANet 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COCO 2014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MAZE dataset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Apolloscape Obstacle detection (sample)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the datasets (MAZE and Apolloscape OD) had only about 100 images.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PANet uses COCO styled annotation format for training purpose.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wrote 2 scripts: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convert Apolloscape Obstacle detection annotations to COCO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convert MAZE dataset(ODS Job) annotations to COCO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Framework used: PyTorch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YouTube link : 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https://www.youtube.com/watch?v=oBklltKXtDE</a:t>
            </a:r>
            <a:endParaRPr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190500"/>
            <a:ext cx="8520600" cy="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preparation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1995500"/>
            <a:ext cx="8520600" cy="12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Results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train PANet on same set of images as YOLO and calculate its mAP to compare the performances of the models.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use Apolloscape Lane Segmentation dataset for training and extract road objects. </a:t>
            </a:r>
            <a:endParaRPr/>
          </a:p>
        </p:txBody>
      </p:sp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