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82d74f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82d74f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82d74f0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82d74f0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5e00a6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5e00a6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5e00a6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5e00a6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5e00a6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5e00a6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5e00a6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5e00a6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5e00a6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5e00a6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5e00a60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5e00a60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a61ee0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a61ee0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5e00a6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5e00a6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82d74f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82d74f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5e00a6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15e00a6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82d74f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82d74f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82d74f0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82d74f0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5e00a6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5e00a6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5e00a6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5e00a6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82d74f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82d74f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82d74f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82d74f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82d74f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82d74f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MDP9FfsNx6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k8fTYJPd3_I&amp;t=350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rfM4DaLTkM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499350"/>
            <a:ext cx="7801500" cy="3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Vanishing Point Guided Network for Lane and Road Marking Detection and Recognition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(VPGNet)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242125"/>
            <a:ext cx="78015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 Devyash Parihar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69825" y="4525250"/>
            <a:ext cx="5998800" cy="2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3155" l="0" r="0" t="29130"/>
          <a:stretch/>
        </p:blipFill>
        <p:spPr>
          <a:xfrm>
            <a:off x="76200" y="1221125"/>
            <a:ext cx="8991600" cy="24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L&lt;/mi&gt;&lt;mo&gt;&amp;#xA0;&lt;/mo&gt;&lt;mo&gt;=&lt;/mo&gt;&lt;mo&gt;&amp;#xA0;&lt;/mo&gt;&lt;msub&gt;&lt;mi&gt;w&lt;/mi&gt;&lt;mn&gt;1&lt;/mn&gt;&lt;/msub&gt;&lt;msub&gt;&lt;mi&gt;L&lt;/mi&gt;&lt;mrow&gt;&lt;mi&gt;r&lt;/mi&gt;&lt;mi&gt;e&lt;/mi&gt;&lt;mi&gt;g&lt;/mi&gt;&lt;/mrow&gt;&lt;/msub&gt;&lt;mo&gt;&amp;#xA0;&lt;/mo&gt;&lt;mo&gt;+&lt;/mo&gt;&lt;mo&gt;&amp;#xA0;&lt;/mo&gt;&lt;msub&gt;&lt;mi&gt;w&lt;/mi&gt;&lt;mn&gt;2&lt;/mn&gt;&lt;/msub&gt;&lt;msub&gt;&lt;mi&gt;L&lt;/mi&gt;&lt;mrow&gt;&lt;mi&gt;o&lt;/mi&gt;&lt;mi&gt;m&lt;/mi&gt;&lt;/mrow&gt;&lt;/msub&gt;&lt;mo&gt;&amp;#xA0;&lt;/mo&gt;&lt;mo&gt;+&lt;/mo&gt;&lt;mo&gt;&amp;#xA0;&lt;/mo&gt;&lt;msub&gt;&lt;mi&gt;w&lt;/mi&gt;&lt;mn&gt;3&lt;/mn&gt;&lt;/msub&gt;&lt;msub&gt;&lt;mi&gt;L&lt;/mi&gt;&lt;mrow&gt;&lt;mi&gt;m&lt;/mi&gt;&lt;mi&gt;l&lt;/mi&gt;&lt;/mrow&gt;&lt;/msub&gt;&lt;mo&gt;&amp;#xA0;&lt;/mo&gt;&lt;mo&gt;+&lt;/mo&gt;&lt;mo&gt;&amp;#xA0;&lt;/mo&gt;&lt;msub&gt;&lt;mi&gt;w&lt;/mi&gt;&lt;mn&gt;4&lt;/mn&gt;&lt;/msub&gt;&lt;msub&gt;&lt;mi&gt;L&lt;/mi&gt;&lt;mrow&gt;&lt;mi&gt;v&lt;/mi&gt;&lt;mi&gt;p&lt;/mi&gt;&lt;/mrow&gt;&lt;/msub&gt;&lt;/math&gt;"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350" y="4102250"/>
            <a:ext cx="4932975" cy="2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327050"/>
            <a:ext cx="85206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post processing, lane classes only use the output of the multi-label task, and road marking classes utilizes both grid box regression and multi-label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network has four task modules and each task performs complementary cooperation: grid box regression, object detection, multi-label classification, and prediction of the vanishing point.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allows us to detect and classify the lane and road markings, and predict the vanishing region simultaneously in a single forward pass.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caffe framework to train and test VPGNet.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Deep Learning frameworks comparison: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https://www.youtube.com/watch?v=MDP9FfsNx60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parameters: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est_iter =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est_interval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ase_lr = 0.005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r_policy =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amma = 0.1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ax_iter</a:t>
            </a:r>
            <a:r>
              <a:rPr lang="en"/>
              <a:t> = 10,000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momentum = 0.9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solver_mode = GPU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Video for momentum: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https://www.youtube.com/watch?v=k8fTYJPd3_I&amp;t=350s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47325" y="319650"/>
            <a:ext cx="85206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Results(On GAZE images):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317700"/>
            <a:ext cx="85206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58" y="1278950"/>
            <a:ext cx="4433741" cy="3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4">
            <a:alphaModFix/>
          </a:blip>
          <a:srcRect b="-1646" l="0" r="-1646" t="0"/>
          <a:stretch/>
        </p:blipFill>
        <p:spPr>
          <a:xfrm>
            <a:off x="0" y="1278944"/>
            <a:ext cx="4494475" cy="337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532750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Results(On GAZE images):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328825"/>
            <a:ext cx="85206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925" y="1313150"/>
            <a:ext cx="4446075" cy="32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3150"/>
            <a:ext cx="4446075" cy="32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504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Results(On GAZE images):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025" y="1146175"/>
            <a:ext cx="4468974" cy="335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468974" cy="33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Results(On GAZE images):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200" y="1152475"/>
            <a:ext cx="4494800" cy="33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494800" cy="3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2014775"/>
            <a:ext cx="8520600" cy="1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Comparison with LaneNet on GAZE images</a:t>
            </a:r>
            <a:endParaRPr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processing related codes/scripts are not available yet in the official github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the paper claims to use has not been released yet.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no instructions or methods provided by authors on how to annotate the vanishing point in the images.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 used i.e. Caltech Lanes dataset, is quite small in comparison to the standard datasets like TuSimple, CULane, etc and does not have any annotation for vanishing point and road markings.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https://www.youtube.com/watch?v=rfM4DaLTkMs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68950"/>
            <a:ext cx="8520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64550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Dataset used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VPGNet and its architecture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Training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Challenges faced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1811375"/>
            <a:ext cx="85206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88675"/>
            <a:ext cx="85206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driving is a large system that consists of various sensors and control modules.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key step for robust autonomous driving is to recognize and understand the environment around a subject.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simple recognition of obstacles and understanding of geometry around a vehicle is insufficient.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traffic regulations dictated by traffic symbols such as lane and road markings that should be complied with.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7150"/>
            <a:ext cx="85206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(by authors):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56100"/>
            <a:ext cx="85206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built up a lane and road marking detection and recognition benchmark dataset taken under various weather and illumination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consists of about 20,000 images with 17 manually annotated lane and road marking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Vanishing point annotation is provided as well.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6338" l="-970" r="970" t="6347"/>
          <a:stretch/>
        </p:blipFill>
        <p:spPr>
          <a:xfrm>
            <a:off x="0" y="0"/>
            <a:ext cx="4758624" cy="2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9369" l="0" r="0" t="9369"/>
          <a:stretch/>
        </p:blipFill>
        <p:spPr>
          <a:xfrm>
            <a:off x="3932700" y="3080075"/>
            <a:ext cx="4988525" cy="18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Caltech Lanes Dataset: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Caltech Lanes dataset includes four clips taken around streets in Pasadena, CA at different times of 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dataset is divided into four individual clips: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cordova1</a:t>
            </a:r>
            <a:r>
              <a:rPr lang="en"/>
              <a:t> with 250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c</a:t>
            </a:r>
            <a:r>
              <a:rPr b="1" i="1" lang="en"/>
              <a:t>ordova2</a:t>
            </a:r>
            <a:r>
              <a:rPr lang="en"/>
              <a:t> with 406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washington1</a:t>
            </a:r>
            <a:r>
              <a:rPr lang="en"/>
              <a:t> with 337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w</a:t>
            </a:r>
            <a:r>
              <a:rPr b="1" i="1" lang="en"/>
              <a:t>ashington2</a:t>
            </a:r>
            <a:r>
              <a:rPr lang="en"/>
              <a:t> with 232 frames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64050"/>
            <a:ext cx="8520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VPGNet and its architecture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55900"/>
            <a:ext cx="85206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unified end-to-end trainable multi-task network that jointly handles lane and road markings detection and recognition. (guided by vanishing point)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paper, “Vanishing Point (VP)” is defined as the nearest point on the horizon where lanes converge and disappear predictively around the farthest point of the visible lane.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VP can be used to provide a global geometric context of a scene, which is important to infer the location of lanes and road markings.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382875" y="4191825"/>
            <a:ext cx="3733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Vanishing point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88" y="67825"/>
            <a:ext cx="41433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has four task modules and each task performs complementary cooperation: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box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Multi-label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of the vanishing point</a:t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