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E55-2252-494B-BE27-93DCBB09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09816"/>
            <a:ext cx="8915399" cy="1149179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TEMPERATURE &amp; HUMIDITY ANALYSIS WITH MACHINE LEARNING MODEL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0B59C-CD00-402C-91A3-41D36C7E7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081" y="3756454"/>
            <a:ext cx="10214919" cy="2483707"/>
          </a:xfrm>
        </p:spPr>
        <p:txBody>
          <a:bodyPr>
            <a:normAutofit/>
          </a:bodyPr>
          <a:lstStyle/>
          <a:p>
            <a:r>
              <a:rPr lang="en-US" dirty="0"/>
              <a:t>UNDER GUIDANCE OF:    </a:t>
            </a:r>
            <a:r>
              <a:rPr lang="en-US" b="1" dirty="0"/>
              <a:t>MR JAY RAM SINGH  (TECHNICAL TEAM MANAGER)</a:t>
            </a:r>
          </a:p>
          <a:p>
            <a:r>
              <a:rPr lang="en-US" b="1" dirty="0"/>
              <a:t>						MS DEEPTI KUMARI  (HR AT CHANDIGARH CENTER)</a:t>
            </a:r>
          </a:p>
          <a:p>
            <a:r>
              <a:rPr lang="en-US" b="1" dirty="0"/>
              <a:t>						MS AMRITA KAPOOR BEDI  (ASSISTANT MANAGER HR,CORPORATE)</a:t>
            </a:r>
          </a:p>
          <a:p>
            <a:endParaRPr lang="en-US" b="1" dirty="0"/>
          </a:p>
          <a:p>
            <a:r>
              <a:rPr lang="en-US" dirty="0"/>
              <a:t>                BY:                      </a:t>
            </a:r>
            <a:r>
              <a:rPr lang="en-US" b="1" dirty="0"/>
              <a:t>DEVYASH PARIHAR   (2016A7PS0066P)</a:t>
            </a:r>
          </a:p>
          <a:p>
            <a:r>
              <a:rPr lang="en-US" dirty="0"/>
              <a:t>	                                    </a:t>
            </a:r>
            <a:r>
              <a:rPr lang="en-US" b="1" dirty="0"/>
              <a:t>SAI PUNEETH    (2016A7PS0059H)</a:t>
            </a:r>
          </a:p>
        </p:txBody>
      </p:sp>
    </p:spTree>
    <p:extLst>
      <p:ext uri="{BB962C8B-B14F-4D97-AF65-F5344CB8AC3E}">
        <p14:creationId xmlns:p14="http://schemas.microsoft.com/office/powerpoint/2010/main" val="379300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DBB-2F26-4816-B3FF-FF2251E8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Plotting avg Temp vs time of the day for different days of the week: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5BB0C1-3270-44DE-989E-4EB0A003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66" y="1235675"/>
            <a:ext cx="2785944" cy="5449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26141F6-9F25-4B76-BB1D-8A19CCEC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071529"/>
            <a:ext cx="3868136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951BA-5BB9-4647-982F-1649C856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2817341"/>
            <a:ext cx="5832389" cy="144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56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0868-2A73-4C68-BD33-2A21F766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 Monday: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6986E-53B1-4452-BDB0-E2D4304B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334529"/>
            <a:ext cx="7860493" cy="5251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00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565E-3E66-475F-AEA1-D35633F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Tuesday: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972802-0B7B-4188-A40A-73BD4FA1B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281" y="1408670"/>
            <a:ext cx="7982465" cy="512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31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A318-1734-4070-872F-321E354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Wednesday: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D9189-5A79-4105-8148-69A92DA6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142" y="1359243"/>
            <a:ext cx="8167816" cy="518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6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3B21-AEC4-403C-96CD-DB694F11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Thursday: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4C8E55-FF68-44EE-984B-F6DF81117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573" y="1408670"/>
            <a:ext cx="8243951" cy="5078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6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D49D-2483-4778-9288-B1772DAC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Friday: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25910-33A1-4D98-B95F-F77CACC7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08" y="1366141"/>
            <a:ext cx="8082706" cy="5096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6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DEC-71FA-4F97-927A-3BDF9E7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Saturday: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C0D922-6E58-42F6-821B-35316154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12" y="1433383"/>
            <a:ext cx="8286712" cy="501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77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BA0-ED5E-49D2-BBE3-C67A8951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Sunday: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565B3E-F644-46BA-B314-D2A195B91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62" y="1396314"/>
            <a:ext cx="8139198" cy="501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27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48FA-510B-4466-AC82-62C1EBD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General day: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83F65A1-6A57-453F-B01B-59A4DCBF1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643" y="1470454"/>
            <a:ext cx="8241957" cy="496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97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497-FB3E-428F-A9CE-74317C12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General day (hour wise):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E01C6A-3714-4C79-997A-4C2032C9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281" y="1404637"/>
            <a:ext cx="7760043" cy="4829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36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E503-3FF6-43A1-AD6B-CA472294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260"/>
            <a:ext cx="8911687" cy="818518"/>
          </a:xfrm>
        </p:spPr>
        <p:txBody>
          <a:bodyPr>
            <a:normAutofit/>
          </a:bodyPr>
          <a:lstStyle/>
          <a:p>
            <a:r>
              <a:rPr lang="en-US" sz="3200" u="sng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7DD5-3E64-43BE-BCE1-9F877B71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946778"/>
            <a:ext cx="10145369" cy="591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8F31C-A2AC-4752-B701-7BD90D87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08" y="946778"/>
            <a:ext cx="4135238" cy="5782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15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DA1A-F19C-4C57-AE3B-655E4F41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C429-C8B7-4352-9020-A8D07E7C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Plots are now smoother.</a:t>
            </a:r>
          </a:p>
          <a:p>
            <a:r>
              <a:rPr lang="en-US" sz="2000" dirty="0"/>
              <a:t>A polynomial relationship is observed in each of the plots.</a:t>
            </a:r>
          </a:p>
          <a:p>
            <a:r>
              <a:rPr lang="en-US" sz="2000" dirty="0"/>
              <a:t>Thus, a polynomial regression model can be built.</a:t>
            </a:r>
          </a:p>
        </p:txBody>
      </p:sp>
    </p:spTree>
    <p:extLst>
      <p:ext uri="{BB962C8B-B14F-4D97-AF65-F5344CB8AC3E}">
        <p14:creationId xmlns:p14="http://schemas.microsoft.com/office/powerpoint/2010/main" val="63800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FDB3-1749-4A7A-8B87-91797A4D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Building polynomial regression model</a:t>
            </a:r>
            <a:r>
              <a:rPr lang="en-US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EF6B-1A85-4DA0-8C4A-EDD6F262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449"/>
            <a:ext cx="8915400" cy="4267773"/>
          </a:xfrm>
        </p:spPr>
        <p:txBody>
          <a:bodyPr/>
          <a:lstStyle/>
          <a:p>
            <a:r>
              <a:rPr lang="en-US" dirty="0"/>
              <a:t>Preparing dataset and training: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E87B1-B840-449E-BE42-40295624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73642"/>
            <a:ext cx="6752496" cy="426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44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F72-A56F-4CCD-BC10-F238AAD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Visualization: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A4507-45E5-400B-BFB8-B6353FE7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026509"/>
            <a:ext cx="8911687" cy="3175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50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F55E-834D-4C98-B647-DCB08224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Monday: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83006-66F5-4348-BC22-E2A8390BD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221" y="1586285"/>
            <a:ext cx="9453391" cy="5049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47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AC77-4F8C-4715-8652-C736006C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Tuesday: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89BFE-96AA-43ED-A92E-2352E0C5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2" y="1482811"/>
            <a:ext cx="9230970" cy="4961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48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8395-47DD-4A1E-B914-90D5DA85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Wednesday: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BC322-8142-409A-97D9-60856F414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503" y="1504813"/>
            <a:ext cx="9188378" cy="4729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04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0AEA-0C28-446B-BAAC-932B8B17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Thursday: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9D2A1-1C9E-48BE-81BB-7F7073A8B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146" y="1508124"/>
            <a:ext cx="9286916" cy="4725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96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C23E-72B5-41A6-B8D3-CC0FFBF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Friday: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2166F-0803-483D-A825-EA24631E8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44638"/>
            <a:ext cx="9151355" cy="4689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1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0EC1-10E8-4BBB-A005-DB691EA2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Saturday: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17F65-7764-4A7D-9C94-BA0D6655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59" y="1508125"/>
            <a:ext cx="9262202" cy="4725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02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D12D-1CDF-4DA8-8933-01D461AD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Sunday: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AD9BC-D536-4557-B204-280AC0E7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16" y="1504732"/>
            <a:ext cx="9176433" cy="472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5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80B5-8C96-483A-9E7C-B7DCAB1D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7299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A5B-E95C-4FEE-A742-4052DE1A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76185"/>
            <a:ext cx="8915400" cy="4935038"/>
          </a:xfrm>
        </p:spPr>
        <p:txBody>
          <a:bodyPr>
            <a:normAutofit/>
          </a:bodyPr>
          <a:lstStyle/>
          <a:p>
            <a:r>
              <a:rPr lang="en-US" sz="2000" dirty="0"/>
              <a:t>The dataset has 8,21,692  rows.</a:t>
            </a:r>
          </a:p>
          <a:p>
            <a:r>
              <a:rPr lang="en-US" sz="2000" dirty="0"/>
              <a:t>Contains each minute’s temperature and humidity recordings at Mohali’s server room.</a:t>
            </a:r>
          </a:p>
          <a:p>
            <a:r>
              <a:rPr lang="en-US" sz="2000" dirty="0"/>
              <a:t>Ranges from 2016-08-17 to 2018-05-24.</a:t>
            </a:r>
          </a:p>
          <a:p>
            <a:r>
              <a:rPr lang="en-US" sz="2000" dirty="0"/>
              <a:t>What can we obtain from this data ?   </a:t>
            </a:r>
            <a:r>
              <a:rPr lang="en-US" sz="2000"/>
              <a:t>(Objective)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10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5420-E4D8-4630-8741-5399D8E5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General 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2455-A028-443C-8629-8AF1EE24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357" y="1495169"/>
            <a:ext cx="9102291" cy="473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94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86B8-2F61-4051-A713-4F7DFFE9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General day(hour):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69405-8D45-4463-B9BF-3C4DC1E8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070" y="1495425"/>
            <a:ext cx="9163759" cy="473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792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E0F-7157-4B19-872F-0CFB1DDF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47136"/>
            <a:ext cx="8911687" cy="580768"/>
          </a:xfrm>
        </p:spPr>
        <p:txBody>
          <a:bodyPr>
            <a:normAutofit/>
          </a:bodyPr>
          <a:lstStyle/>
          <a:p>
            <a:r>
              <a:rPr lang="en-US" sz="2400" u="sng" dirty="0"/>
              <a:t>Humidity analysis: 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5B11B-AB42-48F1-B411-815ED0800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20" y="827904"/>
            <a:ext cx="6068164" cy="593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511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11DF-0602-4FFC-92F6-BA2A7299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852"/>
          </a:xfrm>
        </p:spPr>
        <p:txBody>
          <a:bodyPr>
            <a:normAutofit/>
          </a:bodyPr>
          <a:lstStyle/>
          <a:p>
            <a:r>
              <a:rPr lang="en-US" sz="2400" u="sng" dirty="0"/>
              <a:t>Monday: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2D2157-6CE6-4CC9-BF3B-55BE4D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35" y="1495167"/>
            <a:ext cx="8489092" cy="511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716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F1AB-E7DD-4645-8AD4-DF3BF2C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Tuesday: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1F7E4-7265-4096-A610-70FED49DF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80" y="1433383"/>
            <a:ext cx="8676437" cy="5276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90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BA62-1043-46E3-971F-4EDAE922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Wednesday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312E1-DDC8-4555-9D9E-4A7823B2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79" y="1544294"/>
            <a:ext cx="8699156" cy="510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81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CA96-9F34-47B9-9E27-36EDE819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Thursday: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66BD9-C810-4FE5-B53C-18063CAA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445741"/>
            <a:ext cx="8291383" cy="5214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11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11-5585-4458-896C-0915DA82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Friday: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3129D-87E7-40D3-942C-D5045F0B3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358" y="1470025"/>
            <a:ext cx="8316096" cy="5264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587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54BC-2AC4-4106-BB9D-3CAE77C9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Saturday: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2E9AAA-4B8E-4C26-AD86-8C422E81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2237"/>
            <a:ext cx="8009172" cy="514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350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1063-3355-491F-8D80-08577E87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6467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u="sng" dirty="0"/>
              <a:t>Sunday: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468D5A-A6FA-4283-BFB5-25C261FBD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56952"/>
            <a:ext cx="8167816" cy="511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45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E115-7AF5-467A-8B60-8B1A31D7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33633"/>
            <a:ext cx="8911687" cy="741406"/>
          </a:xfrm>
        </p:spPr>
        <p:txBody>
          <a:bodyPr/>
          <a:lstStyle/>
          <a:p>
            <a:r>
              <a:rPr lang="en-US" u="sng" dirty="0"/>
              <a:t>Data preprocessing: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536355-D598-499A-B557-ECB6F2942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09" y="1396314"/>
            <a:ext cx="7821826" cy="499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155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257F-D7E9-498A-B415-23A4FC38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6467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u="sng" dirty="0"/>
              <a:t>Month-wise: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AFE88A-81D3-43D6-A4C5-ED044B1A3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914" y="1482811"/>
            <a:ext cx="8167816" cy="473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277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7CF0-ED2F-4743-A231-006C675D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CEDB-3128-4986-8EA8-BC69C2D3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2238"/>
            <a:ext cx="8915400" cy="4378984"/>
          </a:xfrm>
        </p:spPr>
        <p:txBody>
          <a:bodyPr>
            <a:normAutofit/>
          </a:bodyPr>
          <a:lstStyle/>
          <a:p>
            <a:r>
              <a:rPr lang="en-US" sz="2000" dirty="0"/>
              <a:t>A polynomial model got developed that can be used to predict temperature values for a given time of a given date and it can be used by the company for future predictions.</a:t>
            </a:r>
          </a:p>
          <a:p>
            <a:endParaRPr lang="en-US" sz="2000" dirty="0"/>
          </a:p>
          <a:p>
            <a:r>
              <a:rPr lang="en-US" sz="2000" dirty="0"/>
              <a:t>However in the case of humidity, we were not able to spot any particular  relationship between the time of the day and humidity value.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98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127E-5929-41F0-8504-DC69346A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09"/>
            <a:ext cx="2792627" cy="5171209"/>
          </a:xfrm>
        </p:spPr>
        <p:txBody>
          <a:bodyPr/>
          <a:lstStyle/>
          <a:p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r>
              <a:rPr lang="en-US" sz="2400" u="sng" dirty="0"/>
              <a:t>DATAFRAME:</a:t>
            </a:r>
            <a:endParaRPr lang="en-US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4DCBBE-EC0A-435A-8F0D-2DE4C0C12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288" y="563980"/>
            <a:ext cx="6312764" cy="5500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19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3962-E4C4-4E13-982E-4B7EFB65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Temp vs time of the day graph for the first day of the dataset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F50C1-D2EF-49F7-952E-552E8D130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606" y="1898822"/>
            <a:ext cx="5968314" cy="4046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2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E621-3535-4CEF-9DD4-146D2C15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Temp vs time of the day graph for the second day of the dataset :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279AD-12F3-4EF6-B18F-2C08B932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255" y="1905000"/>
            <a:ext cx="6112820" cy="3885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3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52DC-3214-43F0-9745-EB11CDAD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u="sng" dirty="0"/>
              <a:t>MAKING SEPARATE DATAFRAMES FOR DIFFERENT DAYS OF A WEEK: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400DF-E23E-4034-B86E-AD8F6376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086" y="1692877"/>
            <a:ext cx="6005384" cy="3904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4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B654-AD0C-4DCA-AD77-C381170C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4110"/>
            <a:ext cx="2928552" cy="528711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r>
              <a:rPr lang="en-US" sz="2400" u="sng" dirty="0"/>
              <a:t>X1</a:t>
            </a:r>
            <a:r>
              <a:rPr lang="en-US" sz="2400" dirty="0"/>
              <a:t> 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D77DD-72A6-40F8-BD41-50918FC06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752" y="481915"/>
            <a:ext cx="6684127" cy="5857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3497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908</TotalTime>
  <Words>287</Words>
  <Application>Microsoft Office PowerPoint</Application>
  <PresentationFormat>Widescreen</PresentationFormat>
  <Paragraphs>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Wisp</vt:lpstr>
      <vt:lpstr>TEMPERATURE &amp; HUMIDITY ANALYSIS WITH MACHINE LEARNING MODEL</vt:lpstr>
      <vt:lpstr>PROJECT DESCRIPTION</vt:lpstr>
      <vt:lpstr> </vt:lpstr>
      <vt:lpstr>Data preprocessing:</vt:lpstr>
      <vt:lpstr>    DATAFRAME:</vt:lpstr>
      <vt:lpstr>Temp vs time of the day graph for the first day of the dataset :</vt:lpstr>
      <vt:lpstr>Temp vs time of the day graph for the second day of the dataset :</vt:lpstr>
      <vt:lpstr>MAKING SEPARATE DATAFRAMES FOR DIFFERENT DAYS OF A WEEK:</vt:lpstr>
      <vt:lpstr>             X1 :</vt:lpstr>
      <vt:lpstr>Plotting avg Temp vs time of the day for different days of the week:</vt:lpstr>
      <vt:lpstr> Monday:</vt:lpstr>
      <vt:lpstr>Tuesday:</vt:lpstr>
      <vt:lpstr>Wednesday:</vt:lpstr>
      <vt:lpstr>Thursday:</vt:lpstr>
      <vt:lpstr>Friday:</vt:lpstr>
      <vt:lpstr>Saturday:</vt:lpstr>
      <vt:lpstr>Sunday:</vt:lpstr>
      <vt:lpstr>General day:</vt:lpstr>
      <vt:lpstr>General day (hour wise):</vt:lpstr>
      <vt:lpstr>Observations:</vt:lpstr>
      <vt:lpstr>Building polynomial regression model:</vt:lpstr>
      <vt:lpstr>Visualization:</vt:lpstr>
      <vt:lpstr>Monday:</vt:lpstr>
      <vt:lpstr>Tuesday:</vt:lpstr>
      <vt:lpstr>Wednesday:</vt:lpstr>
      <vt:lpstr>Thursday:</vt:lpstr>
      <vt:lpstr>Friday:</vt:lpstr>
      <vt:lpstr>Saturday:</vt:lpstr>
      <vt:lpstr>Sunday:</vt:lpstr>
      <vt:lpstr>General day:</vt:lpstr>
      <vt:lpstr>General day(hour):</vt:lpstr>
      <vt:lpstr>Humidity analysis: </vt:lpstr>
      <vt:lpstr>Monday:</vt:lpstr>
      <vt:lpstr>Tuesday:</vt:lpstr>
      <vt:lpstr>Wednesday :</vt:lpstr>
      <vt:lpstr>Thursday:</vt:lpstr>
      <vt:lpstr>Friday:</vt:lpstr>
      <vt:lpstr>Saturday:</vt:lpstr>
      <vt:lpstr>Sunday:</vt:lpstr>
      <vt:lpstr>Month-wise: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&amp; HUMIDITY ANALYSIS WITH MACHINE LEARNING MODEL</dc:title>
  <dc:creator>Hrithik Adhikari</dc:creator>
  <cp:lastModifiedBy>Hrithik Adhikari</cp:lastModifiedBy>
  <cp:revision>42</cp:revision>
  <dcterms:created xsi:type="dcterms:W3CDTF">2018-07-08T09:33:18Z</dcterms:created>
  <dcterms:modified xsi:type="dcterms:W3CDTF">2018-07-10T08:59:51Z</dcterms:modified>
</cp:coreProperties>
</file>