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F931-24F7-4972-8320-92345CF04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717590"/>
            <a:ext cx="8915399" cy="1890583"/>
          </a:xfrm>
        </p:spPr>
        <p:txBody>
          <a:bodyPr/>
          <a:lstStyle/>
          <a:p>
            <a:r>
              <a:rPr lang="en-US" u="sng" dirty="0"/>
              <a:t>Machine Learning Algorithms </a:t>
            </a:r>
            <a:r>
              <a:rPr lang="en-US" dirty="0"/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CAC60-B9CE-45DE-AC4D-A691A2E0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2204" y="4777379"/>
            <a:ext cx="4362407" cy="1126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(whatever I learnt in past 3 weeks)</a:t>
            </a:r>
          </a:p>
          <a:p>
            <a:r>
              <a:rPr lang="en-US" dirty="0"/>
              <a:t>BY- DEVYASH PARIHAR</a:t>
            </a:r>
          </a:p>
          <a:p>
            <a:r>
              <a:rPr lang="en-US" dirty="0"/>
              <a:t>       2016A7PS0066P</a:t>
            </a:r>
          </a:p>
        </p:txBody>
      </p:sp>
    </p:spTree>
    <p:extLst>
      <p:ext uri="{BB962C8B-B14F-4D97-AF65-F5344CB8AC3E}">
        <p14:creationId xmlns:p14="http://schemas.microsoft.com/office/powerpoint/2010/main" val="283805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CC74-9297-4093-8113-4DAF8F58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212" y="2433710"/>
            <a:ext cx="4772512" cy="2785403"/>
          </a:xfrm>
        </p:spPr>
        <p:txBody>
          <a:bodyPr>
            <a:normAutofit/>
          </a:bodyPr>
          <a:lstStyle/>
          <a:p>
            <a:r>
              <a:rPr lang="en-US" sz="2800" u="sng" dirty="0"/>
              <a:t>Sample dataset: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6948E3-3D10-45EC-A01E-71993C8B8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9458" y="0"/>
            <a:ext cx="6977576" cy="6710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92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4F5E-16F8-4386-8B00-C3E22CED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22031"/>
            <a:ext cx="8911687" cy="1482969"/>
          </a:xfrm>
        </p:spPr>
        <p:txBody>
          <a:bodyPr>
            <a:normAutofit/>
          </a:bodyPr>
          <a:lstStyle/>
          <a:p>
            <a:r>
              <a:rPr lang="en-US" sz="2800" dirty="0"/>
              <a:t>Two separate regions got formed.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20AB91-79D7-41A5-8B59-839610117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1031" y="1491176"/>
            <a:ext cx="5926015" cy="4742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77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A319-A661-4AF7-A05C-95EECE6D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380376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Regression</a:t>
            </a:r>
            <a:r>
              <a:rPr lang="en-US" dirty="0"/>
              <a:t>: 1).Linear Regression</a:t>
            </a:r>
            <a:br>
              <a:rPr lang="en-US" dirty="0"/>
            </a:br>
            <a:r>
              <a:rPr lang="en-US" dirty="0"/>
              <a:t>					   2).Polynomial Regression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u="sng" dirty="0"/>
              <a:t>Classification</a:t>
            </a:r>
            <a:r>
              <a:rPr lang="en-US" dirty="0"/>
              <a:t>: 1).Logistic Regression</a:t>
            </a:r>
            <a:br>
              <a:rPr lang="en-US" dirty="0"/>
            </a:br>
            <a:r>
              <a:rPr lang="en-US" dirty="0"/>
              <a:t>						 2).K-Nearest Neighbors(K-NN)</a:t>
            </a:r>
            <a:br>
              <a:rPr lang="en-US" dirty="0"/>
            </a:br>
            <a:r>
              <a:rPr lang="en-US" dirty="0"/>
              <a:t>						 3).Support Vector Machine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6DBD-C405-4922-8B6C-1DDCD608592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2589212" y="5819783"/>
            <a:ext cx="89154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8801-A466-4B30-8E20-7D708388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76774"/>
            <a:ext cx="8911687" cy="787791"/>
          </a:xfrm>
        </p:spPr>
        <p:txBody>
          <a:bodyPr/>
          <a:lstStyle/>
          <a:p>
            <a:r>
              <a:rPr lang="en-US" b="1" dirty="0"/>
              <a:t>Linear Regression: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87DE-1CDB-4BD8-8DC4-55231992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0326"/>
            <a:ext cx="8915400" cy="5127675"/>
          </a:xfrm>
        </p:spPr>
        <p:txBody>
          <a:bodyPr>
            <a:normAutofit/>
          </a:bodyPr>
          <a:lstStyle/>
          <a:p>
            <a:r>
              <a:rPr lang="en-US" sz="2400" dirty="0"/>
              <a:t>Simple linear regression is useful for finding relationship between two continuous variables. One is predictor or independent variable and other is response or dependent variable.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Examples: </a:t>
            </a:r>
          </a:p>
          <a:p>
            <a:pPr marL="0" indent="0">
              <a:buNone/>
            </a:pPr>
            <a:r>
              <a:rPr lang="en-US" sz="2400" dirty="0"/>
              <a:t>    a).Years of Experience vs Salary</a:t>
            </a:r>
          </a:p>
          <a:p>
            <a:pPr marL="0" indent="0">
              <a:buNone/>
            </a:pPr>
            <a:r>
              <a:rPr lang="en-US" sz="2400" dirty="0"/>
              <a:t>    b). Nos of hours studied vs Marks obtained.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56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35E1CD-4BAD-4401-8D04-0D46A840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128" y="2504049"/>
            <a:ext cx="2949746" cy="548639"/>
          </a:xfrm>
        </p:spPr>
        <p:txBody>
          <a:bodyPr>
            <a:normAutofit fontScale="90000"/>
          </a:bodyPr>
          <a:lstStyle/>
          <a:p>
            <a:r>
              <a:rPr lang="en-US" sz="2800" u="sng" dirty="0"/>
              <a:t>Sample dataset: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E5D588-CDE2-406B-A965-C04BE15D9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7232" y="489246"/>
            <a:ext cx="3434201" cy="5879508"/>
          </a:xfrm>
        </p:spPr>
      </p:pic>
    </p:spTree>
    <p:extLst>
      <p:ext uri="{BB962C8B-B14F-4D97-AF65-F5344CB8AC3E}">
        <p14:creationId xmlns:p14="http://schemas.microsoft.com/office/powerpoint/2010/main" val="283273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A681-45A4-4B83-A7A3-C34B54F1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316" y="555673"/>
            <a:ext cx="8911687" cy="1146517"/>
          </a:xfrm>
        </p:spPr>
        <p:txBody>
          <a:bodyPr>
            <a:normAutofit/>
          </a:bodyPr>
          <a:lstStyle/>
          <a:p>
            <a:r>
              <a:rPr lang="en-US" sz="2800" dirty="0"/>
              <a:t>Plotting the training set, we obtain a straight line in </a:t>
            </a:r>
            <a:br>
              <a:rPr lang="en-US" sz="2800" dirty="0"/>
            </a:br>
            <a:r>
              <a:rPr lang="en-US" sz="2800" dirty="0"/>
              <a:t>case of simple linear regression as shown below.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96310-E3DA-4049-965A-91366DA8A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016" y="1998235"/>
            <a:ext cx="5762609" cy="4304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609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3856-D299-420F-9F58-7A90E973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31342"/>
            <a:ext cx="8911687" cy="1050324"/>
          </a:xfrm>
        </p:spPr>
        <p:txBody>
          <a:bodyPr/>
          <a:lstStyle/>
          <a:p>
            <a:r>
              <a:rPr lang="en-US" b="1" dirty="0"/>
              <a:t>Polynomial Regression: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28B3-A0BD-48EF-8291-BB6A2B40C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5741"/>
            <a:ext cx="8915400" cy="4465481"/>
          </a:xfrm>
        </p:spPr>
        <p:txBody>
          <a:bodyPr>
            <a:normAutofit/>
          </a:bodyPr>
          <a:lstStyle/>
          <a:p>
            <a:r>
              <a:rPr lang="en-US" sz="2400" dirty="0"/>
              <a:t> Polynomial regression is a form of regression analysis in which the relationship between the independent variable x and the dependent variable y is modelled as an nth degree polynomial in x.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kth order polynomial model in one variable is given by</a:t>
            </a:r>
          </a:p>
          <a:p>
            <a:pPr marL="0" indent="0">
              <a:buNone/>
            </a:pPr>
            <a:r>
              <a:rPr lang="en-US" sz="2400" dirty="0"/>
              <a:t>    y=a0 + a1*x + a2*x*x + a3*x*x*x + ……… (</a:t>
            </a:r>
            <a:r>
              <a:rPr lang="en-US" sz="2400" dirty="0" err="1"/>
              <a:t>ak</a:t>
            </a:r>
            <a:r>
              <a:rPr lang="en-US" sz="2400" dirty="0"/>
              <a:t>)*(</a:t>
            </a:r>
            <a:r>
              <a:rPr lang="en-US" sz="2400" dirty="0" err="1"/>
              <a:t>x^k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57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31B0-D4A9-47A7-8362-E63E45B0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630658"/>
            <a:ext cx="2879407" cy="798342"/>
          </a:xfrm>
        </p:spPr>
        <p:txBody>
          <a:bodyPr>
            <a:normAutofit fontScale="90000"/>
          </a:bodyPr>
          <a:lstStyle/>
          <a:p>
            <a:r>
              <a:rPr lang="en-US" sz="2800" u="sng" dirty="0"/>
              <a:t>Sample dataset: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6B528-60B6-4E68-8079-9D2A05876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4307" y="647114"/>
            <a:ext cx="5566117" cy="5120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07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5D6F-CAEB-4AEF-90D5-1A2401CE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Curve fits the dataset very precisely here in the case of polynomial regression.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30EAC-B33A-4EF3-A845-74D184817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278" y="1904999"/>
            <a:ext cx="5899044" cy="4467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88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EEB6-2478-42F1-B5C6-82538344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Regression: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83F6-A049-44A0-AD6F-7CCC2775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43"/>
            <a:ext cx="8915400" cy="4094779"/>
          </a:xfrm>
        </p:spPr>
        <p:txBody>
          <a:bodyPr>
            <a:normAutofit/>
          </a:bodyPr>
          <a:lstStyle/>
          <a:p>
            <a:r>
              <a:rPr lang="en-US" sz="2400" dirty="0"/>
              <a:t>It is the go-to method for binary classification problems (problems with two class values).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two possible dependent variable values are often labelled as "0" and "1", which represent outcomes such as pass/fail, win/lose, alive/dead or healthy/sick.</a:t>
            </a:r>
          </a:p>
        </p:txBody>
      </p:sp>
    </p:spTree>
    <p:extLst>
      <p:ext uri="{BB962C8B-B14F-4D97-AF65-F5344CB8AC3E}">
        <p14:creationId xmlns:p14="http://schemas.microsoft.com/office/powerpoint/2010/main" val="42543509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286</TotalTime>
  <Words>175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Machine Learning Algorithms :</vt:lpstr>
      <vt:lpstr>Regression: 1).Linear Regression         2).Polynomial Regression   Classification: 1).Logistic Regression        2).K-Nearest Neighbors(K-NN)        3).Support Vector Machine   </vt:lpstr>
      <vt:lpstr>Linear Regression:</vt:lpstr>
      <vt:lpstr>Sample dataset:</vt:lpstr>
      <vt:lpstr>Plotting the training set, we obtain a straight line in  case of simple linear regression as shown below.</vt:lpstr>
      <vt:lpstr>Polynomial Regression:</vt:lpstr>
      <vt:lpstr>Sample dataset:</vt:lpstr>
      <vt:lpstr>Curve fits the dataset very precisely here in the case of polynomial regression.</vt:lpstr>
      <vt:lpstr>Logistic Regression:</vt:lpstr>
      <vt:lpstr>Sample dataset:</vt:lpstr>
      <vt:lpstr>Two separate regions got formed.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Algorithms :</dc:title>
  <dc:creator>Hrithik Adhikari</dc:creator>
  <cp:lastModifiedBy>Hrithik Adhikari</cp:lastModifiedBy>
  <cp:revision>13</cp:revision>
  <dcterms:created xsi:type="dcterms:W3CDTF">2018-06-14T06:50:34Z</dcterms:created>
  <dcterms:modified xsi:type="dcterms:W3CDTF">2018-06-14T11:37:12Z</dcterms:modified>
</cp:coreProperties>
</file>