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4B274-E65E-B1BC-9433-690F1047E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C5D895-E04B-7A69-8751-2ED4A9AC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BFD5E9-AADA-94AF-FED3-24925B8C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A1B78D-24C0-8BBE-E7B6-8E67DF2F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F12B08-F5DF-CE01-33BE-2CA46240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3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B786-97E9-FED9-076D-DF56ABB8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A4BBD7-A561-1343-4743-DEC055EC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275A9-6481-FF66-D762-C0C456C5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16B92-A142-75B3-9D0D-DA6CCA8C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989D4-4BE9-3BA1-21C0-C0AA80AC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0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E0DE6C-4CA6-9A9F-7C89-96F72E97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9BEF4F-7C75-283F-CE03-57C3F54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B2255-55A3-3DF2-E564-B824F450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E7796-8F76-24F6-B860-60B21FCC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641AC-FC05-DB84-B6CA-4FC982D1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E0374-903A-641E-9C56-63F2E664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62D5F-2FFF-04EF-141E-BAFEB230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68E32-E85F-B970-C447-41BF272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66633-DF33-CC8E-A5C4-DF337F6B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07E3C2-FCE9-3DDE-8CEC-1B9E447E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69982-72DC-2279-CF3D-4DF09A60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E4C66-9D25-0F36-AE14-42606A51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E9EDAE-51EC-48E8-1022-748B7A28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4557A-7E8E-96AA-7DA9-4C6E832E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5EC35-10E2-245F-590A-AC960D2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5975C-D0E4-8FAB-8F22-38A7BACF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3C7B3-9D03-3004-4BBF-62337B83E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0746A-4DD8-CA7E-0277-76A5914EF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7EA4F5-1DD5-F402-1AA7-64CCE8C4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EF7910-4C0A-02D8-17BF-9ACE6226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05B966-21AD-B308-EB49-FBC4411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9380F-4029-C801-AF10-6968D153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AE62E4-259D-9AD6-2638-DE7FB084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0A431B-98BE-4267-4984-E1C3A37E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28C840-FF58-1F0D-6C1C-242D847D5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72F9EB-6A33-124E-0762-CE291EA32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8E5FD9-89D9-7DBE-6390-8EAFD731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280C9F-3588-2CF2-9CF1-A9541369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3CF8E3-5044-E9DC-5DCF-4AB2560F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3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99AAD-8ED8-8EE5-AEF8-70337FD8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EE5F74-CDB6-E949-2808-73AAD7ED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B04AC9-4F20-1427-5A89-E62A0641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243199-9FB8-61B4-C10E-F0D96C5C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7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ECF00E-B963-5BA1-C4E1-0AAC56F4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7844CF-5596-0021-F04E-3F961F45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5CFAF9-6A48-8B33-58EF-6F9CDA37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41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80870-738B-CB73-533C-62E79FB3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51FAA-F4E1-4F5B-3345-8F03D787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F4ADB6-51A2-3121-E23B-5576C8E43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29DEBB-74B9-B589-ACDF-CE281D59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FD458-824C-FA44-7818-3353DD9D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5BA24F-22F9-E9A7-9C66-AB468803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0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38202-0307-F9F5-EA82-B4DD292F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F438BD-BEDA-F11A-2EAA-9A14D00EB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6617DF-4DF2-F7D2-B207-370240B9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74424D-5779-C0FC-F756-97EC80B7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5B87B2-F395-7EB6-6E38-3CEB155C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579695-7F93-46E1-1949-D0A96EF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8585B-CC06-6E76-6576-EA18EC94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9B1A0F-4279-1790-7FBE-93B13E0B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AEEC7-3EAF-C084-8448-357552DD4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B438B-2B8B-A74E-8F5A-7BD1B97F546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31A9F-1796-BD69-4C89-AB549DBBD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D9E23-D2D9-9684-C702-FD31ACF58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BB002-578F-C342-A449-48A93EC97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44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5300-61D2-AE80-4A37-539F09B6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66" b="27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9748-6095-8229-2898-B937061A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Скам</a:t>
            </a:r>
            <a:r>
              <a:rPr lang="ru-RU" dirty="0">
                <a:solidFill>
                  <a:srgbClr val="FFFFFF"/>
                </a:solidFill>
              </a:rPr>
              <a:t> сайт 314884296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9B6C9B-FD0B-8A90-8D46-6B5507B6E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Сагитов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Багдат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Tg</a:t>
            </a:r>
            <a:r>
              <a:rPr lang="en-US" dirty="0">
                <a:solidFill>
                  <a:srgbClr val="FFFFFF"/>
                </a:solidFill>
              </a:rPr>
              <a:t>: @</a:t>
            </a:r>
            <a:r>
              <a:rPr lang="en-US" dirty="0" err="1">
                <a:solidFill>
                  <a:srgbClr val="FFFFFF"/>
                </a:solidFill>
              </a:rPr>
              <a:t>skum</a:t>
            </a:r>
            <a:r>
              <a:rPr lang="ru-RU" dirty="0">
                <a:solidFill>
                  <a:srgbClr val="FFFFFF"/>
                </a:solidFill>
              </a:rPr>
              <a:t>314884296</a:t>
            </a:r>
          </a:p>
        </p:txBody>
      </p:sp>
    </p:spTree>
    <p:extLst>
      <p:ext uri="{BB962C8B-B14F-4D97-AF65-F5344CB8AC3E}">
        <p14:creationId xmlns:p14="http://schemas.microsoft.com/office/powerpoint/2010/main" val="141215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5300-61D2-AE80-4A37-539F09B6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66" b="27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9748-6095-8229-2898-B937061A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459"/>
            <a:ext cx="9144000" cy="59490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Цель: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Создать веб-страницу для обмана путем фишинга, реализуя библиотеку </a:t>
            </a:r>
            <a:r>
              <a:rPr lang="en-US" dirty="0">
                <a:solidFill>
                  <a:srgbClr val="FFFFFF"/>
                </a:solidFill>
              </a:rPr>
              <a:t>flask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33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5300-61D2-AE80-4A37-539F09B6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66" b="27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9748-6095-8229-2898-B937061A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459"/>
            <a:ext cx="9144000" cy="59490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Требования: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Электричество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ru-RU" dirty="0"/>
              <a:t>Компьютер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en" dirty="0"/>
              <a:t>Python 3.10</a:t>
            </a:r>
            <a:br>
              <a:rPr lang="ru-RU" dirty="0"/>
            </a:br>
            <a:r>
              <a:rPr lang="en" dirty="0"/>
              <a:t>Flask        3.0.2</a:t>
            </a:r>
            <a:br>
              <a:rPr lang="ru-RU" dirty="0"/>
            </a:b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7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5300-61D2-AE80-4A37-539F09B6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66" b="27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9748-6095-8229-2898-B937061A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459"/>
            <a:ext cx="9144000" cy="498114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Включенные технологии: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-Шаблоны </a:t>
            </a:r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-Форматирование текста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-Вставление картинки</a:t>
            </a:r>
            <a:br>
              <a:rPr lang="ru-RU" dirty="0"/>
            </a:br>
            <a:r>
              <a:rPr lang="ru-RU" dirty="0"/>
              <a:t>-Ячейки для ввода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9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5300-61D2-AE80-4A37-539F09B6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66" b="27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9748-6095-8229-2898-B937061A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52401"/>
            <a:ext cx="5029200" cy="646430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Идеи для реализации: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-Анимации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-Встроенные видео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-Запись данных в базу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-Добавление большего количества картинок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-Рандомизация комментариев с привязкой по времени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-Ведение </a:t>
            </a:r>
            <a:r>
              <a:rPr lang="ru-RU" sz="3600" dirty="0" err="1">
                <a:solidFill>
                  <a:srgbClr val="FFFFFF"/>
                </a:solidFill>
              </a:rPr>
              <a:t>тгк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</a:t>
            </a:r>
            <a:r>
              <a:rPr lang="ru-RU" sz="3600" dirty="0" err="1">
                <a:solidFill>
                  <a:srgbClr val="FFFFFF"/>
                </a:solidFill>
              </a:rPr>
              <a:t>лол</a:t>
            </a:r>
            <a:r>
              <a:rPr lang="ru-RU" sz="3600" dirty="0">
                <a:solidFill>
                  <a:srgbClr val="FFFFFF"/>
                </a:solidFill>
              </a:rPr>
              <a:t> </a:t>
            </a:r>
            <a:r>
              <a:rPr lang="ru-RU" sz="3600" dirty="0" err="1">
                <a:solidFill>
                  <a:srgbClr val="FFFFFF"/>
                </a:solidFill>
              </a:rPr>
              <a:t>кек</a:t>
            </a:r>
            <a:r>
              <a:rPr lang="ru-RU" sz="3600" dirty="0">
                <a:solidFill>
                  <a:srgbClr val="FFFFFF"/>
                </a:solidFill>
              </a:rPr>
              <a:t> </a:t>
            </a:r>
            <a:r>
              <a:rPr lang="ru-RU" sz="3600" dirty="0" err="1">
                <a:solidFill>
                  <a:srgbClr val="FFFFFF"/>
                </a:solidFill>
              </a:rPr>
              <a:t>эщкере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-Больше не придумал</a:t>
            </a:r>
            <a:br>
              <a:rPr lang="ru-RU" sz="3600" dirty="0">
                <a:solidFill>
                  <a:srgbClr val="FFFFFF"/>
                </a:solidFill>
              </a:rPr>
            </a:br>
            <a:br>
              <a:rPr lang="ru-RU" sz="3600" dirty="0">
                <a:solidFill>
                  <a:srgbClr val="FFFFFF"/>
                </a:solidFill>
              </a:rPr>
            </a:b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CC78110-5CC0-C3FF-DC47-3494462B6DE7}"/>
              </a:ext>
            </a:extLst>
          </p:cNvPr>
          <p:cNvSpPr txBox="1">
            <a:spLocks/>
          </p:cNvSpPr>
          <p:nvPr/>
        </p:nvSpPr>
        <p:spPr>
          <a:xfrm>
            <a:off x="5981700" y="701674"/>
            <a:ext cx="5029200" cy="545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3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-Взлом номера телефона и телеграмма</a:t>
            </a:r>
          </a:p>
          <a:p>
            <a:r>
              <a:rPr lang="ru-RU" sz="3600" dirty="0">
                <a:solidFill>
                  <a:srgbClr val="FFFFFF"/>
                </a:solidFill>
              </a:rPr>
              <a:t>–Взятие микрозаймов</a:t>
            </a:r>
          </a:p>
          <a:p>
            <a:r>
              <a:rPr lang="ru-RU" sz="3600" dirty="0">
                <a:solidFill>
                  <a:srgbClr val="FFFFFF"/>
                </a:solidFill>
              </a:rPr>
              <a:t>- Музыка</a:t>
            </a:r>
          </a:p>
          <a:p>
            <a:r>
              <a:rPr lang="ru-RU" sz="3600" dirty="0">
                <a:solidFill>
                  <a:srgbClr val="FFFFFF"/>
                </a:solidFill>
              </a:rPr>
              <a:t>-Администрация</a:t>
            </a:r>
          </a:p>
          <a:p>
            <a:r>
              <a:rPr lang="ru-RU" sz="3600" dirty="0">
                <a:solidFill>
                  <a:srgbClr val="FFFFFF"/>
                </a:solidFill>
              </a:rPr>
              <a:t>-Сервер</a:t>
            </a:r>
          </a:p>
          <a:p>
            <a:r>
              <a:rPr lang="ru-RU" sz="3600" dirty="0">
                <a:solidFill>
                  <a:srgbClr val="FFFFFF"/>
                </a:solidFill>
              </a:rPr>
              <a:t>-Домен</a:t>
            </a:r>
          </a:p>
          <a:p>
            <a:r>
              <a:rPr lang="ru-RU" sz="3600" dirty="0">
                <a:solidFill>
                  <a:srgbClr val="FFFFFF"/>
                </a:solidFill>
              </a:rPr>
              <a:t>- И </a:t>
            </a:r>
            <a:r>
              <a:rPr lang="ru-RU" sz="3600" dirty="0" err="1">
                <a:solidFill>
                  <a:srgbClr val="FFFFFF"/>
                </a:solidFill>
              </a:rPr>
              <a:t>тд</a:t>
            </a:r>
            <a:br>
              <a:rPr lang="ru-RU" sz="3600" dirty="0">
                <a:solidFill>
                  <a:srgbClr val="FFFFFF"/>
                </a:solidFill>
              </a:rPr>
            </a:br>
            <a:endParaRPr lang="ru-RU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6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5300-61D2-AE80-4A37-539F09B6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66" b="27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9748-6095-8229-2898-B937061A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467159"/>
            <a:ext cx="9144000" cy="324124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81429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D5300-61D2-AE80-4A37-539F09B64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766" b="272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9748-6095-8229-2898-B937061A1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459"/>
            <a:ext cx="9144000" cy="498114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Спасибо за внимание!!11</a:t>
            </a:r>
          </a:p>
        </p:txBody>
      </p:sp>
    </p:spTree>
    <p:extLst>
      <p:ext uri="{BB962C8B-B14F-4D97-AF65-F5344CB8AC3E}">
        <p14:creationId xmlns:p14="http://schemas.microsoft.com/office/powerpoint/2010/main" val="79885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134</Words>
  <Application>Microsoft Macintosh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Тема Office</vt:lpstr>
      <vt:lpstr>Скам сайт 314884296</vt:lpstr>
      <vt:lpstr>Цель: Создать веб-страницу для обмана путем фишинга, реализуя библиотеку flask   </vt:lpstr>
      <vt:lpstr>Требования: Электричество Компьютер Python 3.10 Flask        3.0.2 </vt:lpstr>
      <vt:lpstr>Включенные технологии: -Шаблоны html -Форматирование текста -Вставление картинки -Ячейки для ввода</vt:lpstr>
      <vt:lpstr>Идеи для реализации: -Анимации -Встроенные видео -Запись данных в базу -Добавление большего количества картинок -Рандомизация комментариев с привязкой по времени -Ведение тгк -лол кек эщкере -Больше не придумал  </vt:lpstr>
      <vt:lpstr>Программа</vt:lpstr>
      <vt:lpstr>Спасибо за внимание!!11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Скам сайт 314884296</dc:title>
  <dc:creator>b</dc:creator>
  <cp:lastModifiedBy>b</cp:lastModifiedBy>
  <cp:revision>1</cp:revision>
  <dcterms:created xsi:type="dcterms:W3CDTF">2024-04-25T14:14:05Z</dcterms:created>
  <dcterms:modified xsi:type="dcterms:W3CDTF">2024-04-25T14:35:51Z</dcterms:modified>
</cp:coreProperties>
</file>