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047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60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88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9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0528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780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25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591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3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88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62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06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174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7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50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February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B90627-121A-4DAF-88AD-9A6D8861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" b="62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35839-C454-4F36-BE92-6676ACFC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44444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>
                <a:solidFill>
                  <a:srgbClr val="FFFFFF"/>
                </a:solidFill>
              </a:rPr>
              <a:t>DFS</a:t>
            </a:r>
            <a:endParaRPr lang="ko-KR" altLang="en-US" sz="48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2F902-5BAD-40B2-935F-9D0D6562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663290"/>
            <a:ext cx="4444436" cy="1323314"/>
          </a:xfrm>
        </p:spPr>
        <p:txBody>
          <a:bodyPr>
            <a:normAutofit/>
          </a:bodyPr>
          <a:lstStyle/>
          <a:p>
            <a:pPr algn="l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2DBD08-6880-4F79-83E8-B340F4CEE7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468085"/>
            <a:ext cx="8771138" cy="35652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616808-F0A9-49A8-B679-FD86517FF7D7}"/>
              </a:ext>
            </a:extLst>
          </p:cNvPr>
          <p:cNvSpPr txBox="1"/>
          <p:nvPr/>
        </p:nvSpPr>
        <p:spPr>
          <a:xfrm>
            <a:off x="315686" y="4310743"/>
            <a:ext cx="1974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  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6 5</a:t>
            </a:r>
          </a:p>
          <a:p>
            <a:r>
              <a:rPr lang="en-US" altLang="ko-KR" dirty="0"/>
              <a:t>1 4</a:t>
            </a:r>
          </a:p>
          <a:p>
            <a:r>
              <a:rPr lang="en-US" altLang="ko-KR" dirty="0"/>
              <a:t>1 3</a:t>
            </a:r>
          </a:p>
          <a:p>
            <a:r>
              <a:rPr lang="en-US" altLang="ko-KR" dirty="0"/>
              <a:t>2 3</a:t>
            </a:r>
          </a:p>
          <a:p>
            <a:r>
              <a:rPr lang="en-US" altLang="ko-KR" dirty="0"/>
              <a:t>2 5</a:t>
            </a:r>
          </a:p>
          <a:p>
            <a:r>
              <a:rPr lang="en-US" altLang="ko-KR" dirty="0"/>
              <a:t>4 6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1 6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B4FB71-05D2-4F29-BAD3-290B1B188A07}"/>
              </a:ext>
            </a:extLst>
          </p:cNvPr>
          <p:cNvSpPr/>
          <p:nvPr/>
        </p:nvSpPr>
        <p:spPr>
          <a:xfrm>
            <a:off x="9294920" y="749785"/>
            <a:ext cx="923277" cy="8522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01AD907-52D7-46BA-A756-05391E55BC09}"/>
              </a:ext>
            </a:extLst>
          </p:cNvPr>
          <p:cNvSpPr/>
          <p:nvPr/>
        </p:nvSpPr>
        <p:spPr>
          <a:xfrm>
            <a:off x="6968972" y="1934659"/>
            <a:ext cx="923277" cy="8522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D77E2C-EF4D-4410-AF41-DB218376904E}"/>
              </a:ext>
            </a:extLst>
          </p:cNvPr>
          <p:cNvSpPr/>
          <p:nvPr/>
        </p:nvSpPr>
        <p:spPr>
          <a:xfrm>
            <a:off x="9086295" y="3587243"/>
            <a:ext cx="923277" cy="8522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A9A0DD-4938-42E7-A602-9E3D9DB1DC29}"/>
              </a:ext>
            </a:extLst>
          </p:cNvPr>
          <p:cNvSpPr/>
          <p:nvPr/>
        </p:nvSpPr>
        <p:spPr>
          <a:xfrm>
            <a:off x="8371644" y="5220303"/>
            <a:ext cx="923277" cy="8522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60D52A2-BF5B-4FAD-A18B-8A1BBB63A3CF}"/>
              </a:ext>
            </a:extLst>
          </p:cNvPr>
          <p:cNvSpPr/>
          <p:nvPr/>
        </p:nvSpPr>
        <p:spPr>
          <a:xfrm>
            <a:off x="10604378" y="688241"/>
            <a:ext cx="923277" cy="8522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17EA76-9969-4CE4-A5D5-BCCA7BC7EC34}"/>
              </a:ext>
            </a:extLst>
          </p:cNvPr>
          <p:cNvSpPr/>
          <p:nvPr/>
        </p:nvSpPr>
        <p:spPr>
          <a:xfrm>
            <a:off x="7683625" y="688241"/>
            <a:ext cx="923277" cy="8522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068883F-50BB-403A-9EC1-1EAE237D17C6}"/>
              </a:ext>
            </a:extLst>
          </p:cNvPr>
          <p:cNvCxnSpPr/>
          <p:nvPr/>
        </p:nvCxnSpPr>
        <p:spPr>
          <a:xfrm flipH="1">
            <a:off x="7537142" y="1253073"/>
            <a:ext cx="608121" cy="89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E1BC20-623C-43AA-A187-196908EC7E36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8606902" y="1114370"/>
            <a:ext cx="199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2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9921-C9DF-478F-874A-6C1F6C2A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4F93DF-7334-4580-B0E0-9C1EA801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9" y="180867"/>
            <a:ext cx="10251771" cy="23670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51FE7D-4DED-496D-86DC-5101950F4C65}"/>
              </a:ext>
            </a:extLst>
          </p:cNvPr>
          <p:cNvSpPr/>
          <p:nvPr/>
        </p:nvSpPr>
        <p:spPr>
          <a:xfrm>
            <a:off x="958788" y="2769833"/>
            <a:ext cx="3897297" cy="327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4202E2-6676-4FEB-BA13-07E2CFA34A74}"/>
              </a:ext>
            </a:extLst>
          </p:cNvPr>
          <p:cNvSpPr/>
          <p:nvPr/>
        </p:nvSpPr>
        <p:spPr>
          <a:xfrm>
            <a:off x="5335479" y="3873630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: F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724BE1B-E588-43AB-8073-E85FBB4AF8A4}"/>
              </a:ext>
            </a:extLst>
          </p:cNvPr>
          <p:cNvSpPr/>
          <p:nvPr/>
        </p:nvSpPr>
        <p:spPr>
          <a:xfrm>
            <a:off x="6153701" y="3869184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7BA641-935B-43D7-8F6F-31F461B648C2}"/>
              </a:ext>
            </a:extLst>
          </p:cNvPr>
          <p:cNvSpPr/>
          <p:nvPr/>
        </p:nvSpPr>
        <p:spPr>
          <a:xfrm>
            <a:off x="7815307" y="3841072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A1BC8-A76D-412A-B603-BAEA4285BD10}"/>
              </a:ext>
            </a:extLst>
          </p:cNvPr>
          <p:cNvSpPr/>
          <p:nvPr/>
        </p:nvSpPr>
        <p:spPr>
          <a:xfrm>
            <a:off x="9468031" y="3833672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57068B-2593-4AD4-BD3A-B8F02241D9A7}"/>
              </a:ext>
            </a:extLst>
          </p:cNvPr>
          <p:cNvSpPr/>
          <p:nvPr/>
        </p:nvSpPr>
        <p:spPr>
          <a:xfrm>
            <a:off x="10304010" y="3844030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65A59C-5DEC-4EEB-BCFE-0E4806FBDFC8}"/>
              </a:ext>
            </a:extLst>
          </p:cNvPr>
          <p:cNvSpPr/>
          <p:nvPr/>
        </p:nvSpPr>
        <p:spPr>
          <a:xfrm>
            <a:off x="6980802" y="3835151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793F7B-C039-4A17-93D9-B13C2A35967D}"/>
              </a:ext>
            </a:extLst>
          </p:cNvPr>
          <p:cNvSpPr/>
          <p:nvPr/>
        </p:nvSpPr>
        <p:spPr>
          <a:xfrm>
            <a:off x="8642410" y="3833673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AA4DDD-7ADA-4CEC-A222-175FE6098BF4}"/>
              </a:ext>
            </a:extLst>
          </p:cNvPr>
          <p:cNvSpPr/>
          <p:nvPr/>
        </p:nvSpPr>
        <p:spPr>
          <a:xfrm>
            <a:off x="958788" y="5206860"/>
            <a:ext cx="3897297" cy="8345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5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9FB855E-5C92-4935-82A3-702E316B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0" y="-109244"/>
            <a:ext cx="9401330" cy="35382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112187-E499-481A-81EE-2F6AC02CC0CC}"/>
              </a:ext>
            </a:extLst>
          </p:cNvPr>
          <p:cNvSpPr/>
          <p:nvPr/>
        </p:nvSpPr>
        <p:spPr>
          <a:xfrm>
            <a:off x="360074" y="3477577"/>
            <a:ext cx="3776497" cy="317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5A7C7-C126-4FB2-99AC-6758AC35F2F0}"/>
              </a:ext>
            </a:extLst>
          </p:cNvPr>
          <p:cNvSpPr/>
          <p:nvPr/>
        </p:nvSpPr>
        <p:spPr>
          <a:xfrm>
            <a:off x="4660565" y="4812225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: F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E70798-2C30-4CBD-B9E7-29BBF8B0529B}"/>
              </a:ext>
            </a:extLst>
          </p:cNvPr>
          <p:cNvSpPr/>
          <p:nvPr/>
        </p:nvSpPr>
        <p:spPr>
          <a:xfrm>
            <a:off x="5502764" y="4812224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A43F4E-DA5B-42BB-9CD2-A5154A11DAF9}"/>
              </a:ext>
            </a:extLst>
          </p:cNvPr>
          <p:cNvSpPr/>
          <p:nvPr/>
        </p:nvSpPr>
        <p:spPr>
          <a:xfrm>
            <a:off x="7117151" y="4782625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2A888D-2B60-4181-9573-7DC64C41A05D}"/>
              </a:ext>
            </a:extLst>
          </p:cNvPr>
          <p:cNvSpPr/>
          <p:nvPr/>
        </p:nvSpPr>
        <p:spPr>
          <a:xfrm>
            <a:off x="8793117" y="4772267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C0D561-E848-40B2-A149-9A4C8A2B992C}"/>
              </a:ext>
            </a:extLst>
          </p:cNvPr>
          <p:cNvSpPr/>
          <p:nvPr/>
        </p:nvSpPr>
        <p:spPr>
          <a:xfrm>
            <a:off x="9629096" y="4782625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 </a:t>
            </a:r>
          </a:p>
          <a:p>
            <a:pPr algn="ctr"/>
            <a:r>
              <a:rPr lang="en-US" altLang="ko-KR" dirty="0"/>
              <a:t>: T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02980-024D-4DE9-B197-52B9FBF57EAA}"/>
              </a:ext>
            </a:extLst>
          </p:cNvPr>
          <p:cNvSpPr/>
          <p:nvPr/>
        </p:nvSpPr>
        <p:spPr>
          <a:xfrm>
            <a:off x="6305888" y="4773746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AF9404-F120-4684-8C80-9E755B0008C6}"/>
              </a:ext>
            </a:extLst>
          </p:cNvPr>
          <p:cNvSpPr/>
          <p:nvPr/>
        </p:nvSpPr>
        <p:spPr>
          <a:xfrm>
            <a:off x="7975634" y="4757028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4:T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7673928-718C-4170-A95F-BDA13070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12" y="-39690"/>
            <a:ext cx="5171170" cy="42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5C4C12-17A4-4724-991F-7FD7EA49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2" y="638565"/>
            <a:ext cx="11422059" cy="20453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3D11C89-4C26-4AD8-8CAD-B5057CBA5A5B}"/>
              </a:ext>
            </a:extLst>
          </p:cNvPr>
          <p:cNvSpPr/>
          <p:nvPr/>
        </p:nvSpPr>
        <p:spPr>
          <a:xfrm>
            <a:off x="2458903" y="3560474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: F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36B0EF-589F-42A9-BF67-F3E68D9BA044}"/>
              </a:ext>
            </a:extLst>
          </p:cNvPr>
          <p:cNvSpPr/>
          <p:nvPr/>
        </p:nvSpPr>
        <p:spPr>
          <a:xfrm>
            <a:off x="3301102" y="3560473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64ABBE-2013-46CC-B3A7-AEF799B6593A}"/>
              </a:ext>
            </a:extLst>
          </p:cNvPr>
          <p:cNvSpPr/>
          <p:nvPr/>
        </p:nvSpPr>
        <p:spPr>
          <a:xfrm>
            <a:off x="4915489" y="3530874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C3080E-F2D3-41D9-B304-1D85C70EBA11}"/>
              </a:ext>
            </a:extLst>
          </p:cNvPr>
          <p:cNvSpPr/>
          <p:nvPr/>
        </p:nvSpPr>
        <p:spPr>
          <a:xfrm>
            <a:off x="6591455" y="3520516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4C3B157-BE1E-43CD-A15D-8424BE82E4B7}"/>
              </a:ext>
            </a:extLst>
          </p:cNvPr>
          <p:cNvSpPr/>
          <p:nvPr/>
        </p:nvSpPr>
        <p:spPr>
          <a:xfrm>
            <a:off x="7427434" y="3530874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 </a:t>
            </a:r>
          </a:p>
          <a:p>
            <a:pPr algn="ctr"/>
            <a:r>
              <a:rPr lang="en-US" altLang="ko-KR" dirty="0"/>
              <a:t>: 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356B50-BA86-4707-A977-E13066CA46BC}"/>
              </a:ext>
            </a:extLst>
          </p:cNvPr>
          <p:cNvSpPr/>
          <p:nvPr/>
        </p:nvSpPr>
        <p:spPr>
          <a:xfrm>
            <a:off x="4104226" y="3521995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92FA88-5961-49CC-8ADD-49188901A6FC}"/>
              </a:ext>
            </a:extLst>
          </p:cNvPr>
          <p:cNvSpPr/>
          <p:nvPr/>
        </p:nvSpPr>
        <p:spPr>
          <a:xfrm>
            <a:off x="5773972" y="3505277"/>
            <a:ext cx="811263" cy="10268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4:T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965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60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DFS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</dc:title>
  <dc:creator>윤세일</dc:creator>
  <cp:lastModifiedBy>윤세일</cp:lastModifiedBy>
  <cp:revision>6</cp:revision>
  <dcterms:created xsi:type="dcterms:W3CDTF">2021-02-23T11:40:59Z</dcterms:created>
  <dcterms:modified xsi:type="dcterms:W3CDTF">2021-02-23T12:36:31Z</dcterms:modified>
</cp:coreProperties>
</file>