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0EC2-3C66-48FC-9233-BC62396E5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B797-5BF0-46D7-B74F-6D13038B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FB6B-C85F-419B-AF76-54D85854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EB28-2BAC-430E-B2F2-F8AEB7D5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B77-496B-480E-91E0-E26A7BD0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569A-FE0D-45CB-A011-2A3E5B6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65DC-16D7-44B8-817A-7B59FA9B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2204-7CF3-41AE-B422-13573F0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4447-CF56-4B1C-99FD-B8F94E62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001D-3221-4470-9286-FD110A9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2625D-E761-4454-A966-2BF520AD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36E0-1C20-4426-84FA-AFF2EBD5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0DD1-A71B-42EC-9C09-18C439B5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E999-BF84-4B61-9959-6F71DD1B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2770-0715-44C8-ABE7-43A9954B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B1F7-F7BB-4E0F-AC27-7B60146D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8E3-5F31-4CBD-95C7-5096E42D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0BFF-93CD-4BE7-BA61-638BFAC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01BF-1153-4506-85D2-FF53035D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13CA-F360-4DEA-A264-46AB207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FCA-AE72-4FEC-979B-A28CC1D4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C0D0-8DD8-4028-B585-89632041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C22-DAEA-43E9-9891-E2152884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9EE0-C0D0-4166-B25F-98124902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F5C0-63E1-453F-B874-56B697C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6A86-9508-4877-9189-F446E808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DAB8-9542-4923-B1C5-14A8614EE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4D81-FC42-4908-A97B-7FAB72308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709B8-BFE0-4F22-911C-CE1CC0A4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FBC7-5E1F-4861-81F5-B8AE2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72E9-65C2-430D-9744-ADC159F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2B8-D1F1-4097-8B2C-43565C81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DF6A-672B-4093-B774-7FADB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9AB7-9D48-47BC-9813-0DC44582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DC0C-0D76-479B-8B12-A359FA7AF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47BBE-AB32-4E4D-A645-B1D07F01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CE623-6ECA-4B91-ABCB-2AE3EC55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C2BB-56F9-4001-AA75-B813476B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6B477-CF86-402B-9F61-36F90FB2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F0AF-125A-4802-BDFA-3B7DD5B5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6A779-52F3-4327-ADCD-62CCAA9B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03D12-D1C8-4C61-95EC-E44FCDE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4F8F1-4F49-4D81-B51F-8D0A54ED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2E879-523A-4222-92B2-9C609573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B7A08-6970-4C2D-8F76-6B087211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CC0F-BCB0-47A4-B797-079CDEE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F90-1F7A-4941-A0E1-FE2D732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54B-35BC-4CA7-BDF9-94B365B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EB53-5D38-4560-BE85-69C3E2BC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29507-CBFB-4514-B31F-F27B183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B362-0832-4A66-B642-3311C28E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6B9E-5518-4BE2-8103-E6126E6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F655-5C7D-4AC3-9316-B51FA64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0DA3-B4A4-467D-9C0B-B633FEFAC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7286-E454-46BC-B676-2675B7D5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C8CB-2B13-4EEB-9766-D2D7BAF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439F-3A82-4D5D-9074-BE229D3F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B3DF-478A-4670-9A4A-F2075A03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935A-0E39-4341-AAE9-C765AC9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DC05-47A7-45E8-A2CC-20264638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A4ED-3B13-47E9-8655-41F7FB63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F227-5A19-4A44-83BB-A907BC2B18AD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1755-AB75-458E-82A0-C9A65ADBF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48F7-6966-47B3-9E80-BD0944D84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iltwith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8497-B7A4-4467-A9F2-8045716C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6770"/>
            <a:ext cx="12196893" cy="640336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2BA0B-FD17-4F37-855F-88B37D8F8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553" y="3316384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61DAFB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404170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8844-0058-484F-BE20-8EE858E8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88" y="1517727"/>
            <a:ext cx="10515600" cy="354229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Developed by Facebook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Declarative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/>
              <a:t>Components</a:t>
            </a:r>
            <a:endParaRPr lang="en-US" dirty="0"/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Performant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4C67-C8BD-4C22-BE03-5D924844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51"/>
            <a:ext cx="6791150" cy="4496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FEDFE-1BD7-4E18-A131-55EEB822A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51" y="0"/>
            <a:ext cx="5400849" cy="367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24BBE-98EF-455E-B515-3FDBEE92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48" y="3597552"/>
            <a:ext cx="5133654" cy="3203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70810-C4A6-4C24-8F7E-9A1E39569335}"/>
              </a:ext>
            </a:extLst>
          </p:cNvPr>
          <p:cNvSpPr txBox="1"/>
          <p:nvPr/>
        </p:nvSpPr>
        <p:spPr>
          <a:xfrm>
            <a:off x="0" y="0"/>
            <a:ext cx="296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https://builtwith.com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5F900-1CEC-4C81-A49F-2020CBDD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59" y="0"/>
            <a:ext cx="862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Eric Siebeneich</dc:creator>
  <cp:lastModifiedBy>Eric Siebeneich</cp:lastModifiedBy>
  <cp:revision>11</cp:revision>
  <dcterms:created xsi:type="dcterms:W3CDTF">2018-03-02T20:46:48Z</dcterms:created>
  <dcterms:modified xsi:type="dcterms:W3CDTF">2018-03-09T17:07:44Z</dcterms:modified>
</cp:coreProperties>
</file>