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8" r:id="rId7"/>
    <p:sldId id="269" r:id="rId8"/>
    <p:sldId id="263" r:id="rId9"/>
    <p:sldId id="265" r:id="rId10"/>
    <p:sldId id="270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E9FB3-A513-4591-9272-362942425F4A}" type="datetimeFigureOut">
              <a:rPr lang="pt-PT" smtClean="0"/>
              <a:t>04/07/2020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E384C-3B51-47D8-AF43-8B408D7AFB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98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7FB8-1F83-46F5-9547-B53E727990D1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UMFit - Laboratórios de Informática IV 2019/20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85AA-2F91-481A-833D-4AF024D011BA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UMFit - Laboratórios de Informática IV 2019/20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EB3-6957-42DA-9022-5304F37CAB93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UMFit - Laboratórios de Informática IV 2019/20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9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82E6-8B32-43A1-B85D-11E2963153E5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UMFit - Laboratórios de Informática IV 2019/20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D43-4F75-48F4-A33B-E3ECCA12AFC0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UMFit - Laboratórios de Informática IV 2019/20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8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D278-E788-409A-910B-8C5D1FAD8DAB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UMFit - Laboratórios de Informática IV 2019/20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2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338-9C0F-438C-A4CC-F5E15EAF884C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UMFit - Laboratórios de Informática IV 2019/20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59A6-7271-4816-BF16-22EF54ABD335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UMFit - Laboratórios de Informática IV 2019/20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1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6720-8EC7-4845-A52B-B1CEB0CA8151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UMFit - Laboratórios de Informática IV 2019/20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9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9E1B6-A51E-4421-8193-44B16736BDE1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UMFit - Laboratórios de Informática IV 2019/20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0BB4-3020-4D6D-8ADA-0FF6E6E245E9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UMFit - Laboratórios de Informática IV 2019/20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0C02D7-3C0C-4C85-ACA0-F0A430A11D7A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UMFit - Laboratórios de Informática IV 2019/20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aixa&#10;&#10;Descrição gerada automaticamente">
            <a:extLst>
              <a:ext uri="{FF2B5EF4-FFF2-40B4-BE49-F238E27FC236}">
                <a16:creationId xmlns:a16="http://schemas.microsoft.com/office/drawing/2014/main" id="{CDF610DE-A9C6-496D-9970-343C2E078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34" y="1552541"/>
            <a:ext cx="4027238" cy="40272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847EDF-4A10-4662-9C35-467394E5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pt-PT" sz="6000" dirty="0" err="1">
                <a:solidFill>
                  <a:srgbClr val="FFFF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UMFit</a:t>
            </a:r>
            <a:endParaRPr lang="pt-PT" sz="6000" dirty="0">
              <a:solidFill>
                <a:srgbClr val="FFFFFF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23FA09-E205-4C01-8158-3E91CFC96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933190" cy="2639835"/>
          </a:xfrm>
        </p:spPr>
        <p:txBody>
          <a:bodyPr>
            <a:normAutofit fontScale="92500" lnSpcReduction="20000"/>
          </a:bodyPr>
          <a:lstStyle/>
          <a:p>
            <a:r>
              <a:rPr lang="pt-PT" sz="2000" dirty="0">
                <a:solidFill>
                  <a:srgbClr val="FFFFFF"/>
                </a:solidFill>
                <a:latin typeface="Bahnschrift SemiBold SemiConden" panose="020B0502040204020203" pitchFamily="34" charset="0"/>
                <a:cs typeface="Dubai Medium" panose="020B0603030403030204" pitchFamily="34" charset="-78"/>
              </a:rPr>
              <a:t>Pl5.2 </a:t>
            </a:r>
          </a:p>
          <a:p>
            <a:endParaRPr lang="pt-PT" sz="2000" dirty="0">
              <a:solidFill>
                <a:srgbClr val="FFFFFF"/>
              </a:solidFill>
              <a:latin typeface="Bahnschrift SemiBold SemiConden" panose="020B0502040204020203" pitchFamily="34" charset="0"/>
              <a:cs typeface="Dubai Medium" panose="020B0603030403030204" pitchFamily="34" charset="-78"/>
            </a:endParaRPr>
          </a:p>
          <a:p>
            <a:r>
              <a:rPr lang="pt-PT" sz="2000" dirty="0">
                <a:solidFill>
                  <a:srgbClr val="FFFFFF"/>
                </a:solidFill>
                <a:latin typeface="Bahnschrift SemiBold SemiConden" panose="020B0502040204020203" pitchFamily="34" charset="0"/>
                <a:cs typeface="Dubai Medium" panose="020B0603030403030204" pitchFamily="34" charset="-78"/>
              </a:rPr>
              <a:t>João Azevedo      a85227</a:t>
            </a:r>
          </a:p>
          <a:p>
            <a:r>
              <a:rPr lang="pt-PT" sz="2000" dirty="0">
                <a:solidFill>
                  <a:srgbClr val="FFFFFF"/>
                </a:solidFill>
                <a:latin typeface="Bahnschrift SemiBold SemiConden" panose="020B0502040204020203" pitchFamily="34" charset="0"/>
                <a:cs typeface="Dubai Medium" panose="020B0603030403030204" pitchFamily="34" charset="-78"/>
              </a:rPr>
              <a:t>Hugo Cunha         a84656</a:t>
            </a:r>
          </a:p>
          <a:p>
            <a:r>
              <a:rPr lang="pt-PT" sz="2000" dirty="0">
                <a:solidFill>
                  <a:srgbClr val="FFFFFF"/>
                </a:solidFill>
                <a:latin typeface="Bahnschrift SemiBold SemiConden" panose="020B0502040204020203" pitchFamily="34" charset="0"/>
                <a:cs typeface="Dubai Medium" panose="020B0603030403030204" pitchFamily="34" charset="-78"/>
              </a:rPr>
              <a:t>Paulo araújo      a85729</a:t>
            </a:r>
          </a:p>
          <a:p>
            <a:r>
              <a:rPr lang="pt-PT" sz="2000" dirty="0">
                <a:solidFill>
                  <a:srgbClr val="FFFFFF"/>
                </a:solidFill>
                <a:latin typeface="Bahnschrift SemiBold SemiConden" panose="020B0502040204020203" pitchFamily="34" charset="0"/>
                <a:cs typeface="Dubai Medium" panose="020B0603030403030204" pitchFamily="34" charset="-78"/>
              </a:rPr>
              <a:t>Paulo Lima          a89983</a:t>
            </a:r>
          </a:p>
          <a:p>
            <a:r>
              <a:rPr lang="pt-PT" sz="2000" dirty="0">
                <a:solidFill>
                  <a:srgbClr val="FFFFFF"/>
                </a:solidFill>
                <a:latin typeface="Bahnschrift SemiBold SemiConden" panose="020B0502040204020203" pitchFamily="34" charset="0"/>
                <a:cs typeface="Dubai Medium" panose="020B0603030403030204" pitchFamily="34" charset="-78"/>
              </a:rPr>
              <a:t>Pedro Machado   a83719</a:t>
            </a:r>
          </a:p>
          <a:p>
            <a:endParaRPr lang="pt-PT" sz="2000" dirty="0">
              <a:solidFill>
                <a:srgbClr val="FFFFFF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pt-PT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95F355-FC86-47B6-9E3D-DB697BA2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UMFit - Laboratórios de Informática IV 2019/20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2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3F0CA-9324-469C-9D4A-1A035183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Frontend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1EE45-2D84-43BA-BFB1-D4D5899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200" dirty="0" err="1"/>
              <a:t>UMFit</a:t>
            </a:r>
            <a:r>
              <a:rPr lang="pt-PT" sz="1200" dirty="0"/>
              <a:t> - Laboratórios de Informática IV 2019/20</a:t>
            </a:r>
            <a:endParaRPr lang="en-US" sz="1200" dirty="0"/>
          </a:p>
        </p:txBody>
      </p:sp>
      <p:pic>
        <p:nvPicPr>
          <p:cNvPr id="5" name="Imagem 4" descr="Uma imagem com caixa&#10;&#10;Descrição gerada automaticamente">
            <a:extLst>
              <a:ext uri="{FF2B5EF4-FFF2-40B4-BE49-F238E27FC236}">
                <a16:creationId xmlns:a16="http://schemas.microsoft.com/office/drawing/2014/main" id="{767F4D7B-2FC1-4129-A9F7-64FDBB33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37" y="286603"/>
            <a:ext cx="1176685" cy="1176685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59C311A-2CC8-4B7C-836A-9236B01A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i="1" dirty="0"/>
              <a:t> </a:t>
            </a:r>
            <a:r>
              <a:rPr lang="pt-PT" b="1" i="1" dirty="0" err="1"/>
              <a:t>Typescript</a:t>
            </a:r>
            <a:r>
              <a:rPr lang="pt-PT" i="1" dirty="0"/>
              <a:t> </a:t>
            </a:r>
            <a:r>
              <a:rPr lang="pt-PT" b="1" i="1" dirty="0"/>
              <a:t>+</a:t>
            </a:r>
            <a:r>
              <a:rPr lang="pt-PT" i="1" dirty="0"/>
              <a:t> </a:t>
            </a:r>
            <a:r>
              <a:rPr lang="pt-PT" b="1" i="1" dirty="0" err="1"/>
              <a:t>React</a:t>
            </a:r>
            <a:r>
              <a:rPr lang="pt-PT" i="1" dirty="0"/>
              <a:t> </a:t>
            </a:r>
            <a:r>
              <a:rPr lang="pt-PT" dirty="0"/>
              <a:t>com</a:t>
            </a:r>
            <a:r>
              <a:rPr lang="pt-PT" i="1" dirty="0"/>
              <a:t> </a:t>
            </a:r>
            <a:r>
              <a:rPr lang="pt-PT" dirty="0"/>
              <a:t>a</a:t>
            </a:r>
            <a:r>
              <a:rPr lang="pt-PT" i="1" dirty="0"/>
              <a:t> </a:t>
            </a:r>
            <a:r>
              <a:rPr lang="pt-PT" dirty="0"/>
              <a:t>Framework do </a:t>
            </a:r>
            <a:r>
              <a:rPr lang="pt-PT" b="1" dirty="0" err="1"/>
              <a:t>Ionic</a:t>
            </a:r>
            <a:r>
              <a:rPr lang="pt-PT" b="1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Aplicação multiplataforma </a:t>
            </a:r>
            <a:r>
              <a:rPr lang="pt-PT" i="1" dirty="0" err="1"/>
              <a:t>responsive</a:t>
            </a:r>
            <a:r>
              <a:rPr lang="pt-PT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Plataforma de </a:t>
            </a:r>
            <a:r>
              <a:rPr lang="pt-PT" b="1" dirty="0" err="1"/>
              <a:t>Deploy</a:t>
            </a:r>
            <a:r>
              <a:rPr lang="pt-PT" dirty="0"/>
              <a:t>: </a:t>
            </a:r>
            <a:r>
              <a:rPr lang="pt-PT" i="1" dirty="0" err="1"/>
              <a:t>Gitlab</a:t>
            </a:r>
            <a:r>
              <a:rPr lang="pt-PT" i="1" dirty="0"/>
              <a:t> </a:t>
            </a:r>
            <a:r>
              <a:rPr lang="pt-PT" i="1" dirty="0" err="1"/>
              <a:t>Pages</a:t>
            </a:r>
            <a:r>
              <a:rPr lang="pt-PT" i="1" dirty="0"/>
              <a:t>;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i="1" dirty="0"/>
          </a:p>
          <a:p>
            <a:pPr marL="0" indent="0">
              <a:buNone/>
            </a:pPr>
            <a:endParaRPr lang="pt-PT" i="1" dirty="0"/>
          </a:p>
          <a:p>
            <a:pPr marL="0" indent="0">
              <a:buNone/>
            </a:pPr>
            <a:endParaRPr lang="pt-PT" i="1" dirty="0"/>
          </a:p>
          <a:p>
            <a:pPr marL="0" indent="0">
              <a:buNone/>
            </a:pPr>
            <a:endParaRPr lang="pt-PT" i="1" dirty="0"/>
          </a:p>
        </p:txBody>
      </p:sp>
      <p:pic>
        <p:nvPicPr>
          <p:cNvPr id="11" name="Imagem 10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E6C5001-5D78-4461-ACC2-9FEE1145C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753" y="1845523"/>
            <a:ext cx="2207098" cy="3914246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m 1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E005F21-EEDE-4B35-80CD-823BCF41F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144" y="1845523"/>
            <a:ext cx="2216426" cy="3914246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90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3F0CA-9324-469C-9D4A-1A035183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PWA (</a:t>
            </a:r>
            <a:r>
              <a:rPr lang="pt-PT" i="1" dirty="0" err="1"/>
              <a:t>Progressive</a:t>
            </a:r>
            <a:r>
              <a:rPr lang="pt-PT" i="1" dirty="0"/>
              <a:t> Web App</a:t>
            </a:r>
            <a:r>
              <a:rPr lang="pt-PT" dirty="0"/>
              <a:t>)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1EE45-2D84-43BA-BFB1-D4D5899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200" dirty="0" err="1"/>
              <a:t>UMFit</a:t>
            </a:r>
            <a:r>
              <a:rPr lang="pt-PT" sz="1200" dirty="0"/>
              <a:t> - Laboratórios de Informática IV 2019/20</a:t>
            </a:r>
            <a:endParaRPr lang="en-US" sz="1200" dirty="0"/>
          </a:p>
        </p:txBody>
      </p:sp>
      <p:pic>
        <p:nvPicPr>
          <p:cNvPr id="5" name="Imagem 4" descr="Uma imagem com caixa&#10;&#10;Descrição gerada automaticamente">
            <a:extLst>
              <a:ext uri="{FF2B5EF4-FFF2-40B4-BE49-F238E27FC236}">
                <a16:creationId xmlns:a16="http://schemas.microsoft.com/office/drawing/2014/main" id="{767F4D7B-2FC1-4129-A9F7-64FDBB33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37" y="286603"/>
            <a:ext cx="1176685" cy="1176685"/>
          </a:xfrm>
          <a:prstGeom prst="rect">
            <a:avLst/>
          </a:prstGeom>
        </p:spPr>
      </p:pic>
      <p:pic>
        <p:nvPicPr>
          <p:cNvPr id="8" name="Marcador de Posição de Conteúdo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EF16523-13B8-487B-BA8A-B3C45701F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375" y="1967795"/>
            <a:ext cx="5013084" cy="4302695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CEBFB80-59F1-40F5-9A40-FAE11A7BD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601" y="1967795"/>
            <a:ext cx="5754775" cy="1797403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04F27EB-8FAB-4005-A8E2-5276A56D9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887" y="3968258"/>
            <a:ext cx="3262313" cy="2261092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70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537187F-DC37-4A60-924D-B150C080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5" name="Imagem 4" descr="Uma imagem com caixa&#10;&#10;Descrição gerada automaticamente">
            <a:extLst>
              <a:ext uri="{FF2B5EF4-FFF2-40B4-BE49-F238E27FC236}">
                <a16:creationId xmlns:a16="http://schemas.microsoft.com/office/drawing/2014/main" id="{767F4D7B-2FC1-4129-A9F7-64FDBB33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257" y="643538"/>
            <a:ext cx="3618586" cy="36185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1EE45-2D84-43BA-BFB1-D4D5899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UMFit - Laboratórios de Informática IV 2019/20</a:t>
            </a:r>
          </a:p>
        </p:txBody>
      </p:sp>
    </p:spTree>
    <p:extLst>
      <p:ext uri="{BB962C8B-B14F-4D97-AF65-F5344CB8AC3E}">
        <p14:creationId xmlns:p14="http://schemas.microsoft.com/office/powerpoint/2010/main" val="288038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3F0CA-9324-469C-9D4A-1A035183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508122-8EEA-4A30-B10B-5358EA682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80550"/>
            <a:ext cx="10058400" cy="2788543"/>
          </a:xfrm>
        </p:spPr>
        <p:txBody>
          <a:bodyPr/>
          <a:lstStyle/>
          <a:p>
            <a:r>
              <a:rPr lang="pt-PT" dirty="0"/>
              <a:t>“</a:t>
            </a:r>
            <a:r>
              <a:rPr lang="pt-PT" dirty="0">
                <a:latin typeface="Avenir Next LT Pro Light" panose="020B0304020202020204" pitchFamily="34" charset="0"/>
              </a:rPr>
              <a:t>Proporcionar aos utilizadores experiências de utilização do ginásio mais </a:t>
            </a:r>
            <a:r>
              <a:rPr lang="pt-PT" b="1" dirty="0">
                <a:latin typeface="Avenir Next LT Pro Light" panose="020B0304020202020204" pitchFamily="34" charset="0"/>
              </a:rPr>
              <a:t>simples</a:t>
            </a:r>
            <a:r>
              <a:rPr lang="pt-PT" dirty="0">
                <a:latin typeface="Avenir Next LT Pro Light" panose="020B0304020202020204" pitchFamily="34" charset="0"/>
              </a:rPr>
              <a:t> e </a:t>
            </a:r>
            <a:r>
              <a:rPr lang="pt-PT" b="1" dirty="0">
                <a:latin typeface="Avenir Next LT Pro Light" panose="020B0304020202020204" pitchFamily="34" charset="0"/>
              </a:rPr>
              <a:t>cómodas</a:t>
            </a:r>
            <a:r>
              <a:rPr lang="pt-PT" dirty="0">
                <a:latin typeface="Avenir Next LT Pro Light" panose="020B0304020202020204" pitchFamily="34" charset="0"/>
              </a:rPr>
              <a:t>, para além de </a:t>
            </a:r>
            <a:r>
              <a:rPr lang="pt-PT" b="1" dirty="0">
                <a:latin typeface="Avenir Next LT Pro Light" panose="020B0304020202020204" pitchFamily="34" charset="0"/>
              </a:rPr>
              <a:t>unificar o exercício físico a uma alimentação mais adequada</a:t>
            </a:r>
            <a:r>
              <a:rPr lang="pt-PT" dirty="0">
                <a:latin typeface="Avenir Next LT Pro Light" panose="020B0304020202020204" pitchFamily="34" charset="0"/>
              </a:rPr>
              <a:t>, consoante os objetivos definidos por cada um</a:t>
            </a:r>
            <a:r>
              <a:rPr lang="pt-PT" dirty="0"/>
              <a:t>”.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1EE45-2D84-43BA-BFB1-D4D5899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200" dirty="0" err="1"/>
              <a:t>UMFit</a:t>
            </a:r>
            <a:r>
              <a:rPr lang="pt-PT" sz="1200" dirty="0"/>
              <a:t> - Laboratórios de Informática IV 2019/20</a:t>
            </a:r>
            <a:endParaRPr lang="en-US" sz="1200" dirty="0"/>
          </a:p>
        </p:txBody>
      </p:sp>
      <p:pic>
        <p:nvPicPr>
          <p:cNvPr id="5" name="Imagem 4" descr="Uma imagem com caixa&#10;&#10;Descrição gerada automaticamente">
            <a:extLst>
              <a:ext uri="{FF2B5EF4-FFF2-40B4-BE49-F238E27FC236}">
                <a16:creationId xmlns:a16="http://schemas.microsoft.com/office/drawing/2014/main" id="{767F4D7B-2FC1-4129-A9F7-64FDBB33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37" y="286603"/>
            <a:ext cx="1176685" cy="11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0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3F0CA-9324-469C-9D4A-1A035183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dirty="0"/>
              <a:t>Requisitos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1EE45-2D84-43BA-BFB1-D4D5899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200" dirty="0" err="1"/>
              <a:t>UMFit</a:t>
            </a:r>
            <a:r>
              <a:rPr lang="pt-PT" sz="1200" dirty="0"/>
              <a:t> - Laboratórios de Informática IV 2019/20</a:t>
            </a:r>
            <a:endParaRPr lang="en-US" sz="1200" dirty="0"/>
          </a:p>
        </p:txBody>
      </p:sp>
      <p:pic>
        <p:nvPicPr>
          <p:cNvPr id="5" name="Imagem 4" descr="Uma imagem com caixa&#10;&#10;Descrição gerada automaticamente">
            <a:extLst>
              <a:ext uri="{FF2B5EF4-FFF2-40B4-BE49-F238E27FC236}">
                <a16:creationId xmlns:a16="http://schemas.microsoft.com/office/drawing/2014/main" id="{767F4D7B-2FC1-4129-A9F7-64FDBB33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37" y="286603"/>
            <a:ext cx="1176685" cy="1176685"/>
          </a:xfrm>
          <a:prstGeom prst="rect">
            <a:avLst/>
          </a:prstGeom>
        </p:spPr>
      </p:pic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4EFFDC4C-6881-4487-9587-AD410789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4434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/>
              <a:t>Gestão </a:t>
            </a:r>
            <a:r>
              <a:rPr lang="pt-PT" dirty="0"/>
              <a:t>de Utilizadores (Clientes, Instrutores e Rececionistas);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i="1" dirty="0"/>
              <a:t>Autenticação, edição e registo de Utilizadores;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/>
              <a:t>Planos</a:t>
            </a:r>
            <a:r>
              <a:rPr lang="pt-PT" dirty="0"/>
              <a:t> de Treino e Alimentares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i="1" dirty="0"/>
              <a:t>Consultas e criação de planos;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/>
              <a:t>Avaliações</a:t>
            </a:r>
            <a:r>
              <a:rPr lang="pt-PT" dirty="0"/>
              <a:t> de Clientes: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i="1" dirty="0"/>
              <a:t>Agendamento, realização e visualização;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i="1" dirty="0"/>
              <a:t> Manter um histórico da evolução do cliente;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/>
              <a:t>Categorias</a:t>
            </a:r>
            <a:r>
              <a:rPr lang="pt-PT" dirty="0"/>
              <a:t> dos Clientes: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i="1" dirty="0"/>
              <a:t>Standard e Premium com diferentes privilégios;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 Aulas </a:t>
            </a:r>
            <a:r>
              <a:rPr lang="pt-PT" dirty="0"/>
              <a:t>e os seus espaços: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i="1" dirty="0"/>
              <a:t> Marcação, consulta e edição do plano semanal de aulas;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i="1" dirty="0"/>
              <a:t> Visualização de estatísticas individuais das aulas;</a:t>
            </a:r>
          </a:p>
          <a:p>
            <a:pPr marL="201168" lvl="1" indent="0">
              <a:buNone/>
            </a:pPr>
            <a:endParaRPr lang="pt-PT" i="1" dirty="0"/>
          </a:p>
          <a:p>
            <a:pPr marL="201168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021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3F0CA-9324-469C-9D4A-1A035183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</a:t>
            </a:r>
            <a:r>
              <a:rPr lang="pt-PT" dirty="0" err="1"/>
              <a:t>Gantt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508122-8EEA-4A30-B10B-5358EA682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80550"/>
            <a:ext cx="10058400" cy="2788543"/>
          </a:xfrm>
        </p:spPr>
        <p:txBody>
          <a:bodyPr/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1EE45-2D84-43BA-BFB1-D4D5899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200" dirty="0" err="1"/>
              <a:t>UMFit</a:t>
            </a:r>
            <a:r>
              <a:rPr lang="pt-PT" sz="1200" dirty="0"/>
              <a:t> - Laboratórios de Informática IV 2019/20</a:t>
            </a:r>
            <a:endParaRPr lang="en-US" sz="1200" dirty="0"/>
          </a:p>
        </p:txBody>
      </p:sp>
      <p:pic>
        <p:nvPicPr>
          <p:cNvPr id="5" name="Imagem 4" descr="Uma imagem com caixa&#10;&#10;Descrição gerada automaticamente">
            <a:extLst>
              <a:ext uri="{FF2B5EF4-FFF2-40B4-BE49-F238E27FC236}">
                <a16:creationId xmlns:a16="http://schemas.microsoft.com/office/drawing/2014/main" id="{767F4D7B-2FC1-4129-A9F7-64FDBB33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37" y="286603"/>
            <a:ext cx="1176685" cy="1176685"/>
          </a:xfrm>
          <a:prstGeom prst="rect">
            <a:avLst/>
          </a:prstGeo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6391D6E-40AA-440A-9853-E7C700BE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18" y="1776486"/>
            <a:ext cx="8965277" cy="438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8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3F0CA-9324-469C-9D4A-1A035183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2" y="2318618"/>
            <a:ext cx="3200400" cy="1287707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Use Cases</a:t>
            </a: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D7FCE381-25DC-4A98-B406-FA24B2E5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1EE45-2D84-43BA-BFB1-D4D5899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33" y="6414383"/>
            <a:ext cx="4648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PT" sz="1200" dirty="0" err="1">
                <a:solidFill>
                  <a:schemeClr val="bg1"/>
                </a:solidFill>
              </a:rPr>
              <a:t>UMFit</a:t>
            </a:r>
            <a:r>
              <a:rPr lang="pt-PT" sz="1200" dirty="0">
                <a:solidFill>
                  <a:schemeClr val="bg1"/>
                </a:solidFill>
              </a:rPr>
              <a:t> - Laboratórios de Informática IV 2019/20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8" name="Marcador de Posição de Conteúdo 7" descr="Uma imagem com texto, mapa&#10;&#10;Descrição gerada automaticamente">
            <a:extLst>
              <a:ext uri="{FF2B5EF4-FFF2-40B4-BE49-F238E27FC236}">
                <a16:creationId xmlns:a16="http://schemas.microsoft.com/office/drawing/2014/main" id="{1F9B95BB-4EFF-49B2-A0FB-E0493E01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22" y="269931"/>
            <a:ext cx="7490834" cy="6044149"/>
          </a:xfrm>
          <a:prstGeom prst="rect">
            <a:avLst/>
          </a:prstGeom>
        </p:spPr>
      </p:pic>
      <p:pic>
        <p:nvPicPr>
          <p:cNvPr id="16" name="Imagem 15" descr="Uma imagem com caixa&#10;&#10;Descrição gerada automaticamente">
            <a:extLst>
              <a:ext uri="{FF2B5EF4-FFF2-40B4-BE49-F238E27FC236}">
                <a16:creationId xmlns:a16="http://schemas.microsoft.com/office/drawing/2014/main" id="{C8AB5DD4-EC63-46FB-9A33-DCD7A439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60" y="269931"/>
            <a:ext cx="1816044" cy="181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2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3F0CA-9324-469C-9D4A-1A035183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2" y="2318618"/>
            <a:ext cx="3200400" cy="1287707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Diagrama de Classes</a:t>
            </a:r>
          </a:p>
        </p:txBody>
      </p:sp>
      <p:pic>
        <p:nvPicPr>
          <p:cNvPr id="5" name="Marcador de Posição de Conteúdo 4" descr="Uma imagem com texto, mapa&#10;&#10;Descrição gerada automaticamente">
            <a:extLst>
              <a:ext uri="{FF2B5EF4-FFF2-40B4-BE49-F238E27FC236}">
                <a16:creationId xmlns:a16="http://schemas.microsoft.com/office/drawing/2014/main" id="{AA09149D-4003-470C-8D92-3D73E35A5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675" y="172383"/>
            <a:ext cx="7679091" cy="6461158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1EE45-2D84-43BA-BFB1-D4D5899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33" y="6414383"/>
            <a:ext cx="4648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PT" sz="1200" dirty="0" err="1">
                <a:solidFill>
                  <a:schemeClr val="bg1"/>
                </a:solidFill>
              </a:rPr>
              <a:t>UMFit</a:t>
            </a:r>
            <a:r>
              <a:rPr lang="pt-PT" sz="1200" dirty="0">
                <a:solidFill>
                  <a:schemeClr val="bg1"/>
                </a:solidFill>
              </a:rPr>
              <a:t> - Laboratórios de Informática IV 2019/20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6" name="Imagem 15" descr="Uma imagem com caixa&#10;&#10;Descrição gerada automaticamente">
            <a:extLst>
              <a:ext uri="{FF2B5EF4-FFF2-40B4-BE49-F238E27FC236}">
                <a16:creationId xmlns:a16="http://schemas.microsoft.com/office/drawing/2014/main" id="{C8AB5DD4-EC63-46FB-9A33-DCD7A439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60" y="269931"/>
            <a:ext cx="1816044" cy="181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5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3F0CA-9324-469C-9D4A-1A035183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2" y="2085975"/>
            <a:ext cx="3200400" cy="808145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Base de Dados</a:t>
            </a:r>
            <a:endParaRPr lang="pt-PT" sz="4000" i="1" dirty="0">
              <a:solidFill>
                <a:schemeClr val="bg1"/>
              </a:solidFill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1EE45-2D84-43BA-BFB1-D4D5899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33" y="6414383"/>
            <a:ext cx="4648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PT" sz="1200" dirty="0" err="1">
                <a:solidFill>
                  <a:schemeClr val="bg1"/>
                </a:solidFill>
              </a:rPr>
              <a:t>UMFit</a:t>
            </a:r>
            <a:r>
              <a:rPr lang="pt-PT" sz="1200" dirty="0">
                <a:solidFill>
                  <a:schemeClr val="bg1"/>
                </a:solidFill>
              </a:rPr>
              <a:t> - Laboratórios de Informática IV 2019/20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6" name="Imagem 15" descr="Uma imagem com caixa&#10;&#10;Descrição gerada automaticamente">
            <a:extLst>
              <a:ext uri="{FF2B5EF4-FFF2-40B4-BE49-F238E27FC236}">
                <a16:creationId xmlns:a16="http://schemas.microsoft.com/office/drawing/2014/main" id="{C8AB5DD4-EC63-46FB-9A33-DCD7A439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60" y="269931"/>
            <a:ext cx="1816044" cy="181604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271AEB4-64F4-456B-97EB-66EB5B491FAF}"/>
              </a:ext>
            </a:extLst>
          </p:cNvPr>
          <p:cNvSpPr txBox="1"/>
          <p:nvPr/>
        </p:nvSpPr>
        <p:spPr>
          <a:xfrm>
            <a:off x="968926" y="2769575"/>
            <a:ext cx="2172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Relacional - </a:t>
            </a:r>
            <a:r>
              <a:rPr lang="pt-PT" sz="2000" i="1" dirty="0" err="1">
                <a:solidFill>
                  <a:schemeClr val="bg1"/>
                </a:solidFill>
              </a:rPr>
              <a:t>MySQL</a:t>
            </a:r>
            <a:endParaRPr lang="pt-PT" sz="2000" dirty="0"/>
          </a:p>
        </p:txBody>
      </p:sp>
      <p:pic>
        <p:nvPicPr>
          <p:cNvPr id="8" name="Marcador de Posição de Conteúdo 7" descr="Uma imagem com texto, mapa&#10;&#10;Descrição gerada automaticamente">
            <a:extLst>
              <a:ext uri="{FF2B5EF4-FFF2-40B4-BE49-F238E27FC236}">
                <a16:creationId xmlns:a16="http://schemas.microsoft.com/office/drawing/2014/main" id="{326E1753-6D87-4203-B499-1B28466CB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9326" y="256650"/>
            <a:ext cx="7883290" cy="5826069"/>
          </a:xfrm>
        </p:spPr>
      </p:pic>
    </p:spTree>
    <p:extLst>
      <p:ext uri="{BB962C8B-B14F-4D97-AF65-F5344CB8AC3E}">
        <p14:creationId xmlns:p14="http://schemas.microsoft.com/office/powerpoint/2010/main" val="69993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3F0CA-9324-469C-9D4A-1A035183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Backend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1EE45-2D84-43BA-BFB1-D4D5899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200" dirty="0" err="1"/>
              <a:t>UMFit</a:t>
            </a:r>
            <a:r>
              <a:rPr lang="pt-PT" sz="1200" dirty="0"/>
              <a:t> - Laboratórios de Informática IV 2019/20</a:t>
            </a:r>
            <a:endParaRPr lang="en-US" sz="1200" dirty="0"/>
          </a:p>
        </p:txBody>
      </p:sp>
      <p:pic>
        <p:nvPicPr>
          <p:cNvPr id="5" name="Imagem 4" descr="Uma imagem com caixa&#10;&#10;Descrição gerada automaticamente">
            <a:extLst>
              <a:ext uri="{FF2B5EF4-FFF2-40B4-BE49-F238E27FC236}">
                <a16:creationId xmlns:a16="http://schemas.microsoft.com/office/drawing/2014/main" id="{767F4D7B-2FC1-4129-A9F7-64FDBB33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37" y="286603"/>
            <a:ext cx="1176685" cy="1176685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59C311A-2CC8-4B7C-836A-9236B01A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i="1" dirty="0"/>
              <a:t> </a:t>
            </a:r>
            <a:r>
              <a:rPr lang="pt-PT" b="1" i="1" dirty="0"/>
              <a:t>C#</a:t>
            </a:r>
            <a:r>
              <a:rPr lang="pt-PT" i="1" dirty="0"/>
              <a:t> e Microsoft </a:t>
            </a:r>
            <a:r>
              <a:rPr lang="pt-PT" b="1" i="1" dirty="0"/>
              <a:t>.NET core </a:t>
            </a:r>
            <a:r>
              <a:rPr lang="pt-PT" i="1" dirty="0"/>
              <a:t>Framework;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i="1" dirty="0"/>
              <a:t> </a:t>
            </a:r>
          </a:p>
          <a:p>
            <a:pPr marL="0" indent="0">
              <a:buNone/>
            </a:pPr>
            <a:endParaRPr lang="pt-PT" i="1" dirty="0"/>
          </a:p>
          <a:p>
            <a:pPr marL="0" indent="0">
              <a:buNone/>
            </a:pPr>
            <a:endParaRPr lang="pt-PT" i="1" dirty="0"/>
          </a:p>
          <a:p>
            <a:pPr marL="0" indent="0">
              <a:buNone/>
            </a:pPr>
            <a:endParaRPr lang="pt-PT" i="1" dirty="0"/>
          </a:p>
          <a:p>
            <a:pPr>
              <a:buFont typeface="Arial" panose="020B0604020202020204" pitchFamily="34" charset="0"/>
              <a:buChar char="•"/>
            </a:pPr>
            <a:r>
              <a:rPr lang="pt-PT" i="1" dirty="0"/>
              <a:t> </a:t>
            </a:r>
            <a:r>
              <a:rPr lang="pt-PT" dirty="0"/>
              <a:t>Plataforma de </a:t>
            </a:r>
            <a:r>
              <a:rPr lang="pt-PT" b="1" dirty="0" err="1"/>
              <a:t>Deploy</a:t>
            </a:r>
            <a:r>
              <a:rPr lang="pt-PT" dirty="0"/>
              <a:t>: </a:t>
            </a:r>
            <a:r>
              <a:rPr lang="pt-PT" i="1" dirty="0"/>
              <a:t>Microsoft </a:t>
            </a:r>
            <a:r>
              <a:rPr lang="pt-PT" i="1" dirty="0" err="1"/>
              <a:t>Azure</a:t>
            </a:r>
            <a:r>
              <a:rPr lang="pt-PT" i="1" dirty="0"/>
              <a:t>;</a:t>
            </a:r>
          </a:p>
        </p:txBody>
      </p:sp>
      <p:pic>
        <p:nvPicPr>
          <p:cNvPr id="8" name="Imagem 7" descr="Uma imagem com captura de ecrã, monitor, ecrã, preto&#10;&#10;Descrição gerada automaticamente">
            <a:extLst>
              <a:ext uri="{FF2B5EF4-FFF2-40B4-BE49-F238E27FC236}">
                <a16:creationId xmlns:a16="http://schemas.microsoft.com/office/drawing/2014/main" id="{C27BF533-87DC-498A-804F-5013A4A3E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7307317" y="2422561"/>
            <a:ext cx="4436705" cy="3273389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C748D9F-0932-47F2-82B1-9A17AD054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10" y="2227251"/>
            <a:ext cx="5551065" cy="14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6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3F0CA-9324-469C-9D4A-1A035183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Mecanismo de Sessão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1EE45-2D84-43BA-BFB1-D4D58991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z="1200" dirty="0" err="1"/>
              <a:t>UMFit</a:t>
            </a:r>
            <a:r>
              <a:rPr lang="pt-PT" sz="1200" dirty="0"/>
              <a:t> - Laboratórios de Informática IV 2019/20</a:t>
            </a:r>
            <a:endParaRPr lang="en-US" sz="1200" dirty="0"/>
          </a:p>
        </p:txBody>
      </p:sp>
      <p:pic>
        <p:nvPicPr>
          <p:cNvPr id="5" name="Imagem 4" descr="Uma imagem com caixa&#10;&#10;Descrição gerada automaticamente">
            <a:extLst>
              <a:ext uri="{FF2B5EF4-FFF2-40B4-BE49-F238E27FC236}">
                <a16:creationId xmlns:a16="http://schemas.microsoft.com/office/drawing/2014/main" id="{767F4D7B-2FC1-4129-A9F7-64FDBB33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37" y="286603"/>
            <a:ext cx="1176685" cy="1176685"/>
          </a:xfrm>
          <a:prstGeom prst="rect">
            <a:avLst/>
          </a:prstGeom>
        </p:spPr>
      </p:pic>
      <p:pic>
        <p:nvPicPr>
          <p:cNvPr id="14" name="Imagem 13" descr="Uma imagem com texto, mapa&#10;&#10;Descrição gerada automaticamente">
            <a:extLst>
              <a:ext uri="{FF2B5EF4-FFF2-40B4-BE49-F238E27FC236}">
                <a16:creationId xmlns:a16="http://schemas.microsoft.com/office/drawing/2014/main" id="{DE6979E9-BCEA-4BEE-B3D9-1A8D7A70F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0841" b="3668"/>
          <a:stretch/>
        </p:blipFill>
        <p:spPr>
          <a:xfrm>
            <a:off x="1097281" y="1794678"/>
            <a:ext cx="10058400" cy="45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18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303</Words>
  <Application>Microsoft Office PowerPoint</Application>
  <PresentationFormat>Ecrã Panorâmico</PresentationFormat>
  <Paragraphs>61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20" baseType="lpstr">
      <vt:lpstr>Arial</vt:lpstr>
      <vt:lpstr>Avenir Next LT Pro Light</vt:lpstr>
      <vt:lpstr>Bahnschrift SemiBold SemiConden</vt:lpstr>
      <vt:lpstr>Calibri</vt:lpstr>
      <vt:lpstr>Calibri Light</vt:lpstr>
      <vt:lpstr>Courier New</vt:lpstr>
      <vt:lpstr>Dubai Medium</vt:lpstr>
      <vt:lpstr>Retrospetiva</vt:lpstr>
      <vt:lpstr>UMFit</vt:lpstr>
      <vt:lpstr>Caso de Estudo</vt:lpstr>
      <vt:lpstr>Requisitos</vt:lpstr>
      <vt:lpstr>Diagrama de Gantt</vt:lpstr>
      <vt:lpstr>Use Cases</vt:lpstr>
      <vt:lpstr>Diagrama de Classes</vt:lpstr>
      <vt:lpstr>Base de Dados</vt:lpstr>
      <vt:lpstr>Backend</vt:lpstr>
      <vt:lpstr>Mecanismo de Sessão</vt:lpstr>
      <vt:lpstr>Frontend</vt:lpstr>
      <vt:lpstr>PWA (Progressive Web App)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UMFit</dc:title>
  <dc:creator>Pedro Machado</dc:creator>
  <cp:lastModifiedBy>Pedro Machado</cp:lastModifiedBy>
  <cp:revision>1</cp:revision>
  <dcterms:created xsi:type="dcterms:W3CDTF">2020-07-04T16:29:27Z</dcterms:created>
  <dcterms:modified xsi:type="dcterms:W3CDTF">2020-07-04T16:35:16Z</dcterms:modified>
</cp:coreProperties>
</file>