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EF3CD-BE01-4F7D-A925-95561DA07561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F9619-A4D1-45BF-80AA-49BEB3931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7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F9619-A4D1-45BF-80AA-49BEB39319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0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057D-9C6C-4C03-96D5-664E9E7E66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0C0B-1DAA-4922-B2B9-411D1DBC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1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057D-9C6C-4C03-96D5-664E9E7E66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0C0B-1DAA-4922-B2B9-411D1DBC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057D-9C6C-4C03-96D5-664E9E7E66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0C0B-1DAA-4922-B2B9-411D1DBC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9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057D-9C6C-4C03-96D5-664E9E7E66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0C0B-1DAA-4922-B2B9-411D1DBC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3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057D-9C6C-4C03-96D5-664E9E7E66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0C0B-1DAA-4922-B2B9-411D1DBC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057D-9C6C-4C03-96D5-664E9E7E66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0C0B-1DAA-4922-B2B9-411D1DBC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9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057D-9C6C-4C03-96D5-664E9E7E66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0C0B-1DAA-4922-B2B9-411D1DBC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4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057D-9C6C-4C03-96D5-664E9E7E66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0C0B-1DAA-4922-B2B9-411D1DBC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057D-9C6C-4C03-96D5-664E9E7E66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0C0B-1DAA-4922-B2B9-411D1DBC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0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057D-9C6C-4C03-96D5-664E9E7E66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0C0B-1DAA-4922-B2B9-411D1DBC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7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057D-9C6C-4C03-96D5-664E9E7E66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0C0B-1DAA-4922-B2B9-411D1DBC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2057D-9C6C-4C03-96D5-664E9E7E66C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00C0B-1DAA-4922-B2B9-411D1DBC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0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484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4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9600"/>
            <a:ext cx="9144000" cy="524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8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HTML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environment setu</a:t>
            </a:r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759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68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0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1"/>
            <a:ext cx="9144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, CSS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dirty="0" err="1" smtClean="0"/>
              <a:t>Javascript</a:t>
            </a:r>
            <a:r>
              <a:rPr lang="en-US" dirty="0" smtClean="0"/>
              <a:t> , </a:t>
            </a:r>
            <a:r>
              <a:rPr lang="en-US" dirty="0" err="1" smtClean="0"/>
              <a:t>php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Theory &amp; hands-on code</a:t>
            </a:r>
          </a:p>
          <a:p>
            <a:r>
              <a:rPr lang="en-US" dirty="0" smtClean="0"/>
              <a:t>Practice code</a:t>
            </a:r>
          </a:p>
          <a:p>
            <a:r>
              <a:rPr lang="en-US" dirty="0" smtClean="0"/>
              <a:t>Lesson recordings</a:t>
            </a:r>
          </a:p>
          <a:p>
            <a:r>
              <a:rPr lang="en-US" dirty="0" smtClean="0"/>
              <a:t>Students Q&amp;A</a:t>
            </a:r>
          </a:p>
          <a:p>
            <a:r>
              <a:rPr lang="en-US" dirty="0" smtClean="0"/>
              <a:t>Real world project design </a:t>
            </a:r>
          </a:p>
          <a:p>
            <a:r>
              <a:rPr lang="en-US" dirty="0" smtClean="0"/>
              <a:t>Real world </a:t>
            </a:r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d</a:t>
            </a:r>
            <a:r>
              <a:rPr lang="en-US" dirty="0" smtClean="0"/>
              <a:t>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496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1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" y="914400"/>
            <a:ext cx="913249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5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9751" cy="518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7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5791"/>
            <a:ext cx="9190816" cy="511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7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79" y="1600200"/>
            <a:ext cx="46005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728533"/>
            <a:ext cx="9144000" cy="112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4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6875" cy="448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57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37</Words>
  <Application>Microsoft Office PowerPoint</Application>
  <PresentationFormat>On-screen Show (4:3)</PresentationFormat>
  <Paragraphs>11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Lets Get Started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devzo</dc:creator>
  <cp:lastModifiedBy>devzo</cp:lastModifiedBy>
  <cp:revision>8</cp:revision>
  <dcterms:created xsi:type="dcterms:W3CDTF">2022-09-03T12:47:41Z</dcterms:created>
  <dcterms:modified xsi:type="dcterms:W3CDTF">2022-09-04T03:32:44Z</dcterms:modified>
</cp:coreProperties>
</file>