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8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77729-3DC7-48E1-8002-181AEBD4129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87AB-F17D-4E1A-AD7C-82DE7FC53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1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887AB-F17D-4E1A-AD7C-82DE7FC539F1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5455-1371-40B5-92CE-31BE3C4C2004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42EE-8836-4CE1-ADE1-6A43F858F8CC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9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2998-6B4B-44B3-9745-DEC2817108AC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358-C2BC-44CE-96FB-76D0D0954995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0205-91F1-4FF2-96FD-407240A328E5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F5DA-74C3-49E4-B414-E16AE8939CED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10DF-A824-44BF-84DB-CC45FF3E78DE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8B3A-281E-46C5-BB39-1774A559D0A9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66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103B-94FB-4DB7-80C0-1BCADA784DB9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8DE153-390C-4FE5-9F62-FA42EFD60D55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36C-72F1-4FBB-9FC7-4B99731DDF9B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28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2F4C11-D09D-4BBD-AF2B-9E4C9DC81DE7}" type="datetime1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039D90-ED78-498F-900E-54BBDFEC66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" y="5512482"/>
            <a:ext cx="1119032" cy="7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67000" y="2884020"/>
            <a:ext cx="6858000" cy="12996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Xmanager</a:t>
            </a:r>
            <a:r>
              <a:rPr lang="zh-TW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安裝與使用</a:t>
            </a:r>
          </a:p>
        </p:txBody>
      </p:sp>
    </p:spTree>
    <p:extLst>
      <p:ext uri="{BB962C8B-B14F-4D97-AF65-F5344CB8AC3E}">
        <p14:creationId xmlns:p14="http://schemas.microsoft.com/office/powerpoint/2010/main" val="31287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E991B-5A0F-4F44-8684-33C950E4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安裝步驟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320F41-BCC1-446B-B011-F8CD40DE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9D90-ED78-498F-900E-54BBDFEC668F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E848D-4246-454C-9D23-F358138D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5" y="1737360"/>
            <a:ext cx="1362265" cy="14765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354433-77EE-45B6-924E-78ED452C0445}"/>
              </a:ext>
            </a:extLst>
          </p:cNvPr>
          <p:cNvSpPr/>
          <p:nvPr/>
        </p:nvSpPr>
        <p:spPr>
          <a:xfrm>
            <a:off x="3043341" y="5604005"/>
            <a:ext cx="4572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User Name</a:t>
            </a:r>
            <a:r>
              <a:rPr lang="zh-TW" altLang="en-US" dirty="0"/>
              <a:t>隨意填，</a:t>
            </a:r>
            <a:r>
              <a:rPr lang="en-US" altLang="zh-TW" dirty="0"/>
              <a:t>Company Name</a:t>
            </a:r>
            <a:r>
              <a:rPr lang="zh-TW" altLang="en-US" dirty="0"/>
              <a:t>不用填。</a:t>
            </a:r>
            <a:endParaRPr lang="en-US" altLang="zh-TW" dirty="0"/>
          </a:p>
          <a:p>
            <a:r>
              <a:rPr lang="zh-TW" altLang="en-US" dirty="0"/>
              <a:t>輸入產品序號：101210-450789-147200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6CB405-71DB-4FC1-8A39-11C722574471}"/>
              </a:ext>
            </a:extLst>
          </p:cNvPr>
          <p:cNvSpPr/>
          <p:nvPr/>
        </p:nvSpPr>
        <p:spPr>
          <a:xfrm>
            <a:off x="804779" y="3513042"/>
            <a:ext cx="223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</a:t>
            </a:r>
            <a:r>
              <a:rPr lang="en-US" altLang="zh-TW" dirty="0"/>
              <a:t>Next</a:t>
            </a:r>
            <a:r>
              <a:rPr lang="zh-TW" altLang="en-US" dirty="0"/>
              <a:t>直到這個畫面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A918DB-4B0E-4375-B21C-186888DCBB5F}"/>
              </a:ext>
            </a:extLst>
          </p:cNvPr>
          <p:cNvGrpSpPr/>
          <p:nvPr/>
        </p:nvGrpSpPr>
        <p:grpSpPr>
          <a:xfrm>
            <a:off x="3043341" y="2303731"/>
            <a:ext cx="4118198" cy="3157285"/>
            <a:chOff x="4067381" y="2343688"/>
            <a:chExt cx="4118198" cy="31572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2DF045D-C47B-40F9-A9D1-1894DB9E9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381" y="2343688"/>
              <a:ext cx="4118198" cy="315728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8D13550-0C6C-4FC7-BF79-DFC0F605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652" y="4552943"/>
              <a:ext cx="95263" cy="95263"/>
            </a:xfrm>
            <a:prstGeom prst="rect">
              <a:avLst/>
            </a:prstGeom>
          </p:spPr>
        </p:pic>
      </p:grp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2539564-3548-4F9E-AED4-4BCC2BB457EB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1289762" y="2766136"/>
            <a:ext cx="1148509" cy="204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047EE0FC-9B25-40B1-AC62-29305E9C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14" y="2292355"/>
            <a:ext cx="4123138" cy="315728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F79EAC6-C6AE-4855-B80B-78E04E508C49}"/>
              </a:ext>
            </a:extLst>
          </p:cNvPr>
          <p:cNvSpPr/>
          <p:nvPr/>
        </p:nvSpPr>
        <p:spPr>
          <a:xfrm>
            <a:off x="8004412" y="5604004"/>
            <a:ext cx="353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選擇</a:t>
            </a:r>
            <a:r>
              <a:rPr lang="en-US" altLang="zh-TW" dirty="0"/>
              <a:t>Typical</a:t>
            </a:r>
            <a:r>
              <a:rPr lang="zh-TW" altLang="en-US" dirty="0"/>
              <a:t>，之後一直按下一步即可完成安裝。</a:t>
            </a:r>
          </a:p>
        </p:txBody>
      </p:sp>
    </p:spTree>
    <p:extLst>
      <p:ext uri="{BB962C8B-B14F-4D97-AF65-F5344CB8AC3E}">
        <p14:creationId xmlns:p14="http://schemas.microsoft.com/office/powerpoint/2010/main" val="104360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B250EB-8C15-48F6-86E7-92948C98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157" y="1873493"/>
            <a:ext cx="4512319" cy="4379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5BBF59-4091-460D-8B1D-E7EFF3F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90834D-835C-4237-8AE4-C7C940E1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391" y="6492875"/>
            <a:ext cx="1312025" cy="365125"/>
          </a:xfrm>
        </p:spPr>
        <p:txBody>
          <a:bodyPr/>
          <a:lstStyle/>
          <a:p>
            <a:fld id="{20039D90-ED78-498F-900E-54BBDFEC668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0AB720-7B8D-4FED-AEDA-40D74D74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" y="1919202"/>
            <a:ext cx="1047896" cy="12288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99F638-FC81-4665-84A3-63553A1A0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02" y="2213535"/>
            <a:ext cx="1581187" cy="62118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85EBFDB-4E3F-42E5-9126-F587990A5C22}"/>
              </a:ext>
            </a:extLst>
          </p:cNvPr>
          <p:cNvCxnSpPr>
            <a:stCxn id="5" idx="3"/>
          </p:cNvCxnSpPr>
          <p:nvPr/>
        </p:nvCxnSpPr>
        <p:spPr>
          <a:xfrm flipV="1">
            <a:off x="1097280" y="2524125"/>
            <a:ext cx="61722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11769B2-ECAC-402F-B339-8B4020E012BB}"/>
              </a:ext>
            </a:extLst>
          </p:cNvPr>
          <p:cNvSpPr/>
          <p:nvPr/>
        </p:nvSpPr>
        <p:spPr>
          <a:xfrm>
            <a:off x="295329" y="3149522"/>
            <a:ext cx="2838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進去</a:t>
            </a:r>
            <a:r>
              <a:rPr lang="en-US" altLang="zh-TW" dirty="0" err="1"/>
              <a:t>Xmanager</a:t>
            </a:r>
            <a:r>
              <a:rPr lang="zh-TW" altLang="en-US" dirty="0"/>
              <a:t>後打開</a:t>
            </a:r>
            <a:r>
              <a:rPr lang="en-US" altLang="zh-TW" dirty="0" err="1"/>
              <a:t>Xstart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48F7BF1-D156-4151-AC7D-444C08A574DF}"/>
              </a:ext>
            </a:extLst>
          </p:cNvPr>
          <p:cNvCxnSpPr>
            <a:cxnSpLocks/>
          </p:cNvCxnSpPr>
          <p:nvPr/>
        </p:nvCxnSpPr>
        <p:spPr>
          <a:xfrm flipV="1">
            <a:off x="3810291" y="2543175"/>
            <a:ext cx="1085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88A4E44-B29E-4F4A-AED8-97AE4E27C741}"/>
              </a:ext>
            </a:extLst>
          </p:cNvPr>
          <p:cNvSpPr/>
          <p:nvPr/>
        </p:nvSpPr>
        <p:spPr>
          <a:xfrm>
            <a:off x="6962442" y="5572591"/>
            <a:ext cx="762000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2C6F9D-F7D3-4916-BBDF-A7981BB273C8}"/>
              </a:ext>
            </a:extLst>
          </p:cNvPr>
          <p:cNvSpPr/>
          <p:nvPr/>
        </p:nvSpPr>
        <p:spPr>
          <a:xfrm>
            <a:off x="6507387" y="4334471"/>
            <a:ext cx="266700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CABA735-C185-40F5-84A9-505EC0AB2B8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40737" y="4620222"/>
            <a:ext cx="428625" cy="990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A318B9A-5BDE-4CB4-8279-03BBC6B5C286}"/>
              </a:ext>
            </a:extLst>
          </p:cNvPr>
          <p:cNvSpPr/>
          <p:nvPr/>
        </p:nvSpPr>
        <p:spPr>
          <a:xfrm>
            <a:off x="8287322" y="3795853"/>
            <a:ext cx="789566" cy="28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9C37ED-9D45-49EB-9CB6-789D68B5B54E}"/>
              </a:ext>
            </a:extLst>
          </p:cNvPr>
          <p:cNvSpPr/>
          <p:nvPr/>
        </p:nvSpPr>
        <p:spPr>
          <a:xfrm>
            <a:off x="9076888" y="37958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點進去輸入密碼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990B55-04C1-48F3-8F3C-6C15227DBB5E}"/>
              </a:ext>
            </a:extLst>
          </p:cNvPr>
          <p:cNvSpPr/>
          <p:nvPr/>
        </p:nvSpPr>
        <p:spPr>
          <a:xfrm>
            <a:off x="1747627" y="4462215"/>
            <a:ext cx="2646878" cy="14773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依照示意圖去設定</a:t>
            </a:r>
            <a:endParaRPr lang="en-US" altLang="zh-TW" dirty="0"/>
          </a:p>
          <a:p>
            <a:r>
              <a:rPr lang="zh-TW" altLang="en-US" dirty="0"/>
              <a:t>主機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140.124.72.28</a:t>
            </a:r>
            <a:r>
              <a:rPr lang="zh-TW" altLang="en-US" dirty="0"/>
              <a:t> </a:t>
            </a:r>
            <a:r>
              <a:rPr lang="en-US" altLang="zh-TW" dirty="0"/>
              <a:t>or 29</a:t>
            </a:r>
          </a:p>
          <a:p>
            <a:r>
              <a:rPr lang="zh-TW" altLang="en-US" dirty="0"/>
              <a:t>通訊協定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SSH</a:t>
            </a:r>
          </a:p>
          <a:p>
            <a:r>
              <a:rPr lang="zh-TW" altLang="en-US" dirty="0"/>
              <a:t>使用者名稱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你的帳號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預設密碼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abc123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BDE92E6-0592-4902-B9DC-1A5D9CC52D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9626" y="3472687"/>
            <a:ext cx="1286043" cy="899288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766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5363</TotalTime>
  <Words>78</Words>
  <Application>Microsoft Office PowerPoint</Application>
  <PresentationFormat>寬螢幕</PresentationFormat>
  <Paragraphs>17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Calibri</vt:lpstr>
      <vt:lpstr>Calibri Light</vt:lpstr>
      <vt:lpstr>Times New Roman</vt:lpstr>
      <vt:lpstr>回顧</vt:lpstr>
      <vt:lpstr>Xmanager 安裝與使用</vt:lpstr>
      <vt:lpstr>安裝步驟</vt:lpstr>
      <vt:lpstr>使用說明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for Efficient Power Amplifier  </dc:title>
  <dc:creator>Quasars</dc:creator>
  <cp:lastModifiedBy>顏煒哲</cp:lastModifiedBy>
  <cp:revision>173</cp:revision>
  <dcterms:created xsi:type="dcterms:W3CDTF">2018-09-10T13:02:54Z</dcterms:created>
  <dcterms:modified xsi:type="dcterms:W3CDTF">2021-09-27T02:05:08Z</dcterms:modified>
</cp:coreProperties>
</file>