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37" r:id="rId1"/>
  </p:sldMasterIdLst>
  <p:notesMasterIdLst>
    <p:notesMasterId r:id="rId9"/>
  </p:notesMasterIdLst>
  <p:handoutMasterIdLst>
    <p:handoutMasterId r:id="rId10"/>
  </p:handoutMasterIdLst>
  <p:sldIdLst>
    <p:sldId id="376" r:id="rId2"/>
    <p:sldId id="377" r:id="rId3"/>
    <p:sldId id="381" r:id="rId4"/>
    <p:sldId id="382" r:id="rId5"/>
    <p:sldId id="380" r:id="rId6"/>
    <p:sldId id="379" r:id="rId7"/>
    <p:sldId id="346" r:id="rId8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FF00"/>
    <a:srgbClr val="66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94729" autoAdjust="0"/>
  </p:normalViewPr>
  <p:slideViewPr>
    <p:cSldViewPr>
      <p:cViewPr varScale="1">
        <p:scale>
          <a:sx n="108" d="100"/>
          <a:sy n="108" d="100"/>
        </p:scale>
        <p:origin x="16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r">
              <a:defRPr sz="1300"/>
            </a:lvl1pPr>
          </a:lstStyle>
          <a:p>
            <a:fld id="{A0F279E0-6D21-4895-BEE2-8C8CA136BF85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r">
              <a:defRPr sz="1300"/>
            </a:lvl1pPr>
          </a:lstStyle>
          <a:p>
            <a:fld id="{AFC34DBE-DA78-45C6-B92A-D8D9361F35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0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B7975EE-99A4-40DD-8F3A-6CBB97C12FDC}" type="datetimeFigureOut">
              <a:rPr lang="zh-TW" altLang="en-US"/>
              <a:pPr>
                <a:defRPr/>
              </a:pPr>
              <a:t>2021/10/25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9" tIns="47784" rIns="95569" bIns="477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3A1C4E9-3DC2-46A7-A83B-FF06EFE26C3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05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4686" indent="-30949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37977" indent="-24759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33169" indent="-24759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28360" indent="-247595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23552" indent="-24759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18742" indent="-24759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713933" indent="-24759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209124" indent="-24759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CACB74-28B6-4D9A-BAD5-8ABA292331FE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1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76499" indent="-298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94613" indent="-238922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72459" indent="-238922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50304" indent="-238922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150" indent="-2389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105994" indent="-2389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83840" indent="-2389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61685" indent="-2389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5CACB74-28B6-4D9A-BAD5-8ABA292331FE}" type="slidenum">
              <a:rPr kumimoji="0" lang="zh-TW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0" lang="en-US" altLang="zh-TW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0CE7A-F7AF-42DF-A30D-81BE3B353023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0B893-6FB4-48AE-BAC1-727C75AE89C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3F860-BCC2-41A6-9518-C78B3B963D0E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5A9B4-A80B-4B20-A2AC-37174AE6343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3EBB2-32C9-4C2D-BE85-4B38A7B86DFB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AB451-94B1-4A86-B027-1105D7050D9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C6165B-9006-48AF-AC6A-4B83BC605645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46D5B-2982-45DB-8C56-D7D671D9921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9DAB8C-7314-479E-AC39-724DA547BF85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B2A61-1655-4E62-BAA5-D106EE1AFAF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A529F-2847-4A91-A2B4-60F2392243BB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0DB02-365B-4D40-A5BD-EB0569885F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B5694E-C9DF-4521-89CF-A65A685AD449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B8718-24E1-4BFD-B48B-B4C004C42E2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C1F369-514E-416C-AE22-4D18018E56CC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2AA6B-6A32-4031-9968-8718CEF5EC5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D9FA7-0267-437C-9FC6-EE1D7427350D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284B9-B721-4FC5-A462-7707932B46F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C0F353-9C9C-40E3-8E7A-CC823CCD73B2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31760-1763-4B93-9D51-ECFAF74B7E3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17045-6B57-418E-8ED1-C9CF1065F5F5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F8243BBA-968F-469C-9483-3B28076BB36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734B099-0206-4EF0-8B30-32331081FBD1}" type="datetime1">
              <a:rPr lang="zh-TW" altLang="en-US" smtClean="0"/>
              <a:pPr>
                <a:defRPr/>
              </a:pPr>
              <a:t>2021/10/25</a:t>
            </a:fld>
            <a:endParaRPr lang="en-US" altLang="zh-TW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75DC285-EC33-4B78-958D-DF0A6625E2F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tx1"/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8784" y="1412776"/>
            <a:ext cx="7851648" cy="18288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ctr"/>
            <a:r>
              <a:rPr lang="en-US" altLang="zh-TW" sz="4400" dirty="0"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Homework 1</a:t>
            </a:r>
            <a:br>
              <a:rPr lang="en-US" altLang="zh-TW" sz="4400" dirty="0"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4400" dirty="0"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FIR Filter</a:t>
            </a:r>
            <a:endParaRPr lang="zh-TW" altLang="en-US" sz="4400" dirty="0"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96552" y="3861048"/>
            <a:ext cx="9505056" cy="1752600"/>
          </a:xfrm>
        </p:spPr>
        <p:txBody>
          <a:bodyPr>
            <a:normAutofit/>
          </a:bodyPr>
          <a:lstStyle/>
          <a:p>
            <a:pPr lvl="1"/>
            <a:r>
              <a:rPr lang="en-US" altLang="zh-TW" sz="2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Yu-Cheng Fan  </a:t>
            </a:r>
          </a:p>
          <a:p>
            <a:pPr lvl="1"/>
            <a:r>
              <a:rPr lang="en-US" altLang="zh-TW" sz="2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National Taipei University of  Technology, Taipei, Taiwan</a:t>
            </a:r>
            <a:endParaRPr lang="zh-TW" altLang="en-US" sz="26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Dr. Yu Cheng Fan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National Taipei University of  Technology                        Taipei, Taiwan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924800" y="6376243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284B9-B721-4FC5-A462-7707932B46FF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Homework 1: FIR Filter</a:t>
            </a:r>
            <a:endParaRPr kumimoji="1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395288" y="1484461"/>
            <a:ext cx="8569325" cy="381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Write a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Verilog Code to describe the FIR Filter.</a:t>
            </a:r>
          </a:p>
        </p:txBody>
      </p:sp>
      <p:pic>
        <p:nvPicPr>
          <p:cNvPr id="6" name="Picture 2" descr="http://2.bp.blogspot.com/-yCC4Gg9qcss/Uiq-z1LM2uI/AAAAAAAAAdQ/BjcyXTg_QfE/s1600/fir.gif">
            <a:extLst>
              <a:ext uri="{FF2B5EF4-FFF2-40B4-BE49-F238E27FC236}">
                <a16:creationId xmlns:a16="http://schemas.microsoft.com/office/drawing/2014/main" id="{581A1BB9-109D-498A-AAA8-ADB16942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08952"/>
            <a:ext cx="5968984" cy="2715351"/>
          </a:xfrm>
          <a:prstGeom prst="rect">
            <a:avLst/>
          </a:prstGeom>
          <a:noFill/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9D7A258-0238-4717-A5FD-4015D5AFD982}"/>
              </a:ext>
            </a:extLst>
          </p:cNvPr>
          <p:cNvSpPr txBox="1">
            <a:spLocks/>
          </p:cNvSpPr>
          <p:nvPr/>
        </p:nvSpPr>
        <p:spPr bwMode="auto">
          <a:xfrm>
            <a:off x="7025214" y="2655730"/>
            <a:ext cx="1939399" cy="3021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x(n): 8 bits</a:t>
            </a: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a0=3’b001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a1=3’b010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a2=3’b011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a3=3‘b100</a:t>
            </a: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y[n]: 8 bits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20774D-9989-4771-8409-C1859DD35958}"/>
              </a:ext>
            </a:extLst>
          </p:cNvPr>
          <p:cNvSpPr/>
          <p:nvPr/>
        </p:nvSpPr>
        <p:spPr>
          <a:xfrm>
            <a:off x="6009887" y="472514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y[n]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2E8AA9-A5DF-4D59-904F-E612DB1EC49F}"/>
              </a:ext>
            </a:extLst>
          </p:cNvPr>
          <p:cNvSpPr/>
          <p:nvPr/>
        </p:nvSpPr>
        <p:spPr>
          <a:xfrm>
            <a:off x="683568" y="2624286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x[n]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48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Dr. Yu Cheng Fan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National Taipei University of  Technology                        Taipei, Taiwan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924800" y="6376243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284B9-B721-4FC5-A462-7707932B46FF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Homework 1: FIR Filter</a:t>
            </a:r>
            <a:endParaRPr kumimoji="1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167BF7-08BC-46EB-91E8-FA54814B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48313"/>
              </p:ext>
            </p:extLst>
          </p:nvPr>
        </p:nvGraphicFramePr>
        <p:xfrm>
          <a:off x="457200" y="1988840"/>
          <a:ext cx="821925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6808887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78639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9532233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12688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 Name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I/O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Description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145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is designed to synchronize with the positive edge of the clock.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28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high asynchronous system reset signal.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932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025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data, this signal doesn’t need to be synchronized with the clock signal.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9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58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Dr. Yu Cheng Fan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National Taipei University of  Technology                        Taipei, Taiwan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924800" y="6376243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284B9-B721-4FC5-A462-7707932B46FF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Homework 1: FIR Filter</a:t>
            </a:r>
            <a:endParaRPr kumimoji="1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E45BD6-61C7-468A-ABB5-81EEE0F11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2150" r="2750" b="1"/>
          <a:stretch/>
        </p:blipFill>
        <p:spPr>
          <a:xfrm>
            <a:off x="66930" y="2636912"/>
            <a:ext cx="9010139" cy="181278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4AD79C-01A4-40A2-81ED-1C11FE953862}"/>
              </a:ext>
            </a:extLst>
          </p:cNvPr>
          <p:cNvSpPr txBox="1"/>
          <p:nvPr/>
        </p:nvSpPr>
        <p:spPr>
          <a:xfrm>
            <a:off x="827584" y="1617091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Command: </a:t>
            </a:r>
            <a:r>
              <a:rPr lang="en-US" altLang="zh-TW" dirty="0" err="1"/>
              <a:t>ncverilog</a:t>
            </a:r>
            <a:r>
              <a:rPr lang="en-US" altLang="zh-TW" dirty="0"/>
              <a:t> </a:t>
            </a:r>
            <a:r>
              <a:rPr lang="en-US" altLang="zh-TW" dirty="0" err="1"/>
              <a:t>testbench.v</a:t>
            </a:r>
            <a:r>
              <a:rPr lang="en-US" altLang="zh-TW" dirty="0"/>
              <a:t> </a:t>
            </a:r>
            <a:r>
              <a:rPr lang="en-US" altLang="zh-TW" dirty="0" err="1"/>
              <a:t>FIR.v</a:t>
            </a:r>
            <a:r>
              <a:rPr lang="en-US" altLang="zh-TW" dirty="0"/>
              <a:t>  +</a:t>
            </a:r>
            <a:r>
              <a:rPr lang="en-US" altLang="zh-TW" dirty="0" err="1"/>
              <a:t>access+r</a:t>
            </a:r>
            <a:r>
              <a:rPr lang="en-US" altLang="zh-TW" dirty="0"/>
              <a:t>  +FSDB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95BEF4-7B4F-4658-B7FA-77D612AAD692}"/>
              </a:ext>
            </a:extLst>
          </p:cNvPr>
          <p:cNvSpPr txBox="1"/>
          <p:nvPr/>
        </p:nvSpPr>
        <p:spPr>
          <a:xfrm>
            <a:off x="827583" y="2127001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Command: </a:t>
            </a:r>
            <a:r>
              <a:rPr lang="en-US" altLang="zh-TW" dirty="0" err="1"/>
              <a:t>nWave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6449646-456E-45DF-828A-144764F0A449}"/>
              </a:ext>
            </a:extLst>
          </p:cNvPr>
          <p:cNvSpPr txBox="1"/>
          <p:nvPr/>
        </p:nvSpPr>
        <p:spPr>
          <a:xfrm>
            <a:off x="7236296" y="163343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Simulation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86C2C1-0CDE-48DE-A314-158F14296C4D}"/>
              </a:ext>
            </a:extLst>
          </p:cNvPr>
          <p:cNvSpPr txBox="1"/>
          <p:nvPr/>
        </p:nvSpPr>
        <p:spPr>
          <a:xfrm>
            <a:off x="2987824" y="2146228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View waveform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報告繳交格式</a:t>
            </a:r>
            <a:r>
              <a:rPr lang="en-US" altLang="zh-TW" dirty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參考</a:t>
            </a:r>
            <a:r>
              <a:rPr lang="en-US" altLang="zh-TW" dirty="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solidFill>
                <a:srgbClr val="0000CC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Dr. Yu-Cheng Fan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National Taipei University of  Technology                        Taipei, Taiwan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標題 6"/>
          <p:cNvSpPr txBox="1">
            <a:spLocks/>
          </p:cNvSpPr>
          <p:nvPr/>
        </p:nvSpPr>
        <p:spPr>
          <a:xfrm>
            <a:off x="755576" y="1628800"/>
            <a:ext cx="7776864" cy="417646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報告撰寫者姓名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報告撰寫者學號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kumimoji="1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實驗名稱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二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實驗目的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三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實驗過程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四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程式撰寫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五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模擬結果與分析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附圖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kumimoji="1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六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心得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45A9B4-A80B-4B20-A2AC-37174AE63436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1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Dr. Yu Cheng Fan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National Taipei University of  Technology                        Taipei, Taiwan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924800" y="6376243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284B9-B721-4FC5-A462-7707932B46FF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0" algn="ctr" eaLnBrk="1" hangingPunct="1"/>
            <a:r>
              <a:rPr lang="zh-TW" altLang="en-US" sz="4000" b="1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報告繳交注意事項</a:t>
            </a:r>
            <a:endParaRPr kumimoji="1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395288" y="1484461"/>
            <a:ext cx="85693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報告請勿抄襲，否則零分計算</a:t>
            </a:r>
            <a:endParaRPr lang="en-US" altLang="zh-TW" sz="24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1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繳交期限為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endParaRPr lang="en-US" altLang="zh-TW" sz="24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若來不及寫完，最後繳交期限為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分數較低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報告檔名格式：班級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撰寫人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lab0</a:t>
            </a:r>
            <a:b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例：電子碩一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-110368000-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吳名氏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lab1.pdf</a:t>
            </a:r>
            <a:endParaRPr lang="en-US" altLang="zh-TW" sz="24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E-mail 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 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t109368067@ntut.org.tw</a:t>
            </a:r>
          </a:p>
          <a:p>
            <a:pPr lvl="0">
              <a:lnSpc>
                <a:spcPct val="150000"/>
              </a:lnSpc>
              <a:buClr>
                <a:srgbClr val="0F6FC6"/>
              </a:buClr>
              <a:defRPr/>
            </a:pP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信件主旨為報告檔名</a:t>
            </a:r>
            <a:b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例：電子碩一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-110368000-</a:t>
            </a:r>
            <a:r>
              <a:rPr lang="zh-TW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吳名氏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</a:t>
            </a: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9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536504" cy="3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投影片編號版面配置區 3"/>
          <p:cNvSpPr>
            <a:spLocks noGrp="1"/>
          </p:cNvSpPr>
          <p:nvPr>
            <p:ph type="sldNum" sz="quarter" idx="12"/>
          </p:nvPr>
        </p:nvSpPr>
        <p:spPr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fld id="{0C70DAB7-D7E8-4342-BAF4-E3054681B878}" type="slidenum">
              <a:rPr lang="zh-TW" altLang="en-US" sz="1800" smtClean="0">
                <a:solidFill>
                  <a:srgbClr val="FFFFFF"/>
                </a:solidFill>
                <a:latin typeface="Calibri" pitchFamily="34" charset="0"/>
              </a:rPr>
              <a:pPr algn="ctr"/>
              <a:t>7</a:t>
            </a:fld>
            <a:endParaRPr lang="en-US" altLang="zh-TW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Paske\Desktop\Data\TH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250720"/>
            <a:ext cx="9942857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Dr. Yu Cheng Fan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National Taipei University of  Technology                        Taipei, Taiwan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9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35765</TotalTime>
  <Words>377</Words>
  <Application>Microsoft Office PowerPoint</Application>
  <PresentationFormat>如螢幕大小 (4:3)</PresentationFormat>
  <Paragraphs>70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標楷體</vt:lpstr>
      <vt:lpstr>Arial</vt:lpstr>
      <vt:lpstr>Calibri</vt:lpstr>
      <vt:lpstr>Constantia</vt:lpstr>
      <vt:lpstr>Times New Roman</vt:lpstr>
      <vt:lpstr>Wingdings</vt:lpstr>
      <vt:lpstr>Wingdings 2</vt:lpstr>
      <vt:lpstr>流線</vt:lpstr>
      <vt:lpstr>Homework 1 FIR Filter</vt:lpstr>
      <vt:lpstr>PowerPoint 簡報</vt:lpstr>
      <vt:lpstr>PowerPoint 簡報</vt:lpstr>
      <vt:lpstr>PowerPoint 簡報</vt:lpstr>
      <vt:lpstr>報告繳交格式(參考)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Win7User</dc:creator>
  <cp:lastModifiedBy>顏煒哲</cp:lastModifiedBy>
  <cp:revision>620</cp:revision>
  <dcterms:created xsi:type="dcterms:W3CDTF">2011-07-18T10:21:31Z</dcterms:created>
  <dcterms:modified xsi:type="dcterms:W3CDTF">2021-10-25T02:33:47Z</dcterms:modified>
</cp:coreProperties>
</file>