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1"/>
  </p:notesMasterIdLst>
  <p:sldIdLst>
    <p:sldId id="1005" r:id="rId2"/>
    <p:sldId id="1002" r:id="rId3"/>
    <p:sldId id="1003" r:id="rId4"/>
    <p:sldId id="809" r:id="rId5"/>
    <p:sldId id="805" r:id="rId6"/>
    <p:sldId id="806" r:id="rId7"/>
    <p:sldId id="807" r:id="rId8"/>
    <p:sldId id="808" r:id="rId9"/>
    <p:sldId id="1004" r:id="rId10"/>
    <p:sldId id="720" r:id="rId11"/>
    <p:sldId id="1015" r:id="rId12"/>
    <p:sldId id="1016" r:id="rId13"/>
    <p:sldId id="1017" r:id="rId14"/>
    <p:sldId id="1018" r:id="rId15"/>
    <p:sldId id="1019" r:id="rId16"/>
    <p:sldId id="1020" r:id="rId17"/>
    <p:sldId id="1021" r:id="rId18"/>
    <p:sldId id="1022" r:id="rId19"/>
    <p:sldId id="1023" r:id="rId20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u="sng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u="sng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u="sng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u="sng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u="sng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FF00FF"/>
    <a:srgbClr val="FF5050"/>
    <a:srgbClr val="FF6600"/>
    <a:srgbClr val="00CCFF"/>
    <a:srgbClr val="00FFFF"/>
    <a:srgbClr val="66FFFF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3" autoAdjust="0"/>
    <p:restoredTop sz="94660"/>
  </p:normalViewPr>
  <p:slideViewPr>
    <p:cSldViewPr>
      <p:cViewPr varScale="1">
        <p:scale>
          <a:sx n="80" d="100"/>
          <a:sy n="80" d="100"/>
        </p:scale>
        <p:origin x="102" y="8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43C0FD-0B08-40C8-95E2-6A026E3C79B1}" type="doc">
      <dgm:prSet loTypeId="urn:microsoft.com/office/officeart/2005/8/layout/radial5" loCatId="cycle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zh-TW" altLang="en-US"/>
        </a:p>
      </dgm:t>
    </dgm:pt>
    <dgm:pt modelId="{E9800DF1-FDD1-4424-93B1-68E235EB55C9}">
      <dgm:prSet phldrT="[文字]" custT="1"/>
      <dgm:spPr>
        <a:solidFill>
          <a:srgbClr val="FF0000"/>
        </a:solidFill>
      </dgm:spPr>
      <dgm:t>
        <a:bodyPr/>
        <a:lstStyle/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21st Century</a:t>
          </a:r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VUCA</a:t>
          </a:r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Era</a:t>
          </a:r>
          <a:endParaRPr lang="zh-TW" altLang="en-US" sz="3200" b="0" spc="0" baseline="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E9A4D5A2-A40C-4542-841C-CCF2E25D6F8F}" type="parTrans" cxnId="{A5BB0162-CC4E-4C62-B9AC-6179DEF6A6D5}">
      <dgm:prSet/>
      <dgm:spPr/>
      <dgm:t>
        <a:bodyPr/>
        <a:lstStyle/>
        <a:p>
          <a:endParaRPr lang="zh-TW" altLang="en-US"/>
        </a:p>
      </dgm:t>
    </dgm:pt>
    <dgm:pt modelId="{C4630B7F-C03C-4F33-9495-906CDCB28ADF}" type="sibTrans" cxnId="{A5BB0162-CC4E-4C62-B9AC-6179DEF6A6D5}">
      <dgm:prSet/>
      <dgm:spPr/>
      <dgm:t>
        <a:bodyPr/>
        <a:lstStyle/>
        <a:p>
          <a:endParaRPr lang="zh-TW" altLang="en-US"/>
        </a:p>
      </dgm:t>
    </dgm:pt>
    <dgm:pt modelId="{084560AF-FC9E-42B9-80F8-498DEF308421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20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Volatile</a:t>
          </a:r>
        </a:p>
      </dgm:t>
    </dgm:pt>
    <dgm:pt modelId="{3436BEB8-B31B-49D6-A002-F582D19428F3}" type="parTrans" cxnId="{72DCF27A-7ACC-43DE-842F-95EC5D353CC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865CC740-810D-4674-8348-07D5D8987B30}" type="sibTrans" cxnId="{72DCF27A-7ACC-43DE-842F-95EC5D353CC5}">
      <dgm:prSet/>
      <dgm:spPr/>
      <dgm:t>
        <a:bodyPr/>
        <a:lstStyle/>
        <a:p>
          <a:endParaRPr lang="zh-TW" altLang="en-US"/>
        </a:p>
      </dgm:t>
    </dgm:pt>
    <dgm:pt modelId="{15D28AE4-CDF4-4758-84E2-1B3EBB3D8A14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20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Complex</a:t>
          </a:r>
        </a:p>
      </dgm:t>
    </dgm:pt>
    <dgm:pt modelId="{9E3CAE85-1A7F-443F-A6D7-2C3B5C8BDBBB}" type="parTrans" cxnId="{2955FC05-941B-4691-853F-061E03897F4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EBA477F2-47F1-48D6-A657-723358778434}" type="sibTrans" cxnId="{2955FC05-941B-4691-853F-061E03897F45}">
      <dgm:prSet/>
      <dgm:spPr/>
      <dgm:t>
        <a:bodyPr/>
        <a:lstStyle/>
        <a:p>
          <a:endParaRPr lang="zh-TW" altLang="en-US"/>
        </a:p>
      </dgm:t>
    </dgm:pt>
    <dgm:pt modelId="{BBE3C6D1-2226-43C8-B97A-6E1D7BD7DF1A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18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Uncertain</a:t>
          </a:r>
        </a:p>
      </dgm:t>
    </dgm:pt>
    <dgm:pt modelId="{49219ED1-C14F-49F2-A7BD-1B12A69156BC}" type="sibTrans" cxnId="{504FEAC2-46EF-4805-B12B-7E09A17AD3EC}">
      <dgm:prSet/>
      <dgm:spPr/>
      <dgm:t>
        <a:bodyPr/>
        <a:lstStyle/>
        <a:p>
          <a:endParaRPr lang="zh-TW" altLang="en-US"/>
        </a:p>
      </dgm:t>
    </dgm:pt>
    <dgm:pt modelId="{D76F1C56-C177-474E-84BC-8B9551CCA182}" type="parTrans" cxnId="{504FEAC2-46EF-4805-B12B-7E09A17AD3EC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628D07BF-5F4A-4BF4-92F3-BDFC55C8423C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08C99947-9AC6-4F6F-8E55-04B9091DE880}" type="parTrans" cxnId="{BE588EA2-0945-4BC7-9E6D-93D4CDC83B20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7FC78A3F-8F2C-45E2-90D6-BB8519BE5B0E}" type="sibTrans" cxnId="{BE588EA2-0945-4BC7-9E6D-93D4CDC83B20}">
      <dgm:prSet/>
      <dgm:spPr/>
      <dgm:t>
        <a:bodyPr/>
        <a:lstStyle/>
        <a:p>
          <a:endParaRPr lang="zh-TW" altLang="en-US"/>
        </a:p>
      </dgm:t>
    </dgm:pt>
    <dgm:pt modelId="{9201690F-31B5-4CCF-97D9-A3D82A8B0FDB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F6B2D35C-5E3D-4C6D-81F8-50B5F8F38DC6}" type="parTrans" cxnId="{D0D05B3D-4A4B-43CF-8EA8-782549C5CBD1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46D60311-255F-4431-AB0B-4A403B811C21}" type="sibTrans" cxnId="{D0D05B3D-4A4B-43CF-8EA8-782549C5CBD1}">
      <dgm:prSet/>
      <dgm:spPr/>
      <dgm:t>
        <a:bodyPr/>
        <a:lstStyle/>
        <a:p>
          <a:endParaRPr lang="zh-TW" altLang="en-US"/>
        </a:p>
      </dgm:t>
    </dgm:pt>
    <dgm:pt modelId="{54773951-0947-451C-A5AF-E25074B322E3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FE05D25C-5CA5-4654-8ED7-074E3BF2C9E1}" type="parTrans" cxnId="{6B041FF5-6375-4AC7-AFFD-65800B46B94A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9B154035-D5B3-4315-B9FD-B99A4F3E6034}" type="sibTrans" cxnId="{6B041FF5-6375-4AC7-AFFD-65800B46B94A}">
      <dgm:prSet/>
      <dgm:spPr/>
      <dgm:t>
        <a:bodyPr/>
        <a:lstStyle/>
        <a:p>
          <a:endParaRPr lang="zh-TW" altLang="en-US"/>
        </a:p>
      </dgm:t>
    </dgm:pt>
    <dgm:pt modelId="{43EBF1C7-B43E-4FBC-BA51-20375A5806F9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B60C6B8B-F211-4DEA-9101-851C715FB54B}" type="parTrans" cxnId="{CD86EF16-EC22-4D51-88AD-E55F0501C663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CF0E933F-D0F6-4DC6-862C-DE5B77683CDD}" type="sibTrans" cxnId="{CD86EF16-EC22-4D51-88AD-E55F0501C663}">
      <dgm:prSet/>
      <dgm:spPr/>
      <dgm:t>
        <a:bodyPr/>
        <a:lstStyle/>
        <a:p>
          <a:endParaRPr lang="zh-TW" altLang="en-US"/>
        </a:p>
      </dgm:t>
    </dgm:pt>
    <dgm:pt modelId="{D6419A59-B579-4F20-843F-DC14F3FE4BB2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B6668BD6-73B0-4AFE-9817-025E45D92EE2}" type="parTrans" cxnId="{E2AEC238-8EC5-4EB6-8B49-D3E5A6BC0AB1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17F4A29C-9BA6-48CD-884A-1793615065D2}" type="sibTrans" cxnId="{E2AEC238-8EC5-4EB6-8B49-D3E5A6BC0AB1}">
      <dgm:prSet/>
      <dgm:spPr/>
      <dgm:t>
        <a:bodyPr/>
        <a:lstStyle/>
        <a:p>
          <a:endParaRPr lang="zh-TW" altLang="en-US"/>
        </a:p>
      </dgm:t>
    </dgm:pt>
    <dgm:pt modelId="{5CE10659-1242-4A21-9E49-6367F2FD3F84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22A7438E-59BF-494B-871C-D0DE4FB6DD37}" type="parTrans" cxnId="{75D9C01C-6194-41C5-B23A-4151B032109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E9737ADF-8D66-4D6A-998D-4A00AB12D0D6}" type="sibTrans" cxnId="{75D9C01C-6194-41C5-B23A-4151B0321095}">
      <dgm:prSet/>
      <dgm:spPr/>
      <dgm:t>
        <a:bodyPr/>
        <a:lstStyle/>
        <a:p>
          <a:endParaRPr lang="zh-TW" altLang="en-US"/>
        </a:p>
      </dgm:t>
    </dgm:pt>
    <dgm:pt modelId="{678FEE37-F0EF-4000-8A05-2C32F2B805DB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208F08CE-C6D5-4263-B713-D9E3343921E0}" type="parTrans" cxnId="{F857C0AC-64D7-4C54-B7E6-77BB6C6915E6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4A56591C-881D-4F0B-B8C0-CC3783412BE0}" type="sibTrans" cxnId="{F857C0AC-64D7-4C54-B7E6-77BB6C6915E6}">
      <dgm:prSet/>
      <dgm:spPr/>
      <dgm:t>
        <a:bodyPr/>
        <a:lstStyle/>
        <a:p>
          <a:endParaRPr lang="zh-TW" altLang="en-US"/>
        </a:p>
      </dgm:t>
    </dgm:pt>
    <dgm:pt modelId="{E0DD5955-6A19-4EC5-B302-B5887B275B8E}" type="pres">
      <dgm:prSet presAssocID="{2F43C0FD-0B08-40C8-95E2-6A026E3C79B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EA21334-FEEA-4CC5-B634-9E9DDC09B8F1}" type="pres">
      <dgm:prSet presAssocID="{E9800DF1-FDD1-4424-93B1-68E235EB55C9}" presName="centerShape" presStyleLbl="node0" presStyleIdx="0" presStyleCnt="1" custScaleX="146822" custScaleY="138342" custLinFactNeighborX="443" custLinFactNeighborY="-295"/>
      <dgm:spPr/>
    </dgm:pt>
    <dgm:pt modelId="{07DD8C35-E876-4429-993D-BA480292057D}" type="pres">
      <dgm:prSet presAssocID="{3436BEB8-B31B-49D6-A002-F582D19428F3}" presName="parTrans" presStyleLbl="sibTrans2D1" presStyleIdx="0" presStyleCnt="9"/>
      <dgm:spPr/>
    </dgm:pt>
    <dgm:pt modelId="{771EF98D-664D-421D-9E7E-6B1BD7412F21}" type="pres">
      <dgm:prSet presAssocID="{3436BEB8-B31B-49D6-A002-F582D19428F3}" presName="connectorText" presStyleLbl="sibTrans2D1" presStyleIdx="0" presStyleCnt="9"/>
      <dgm:spPr/>
    </dgm:pt>
    <dgm:pt modelId="{EAD2990F-8D6B-4639-9A32-8F22F8455470}" type="pres">
      <dgm:prSet presAssocID="{084560AF-FC9E-42B9-80F8-498DEF308421}" presName="node" presStyleLbl="node1" presStyleIdx="0" presStyleCnt="9" custRadScaleRad="102626" custRadScaleInc="-1210">
        <dgm:presLayoutVars>
          <dgm:bulletEnabled val="1"/>
        </dgm:presLayoutVars>
      </dgm:prSet>
      <dgm:spPr/>
    </dgm:pt>
    <dgm:pt modelId="{BC6E55D2-AA9E-474E-8C44-FC7225C3079D}" type="pres">
      <dgm:prSet presAssocID="{D76F1C56-C177-474E-84BC-8B9551CCA182}" presName="parTrans" presStyleLbl="sibTrans2D1" presStyleIdx="1" presStyleCnt="9"/>
      <dgm:spPr/>
    </dgm:pt>
    <dgm:pt modelId="{8F889E8C-7FF3-4833-9389-460B76D09D89}" type="pres">
      <dgm:prSet presAssocID="{D76F1C56-C177-474E-84BC-8B9551CCA182}" presName="connectorText" presStyleLbl="sibTrans2D1" presStyleIdx="1" presStyleCnt="9"/>
      <dgm:spPr/>
    </dgm:pt>
    <dgm:pt modelId="{6C405EDB-CDF3-4DD2-B4C7-A077C0F354EC}" type="pres">
      <dgm:prSet presAssocID="{BBE3C6D1-2226-43C8-B97A-6E1D7BD7DF1A}" presName="node" presStyleLbl="node1" presStyleIdx="1" presStyleCnt="9" custRadScaleRad="105767" custRadScaleInc="-978">
        <dgm:presLayoutVars>
          <dgm:bulletEnabled val="1"/>
        </dgm:presLayoutVars>
      </dgm:prSet>
      <dgm:spPr/>
    </dgm:pt>
    <dgm:pt modelId="{0598462C-66DD-4434-883F-54A159A65E22}" type="pres">
      <dgm:prSet presAssocID="{9E3CAE85-1A7F-443F-A6D7-2C3B5C8BDBBB}" presName="parTrans" presStyleLbl="sibTrans2D1" presStyleIdx="2" presStyleCnt="9"/>
      <dgm:spPr/>
    </dgm:pt>
    <dgm:pt modelId="{453CA0BF-8ADF-458F-97C7-57C3C9BEDB35}" type="pres">
      <dgm:prSet presAssocID="{9E3CAE85-1A7F-443F-A6D7-2C3B5C8BDBBB}" presName="connectorText" presStyleLbl="sibTrans2D1" presStyleIdx="2" presStyleCnt="9"/>
      <dgm:spPr/>
    </dgm:pt>
    <dgm:pt modelId="{C85F847F-87BA-47C3-A4DA-041C0881FB1A}" type="pres">
      <dgm:prSet presAssocID="{15D28AE4-CDF4-4758-84E2-1B3EBB3D8A14}" presName="node" presStyleLbl="node1" presStyleIdx="2" presStyleCnt="9" custRadScaleRad="101962" custRadScaleInc="-2735">
        <dgm:presLayoutVars>
          <dgm:bulletEnabled val="1"/>
        </dgm:presLayoutVars>
      </dgm:prSet>
      <dgm:spPr/>
    </dgm:pt>
    <dgm:pt modelId="{F7DB3586-A954-4D45-B611-D5831FE74586}" type="pres">
      <dgm:prSet presAssocID="{F6B2D35C-5E3D-4C6D-81F8-50B5F8F38DC6}" presName="parTrans" presStyleLbl="sibTrans2D1" presStyleIdx="3" presStyleCnt="9"/>
      <dgm:spPr/>
    </dgm:pt>
    <dgm:pt modelId="{0F68B494-282F-46D6-B328-6BF8EDBC32FD}" type="pres">
      <dgm:prSet presAssocID="{F6B2D35C-5E3D-4C6D-81F8-50B5F8F38DC6}" presName="connectorText" presStyleLbl="sibTrans2D1" presStyleIdx="3" presStyleCnt="9"/>
      <dgm:spPr/>
    </dgm:pt>
    <dgm:pt modelId="{546A7F14-7D80-4FA7-9524-48F61415085C}" type="pres">
      <dgm:prSet presAssocID="{9201690F-31B5-4CCF-97D9-A3D82A8B0FDB}" presName="node" presStyleLbl="node1" presStyleIdx="3" presStyleCnt="9">
        <dgm:presLayoutVars>
          <dgm:bulletEnabled val="1"/>
        </dgm:presLayoutVars>
      </dgm:prSet>
      <dgm:spPr/>
    </dgm:pt>
    <dgm:pt modelId="{BDB5212F-0070-4721-864F-500B471140BF}" type="pres">
      <dgm:prSet presAssocID="{FE05D25C-5CA5-4654-8ED7-074E3BF2C9E1}" presName="parTrans" presStyleLbl="sibTrans2D1" presStyleIdx="4" presStyleCnt="9"/>
      <dgm:spPr/>
    </dgm:pt>
    <dgm:pt modelId="{46EA4D37-E4CC-4BFB-A7BF-9F74DC99B3F8}" type="pres">
      <dgm:prSet presAssocID="{FE05D25C-5CA5-4654-8ED7-074E3BF2C9E1}" presName="connectorText" presStyleLbl="sibTrans2D1" presStyleIdx="4" presStyleCnt="9"/>
      <dgm:spPr/>
    </dgm:pt>
    <dgm:pt modelId="{5974566D-134B-4B08-8B55-AA1DA2E016ED}" type="pres">
      <dgm:prSet presAssocID="{54773951-0947-451C-A5AF-E25074B322E3}" presName="node" presStyleLbl="node1" presStyleIdx="4" presStyleCnt="9">
        <dgm:presLayoutVars>
          <dgm:bulletEnabled val="1"/>
        </dgm:presLayoutVars>
      </dgm:prSet>
      <dgm:spPr/>
    </dgm:pt>
    <dgm:pt modelId="{7DEA75E5-E2BD-48DF-A632-27843B6B1FE7}" type="pres">
      <dgm:prSet presAssocID="{B60C6B8B-F211-4DEA-9101-851C715FB54B}" presName="parTrans" presStyleLbl="sibTrans2D1" presStyleIdx="5" presStyleCnt="9"/>
      <dgm:spPr/>
    </dgm:pt>
    <dgm:pt modelId="{695B03F7-D1CB-4184-AE60-6558C2A4BBBE}" type="pres">
      <dgm:prSet presAssocID="{B60C6B8B-F211-4DEA-9101-851C715FB54B}" presName="connectorText" presStyleLbl="sibTrans2D1" presStyleIdx="5" presStyleCnt="9"/>
      <dgm:spPr/>
    </dgm:pt>
    <dgm:pt modelId="{DEECA76B-093E-4EFA-BBD7-14E984107321}" type="pres">
      <dgm:prSet presAssocID="{43EBF1C7-B43E-4FBC-BA51-20375A5806F9}" presName="node" presStyleLbl="node1" presStyleIdx="5" presStyleCnt="9">
        <dgm:presLayoutVars>
          <dgm:bulletEnabled val="1"/>
        </dgm:presLayoutVars>
      </dgm:prSet>
      <dgm:spPr/>
    </dgm:pt>
    <dgm:pt modelId="{7D5C967E-3222-4E77-A579-9E40203CFEB3}" type="pres">
      <dgm:prSet presAssocID="{22A7438E-59BF-494B-871C-D0DE4FB6DD37}" presName="parTrans" presStyleLbl="sibTrans2D1" presStyleIdx="6" presStyleCnt="9"/>
      <dgm:spPr/>
    </dgm:pt>
    <dgm:pt modelId="{D58F65CF-9195-4D0F-96F0-8BEECF8ECA02}" type="pres">
      <dgm:prSet presAssocID="{22A7438E-59BF-494B-871C-D0DE4FB6DD37}" presName="connectorText" presStyleLbl="sibTrans2D1" presStyleIdx="6" presStyleCnt="9"/>
      <dgm:spPr/>
    </dgm:pt>
    <dgm:pt modelId="{9095E02A-7C47-45B0-BC8B-74D2393A7432}" type="pres">
      <dgm:prSet presAssocID="{5CE10659-1242-4A21-9E49-6367F2FD3F84}" presName="node" presStyleLbl="node1" presStyleIdx="6" presStyleCnt="9">
        <dgm:presLayoutVars>
          <dgm:bulletEnabled val="1"/>
        </dgm:presLayoutVars>
      </dgm:prSet>
      <dgm:spPr/>
    </dgm:pt>
    <dgm:pt modelId="{0A7A0A9F-16B1-4F17-800D-7AF2AC4EF352}" type="pres">
      <dgm:prSet presAssocID="{208F08CE-C6D5-4263-B713-D9E3343921E0}" presName="parTrans" presStyleLbl="sibTrans2D1" presStyleIdx="7" presStyleCnt="9"/>
      <dgm:spPr/>
    </dgm:pt>
    <dgm:pt modelId="{F30F7E13-306A-4F97-BE80-90D3A4B339AB}" type="pres">
      <dgm:prSet presAssocID="{208F08CE-C6D5-4263-B713-D9E3343921E0}" presName="connectorText" presStyleLbl="sibTrans2D1" presStyleIdx="7" presStyleCnt="9"/>
      <dgm:spPr/>
    </dgm:pt>
    <dgm:pt modelId="{06A62A3E-12B6-495E-A9B9-043803A6DBE5}" type="pres">
      <dgm:prSet presAssocID="{678FEE37-F0EF-4000-8A05-2C32F2B805DB}" presName="node" presStyleLbl="node1" presStyleIdx="7" presStyleCnt="9">
        <dgm:presLayoutVars>
          <dgm:bulletEnabled val="1"/>
        </dgm:presLayoutVars>
      </dgm:prSet>
      <dgm:spPr/>
    </dgm:pt>
    <dgm:pt modelId="{77BA5DE4-542D-44EC-9404-73B6E58D5AF6}" type="pres">
      <dgm:prSet presAssocID="{B6668BD6-73B0-4AFE-9817-025E45D92EE2}" presName="parTrans" presStyleLbl="sibTrans2D1" presStyleIdx="8" presStyleCnt="9"/>
      <dgm:spPr/>
    </dgm:pt>
    <dgm:pt modelId="{81D8F4EE-9189-4A0D-90ED-E7DBDEAA7A10}" type="pres">
      <dgm:prSet presAssocID="{B6668BD6-73B0-4AFE-9817-025E45D92EE2}" presName="connectorText" presStyleLbl="sibTrans2D1" presStyleIdx="8" presStyleCnt="9"/>
      <dgm:spPr/>
    </dgm:pt>
    <dgm:pt modelId="{F26C8FD0-B381-4FB0-AB8C-573EF160FBFD}" type="pres">
      <dgm:prSet presAssocID="{D6419A59-B579-4F20-843F-DC14F3FE4BB2}" presName="node" presStyleLbl="node1" presStyleIdx="8" presStyleCnt="9">
        <dgm:presLayoutVars>
          <dgm:bulletEnabled val="1"/>
        </dgm:presLayoutVars>
      </dgm:prSet>
      <dgm:spPr/>
    </dgm:pt>
  </dgm:ptLst>
  <dgm:cxnLst>
    <dgm:cxn modelId="{2ACC4704-0DAA-461E-95A9-F3B675B14A41}" type="presOf" srcId="{D6419A59-B579-4F20-843F-DC14F3FE4BB2}" destId="{F26C8FD0-B381-4FB0-AB8C-573EF160FBFD}" srcOrd="0" destOrd="0" presId="urn:microsoft.com/office/officeart/2005/8/layout/radial5"/>
    <dgm:cxn modelId="{AF209805-3ECA-49C6-8EC7-4A0C2DB94070}" type="presOf" srcId="{BBE3C6D1-2226-43C8-B97A-6E1D7BD7DF1A}" destId="{6C405EDB-CDF3-4DD2-B4C7-A077C0F354EC}" srcOrd="0" destOrd="0" presId="urn:microsoft.com/office/officeart/2005/8/layout/radial5"/>
    <dgm:cxn modelId="{2955FC05-941B-4691-853F-061E03897F45}" srcId="{E9800DF1-FDD1-4424-93B1-68E235EB55C9}" destId="{15D28AE4-CDF4-4758-84E2-1B3EBB3D8A14}" srcOrd="2" destOrd="0" parTransId="{9E3CAE85-1A7F-443F-A6D7-2C3B5C8BDBBB}" sibTransId="{EBA477F2-47F1-48D6-A657-723358778434}"/>
    <dgm:cxn modelId="{6B9C7F0D-6E9A-4628-8F2F-083653899112}" type="presOf" srcId="{43EBF1C7-B43E-4FBC-BA51-20375A5806F9}" destId="{DEECA76B-093E-4EFA-BBD7-14E984107321}" srcOrd="0" destOrd="0" presId="urn:microsoft.com/office/officeart/2005/8/layout/radial5"/>
    <dgm:cxn modelId="{DE661415-C413-462A-8273-CC257BEA6C0D}" type="presOf" srcId="{22A7438E-59BF-494B-871C-D0DE4FB6DD37}" destId="{D58F65CF-9195-4D0F-96F0-8BEECF8ECA02}" srcOrd="1" destOrd="0" presId="urn:microsoft.com/office/officeart/2005/8/layout/radial5"/>
    <dgm:cxn modelId="{CD86EF16-EC22-4D51-88AD-E55F0501C663}" srcId="{E9800DF1-FDD1-4424-93B1-68E235EB55C9}" destId="{43EBF1C7-B43E-4FBC-BA51-20375A5806F9}" srcOrd="5" destOrd="0" parTransId="{B60C6B8B-F211-4DEA-9101-851C715FB54B}" sibTransId="{CF0E933F-D0F6-4DC6-862C-DE5B77683CDD}"/>
    <dgm:cxn modelId="{75D9C01C-6194-41C5-B23A-4151B0321095}" srcId="{E9800DF1-FDD1-4424-93B1-68E235EB55C9}" destId="{5CE10659-1242-4A21-9E49-6367F2FD3F84}" srcOrd="6" destOrd="0" parTransId="{22A7438E-59BF-494B-871C-D0DE4FB6DD37}" sibTransId="{E9737ADF-8D66-4D6A-998D-4A00AB12D0D6}"/>
    <dgm:cxn modelId="{D2A4B225-D204-4D01-950E-035ED37C7436}" type="presOf" srcId="{9E3CAE85-1A7F-443F-A6D7-2C3B5C8BDBBB}" destId="{453CA0BF-8ADF-458F-97C7-57C3C9BEDB35}" srcOrd="1" destOrd="0" presId="urn:microsoft.com/office/officeart/2005/8/layout/radial5"/>
    <dgm:cxn modelId="{64A2F12F-BBDF-4F22-A6EF-DE9C3C5C6DDC}" type="presOf" srcId="{B6668BD6-73B0-4AFE-9817-025E45D92EE2}" destId="{77BA5DE4-542D-44EC-9404-73B6E58D5AF6}" srcOrd="0" destOrd="0" presId="urn:microsoft.com/office/officeart/2005/8/layout/radial5"/>
    <dgm:cxn modelId="{F9CCA731-C719-4758-9420-6D1714B374CC}" type="presOf" srcId="{678FEE37-F0EF-4000-8A05-2C32F2B805DB}" destId="{06A62A3E-12B6-495E-A9B9-043803A6DBE5}" srcOrd="0" destOrd="0" presId="urn:microsoft.com/office/officeart/2005/8/layout/radial5"/>
    <dgm:cxn modelId="{772F3F36-815A-42D0-B4D5-C66455464315}" type="presOf" srcId="{3436BEB8-B31B-49D6-A002-F582D19428F3}" destId="{07DD8C35-E876-4429-993D-BA480292057D}" srcOrd="0" destOrd="0" presId="urn:microsoft.com/office/officeart/2005/8/layout/radial5"/>
    <dgm:cxn modelId="{E2AEC238-8EC5-4EB6-8B49-D3E5A6BC0AB1}" srcId="{E9800DF1-FDD1-4424-93B1-68E235EB55C9}" destId="{D6419A59-B579-4F20-843F-DC14F3FE4BB2}" srcOrd="8" destOrd="0" parTransId="{B6668BD6-73B0-4AFE-9817-025E45D92EE2}" sibTransId="{17F4A29C-9BA6-48CD-884A-1793615065D2}"/>
    <dgm:cxn modelId="{F814D238-6E6E-4552-A7C0-14556BD722D0}" type="presOf" srcId="{3436BEB8-B31B-49D6-A002-F582D19428F3}" destId="{771EF98D-664D-421D-9E7E-6B1BD7412F21}" srcOrd="1" destOrd="0" presId="urn:microsoft.com/office/officeart/2005/8/layout/radial5"/>
    <dgm:cxn modelId="{D0D05B3D-4A4B-43CF-8EA8-782549C5CBD1}" srcId="{E9800DF1-FDD1-4424-93B1-68E235EB55C9}" destId="{9201690F-31B5-4CCF-97D9-A3D82A8B0FDB}" srcOrd="3" destOrd="0" parTransId="{F6B2D35C-5E3D-4C6D-81F8-50B5F8F38DC6}" sibTransId="{46D60311-255F-4431-AB0B-4A403B811C21}"/>
    <dgm:cxn modelId="{D3F1305E-E590-44D7-AEEA-B60966A35C30}" type="presOf" srcId="{FE05D25C-5CA5-4654-8ED7-074E3BF2C9E1}" destId="{46EA4D37-E4CC-4BFB-A7BF-9F74DC99B3F8}" srcOrd="1" destOrd="0" presId="urn:microsoft.com/office/officeart/2005/8/layout/radial5"/>
    <dgm:cxn modelId="{A5BB0162-CC4E-4C62-B9AC-6179DEF6A6D5}" srcId="{2F43C0FD-0B08-40C8-95E2-6A026E3C79B1}" destId="{E9800DF1-FDD1-4424-93B1-68E235EB55C9}" srcOrd="0" destOrd="0" parTransId="{E9A4D5A2-A40C-4542-841C-CCF2E25D6F8F}" sibTransId="{C4630B7F-C03C-4F33-9495-906CDCB28ADF}"/>
    <dgm:cxn modelId="{60255664-00A1-4E1E-8AA9-F7BB9D96AC5A}" type="presOf" srcId="{54773951-0947-451C-A5AF-E25074B322E3}" destId="{5974566D-134B-4B08-8B55-AA1DA2E016ED}" srcOrd="0" destOrd="0" presId="urn:microsoft.com/office/officeart/2005/8/layout/radial5"/>
    <dgm:cxn modelId="{699AB247-279D-4127-A2EA-6A497192CED4}" type="presOf" srcId="{D76F1C56-C177-474E-84BC-8B9551CCA182}" destId="{BC6E55D2-AA9E-474E-8C44-FC7225C3079D}" srcOrd="0" destOrd="0" presId="urn:microsoft.com/office/officeart/2005/8/layout/radial5"/>
    <dgm:cxn modelId="{2CD7F947-F805-4DC9-9F90-A6BA8C4CD699}" type="presOf" srcId="{208F08CE-C6D5-4263-B713-D9E3343921E0}" destId="{F30F7E13-306A-4F97-BE80-90D3A4B339AB}" srcOrd="1" destOrd="0" presId="urn:microsoft.com/office/officeart/2005/8/layout/radial5"/>
    <dgm:cxn modelId="{461DA273-AE46-414D-BFBB-B8E51452C9FC}" type="presOf" srcId="{5CE10659-1242-4A21-9E49-6367F2FD3F84}" destId="{9095E02A-7C47-45B0-BC8B-74D2393A7432}" srcOrd="0" destOrd="0" presId="urn:microsoft.com/office/officeart/2005/8/layout/radial5"/>
    <dgm:cxn modelId="{76EB1C56-14F1-4B73-868F-B048EFE4D7BA}" type="presOf" srcId="{208F08CE-C6D5-4263-B713-D9E3343921E0}" destId="{0A7A0A9F-16B1-4F17-800D-7AF2AC4EF352}" srcOrd="0" destOrd="0" presId="urn:microsoft.com/office/officeart/2005/8/layout/radial5"/>
    <dgm:cxn modelId="{3F46827A-95E0-49D9-A46B-3266C223EE97}" type="presOf" srcId="{B6668BD6-73B0-4AFE-9817-025E45D92EE2}" destId="{81D8F4EE-9189-4A0D-90ED-E7DBDEAA7A10}" srcOrd="1" destOrd="0" presId="urn:microsoft.com/office/officeart/2005/8/layout/radial5"/>
    <dgm:cxn modelId="{72DCF27A-7ACC-43DE-842F-95EC5D353CC5}" srcId="{E9800DF1-FDD1-4424-93B1-68E235EB55C9}" destId="{084560AF-FC9E-42B9-80F8-498DEF308421}" srcOrd="0" destOrd="0" parTransId="{3436BEB8-B31B-49D6-A002-F582D19428F3}" sibTransId="{865CC740-810D-4674-8348-07D5D8987B30}"/>
    <dgm:cxn modelId="{405B957E-B336-4547-9006-9C96DCB338EB}" type="presOf" srcId="{FE05D25C-5CA5-4654-8ED7-074E3BF2C9E1}" destId="{BDB5212F-0070-4721-864F-500B471140BF}" srcOrd="0" destOrd="0" presId="urn:microsoft.com/office/officeart/2005/8/layout/radial5"/>
    <dgm:cxn modelId="{BE28CF84-FA7E-4773-9FB4-72BF5E8396FC}" type="presOf" srcId="{15D28AE4-CDF4-4758-84E2-1B3EBB3D8A14}" destId="{C85F847F-87BA-47C3-A4DA-041C0881FB1A}" srcOrd="0" destOrd="0" presId="urn:microsoft.com/office/officeart/2005/8/layout/radial5"/>
    <dgm:cxn modelId="{7BE54186-D154-420D-AA69-232231235404}" type="presOf" srcId="{9201690F-31B5-4CCF-97D9-A3D82A8B0FDB}" destId="{546A7F14-7D80-4FA7-9524-48F61415085C}" srcOrd="0" destOrd="0" presId="urn:microsoft.com/office/officeart/2005/8/layout/radial5"/>
    <dgm:cxn modelId="{62DD1494-980F-4743-A402-E44174EACCBE}" type="presOf" srcId="{E9800DF1-FDD1-4424-93B1-68E235EB55C9}" destId="{CEA21334-FEEA-4CC5-B634-9E9DDC09B8F1}" srcOrd="0" destOrd="0" presId="urn:microsoft.com/office/officeart/2005/8/layout/radial5"/>
    <dgm:cxn modelId="{BE588EA2-0945-4BC7-9E6D-93D4CDC83B20}" srcId="{2F43C0FD-0B08-40C8-95E2-6A026E3C79B1}" destId="{628D07BF-5F4A-4BF4-92F3-BDFC55C8423C}" srcOrd="1" destOrd="0" parTransId="{08C99947-9AC6-4F6F-8E55-04B9091DE880}" sibTransId="{7FC78A3F-8F2C-45E2-90D6-BB8519BE5B0E}"/>
    <dgm:cxn modelId="{43ABFEA4-8A77-4DA7-8FC9-54D14C137C92}" type="presOf" srcId="{B60C6B8B-F211-4DEA-9101-851C715FB54B}" destId="{7DEA75E5-E2BD-48DF-A632-27843B6B1FE7}" srcOrd="0" destOrd="0" presId="urn:microsoft.com/office/officeart/2005/8/layout/radial5"/>
    <dgm:cxn modelId="{F857C0AC-64D7-4C54-B7E6-77BB6C6915E6}" srcId="{E9800DF1-FDD1-4424-93B1-68E235EB55C9}" destId="{678FEE37-F0EF-4000-8A05-2C32F2B805DB}" srcOrd="7" destOrd="0" parTransId="{208F08CE-C6D5-4263-B713-D9E3343921E0}" sibTransId="{4A56591C-881D-4F0B-B8C0-CC3783412BE0}"/>
    <dgm:cxn modelId="{160426BA-6061-405E-BAA8-BA2FD3A5E373}" type="presOf" srcId="{D76F1C56-C177-474E-84BC-8B9551CCA182}" destId="{8F889E8C-7FF3-4833-9389-460B76D09D89}" srcOrd="1" destOrd="0" presId="urn:microsoft.com/office/officeart/2005/8/layout/radial5"/>
    <dgm:cxn modelId="{2C0025BB-624B-47BD-8660-78055B87CC16}" type="presOf" srcId="{084560AF-FC9E-42B9-80F8-498DEF308421}" destId="{EAD2990F-8D6B-4639-9A32-8F22F8455470}" srcOrd="0" destOrd="0" presId="urn:microsoft.com/office/officeart/2005/8/layout/radial5"/>
    <dgm:cxn modelId="{504FEAC2-46EF-4805-B12B-7E09A17AD3EC}" srcId="{E9800DF1-FDD1-4424-93B1-68E235EB55C9}" destId="{BBE3C6D1-2226-43C8-B97A-6E1D7BD7DF1A}" srcOrd="1" destOrd="0" parTransId="{D76F1C56-C177-474E-84BC-8B9551CCA182}" sibTransId="{49219ED1-C14F-49F2-A7BD-1B12A69156BC}"/>
    <dgm:cxn modelId="{C016CCC9-C771-49DC-9AC0-591B987BD287}" type="presOf" srcId="{F6B2D35C-5E3D-4C6D-81F8-50B5F8F38DC6}" destId="{F7DB3586-A954-4D45-B611-D5831FE74586}" srcOrd="0" destOrd="0" presId="urn:microsoft.com/office/officeart/2005/8/layout/radial5"/>
    <dgm:cxn modelId="{9E1530CB-140D-45F3-B35B-1D2D1A8CE9A4}" type="presOf" srcId="{9E3CAE85-1A7F-443F-A6D7-2C3B5C8BDBBB}" destId="{0598462C-66DD-4434-883F-54A159A65E22}" srcOrd="0" destOrd="0" presId="urn:microsoft.com/office/officeart/2005/8/layout/radial5"/>
    <dgm:cxn modelId="{C49951DD-7E4E-4F3B-9687-FE090FC9941F}" type="presOf" srcId="{B60C6B8B-F211-4DEA-9101-851C715FB54B}" destId="{695B03F7-D1CB-4184-AE60-6558C2A4BBBE}" srcOrd="1" destOrd="0" presId="urn:microsoft.com/office/officeart/2005/8/layout/radial5"/>
    <dgm:cxn modelId="{454B52E4-2E5C-4AF8-AD28-1A4AC39324E3}" type="presOf" srcId="{F6B2D35C-5E3D-4C6D-81F8-50B5F8F38DC6}" destId="{0F68B494-282F-46D6-B328-6BF8EDBC32FD}" srcOrd="1" destOrd="0" presId="urn:microsoft.com/office/officeart/2005/8/layout/radial5"/>
    <dgm:cxn modelId="{98CFD1EF-3FA9-4515-B550-9687069656BC}" type="presOf" srcId="{2F43C0FD-0B08-40C8-95E2-6A026E3C79B1}" destId="{E0DD5955-6A19-4EC5-B302-B5887B275B8E}" srcOrd="0" destOrd="0" presId="urn:microsoft.com/office/officeart/2005/8/layout/radial5"/>
    <dgm:cxn modelId="{6B041FF5-6375-4AC7-AFFD-65800B46B94A}" srcId="{E9800DF1-FDD1-4424-93B1-68E235EB55C9}" destId="{54773951-0947-451C-A5AF-E25074B322E3}" srcOrd="4" destOrd="0" parTransId="{FE05D25C-5CA5-4654-8ED7-074E3BF2C9E1}" sibTransId="{9B154035-D5B3-4315-B9FD-B99A4F3E6034}"/>
    <dgm:cxn modelId="{AB64E3F7-120C-4B25-B143-BF6BA8D845AB}" type="presOf" srcId="{22A7438E-59BF-494B-871C-D0DE4FB6DD37}" destId="{7D5C967E-3222-4E77-A579-9E40203CFEB3}" srcOrd="0" destOrd="0" presId="urn:microsoft.com/office/officeart/2005/8/layout/radial5"/>
    <dgm:cxn modelId="{CA7F1561-B027-4790-B20D-5E28CA29058C}" type="presParOf" srcId="{E0DD5955-6A19-4EC5-B302-B5887B275B8E}" destId="{CEA21334-FEEA-4CC5-B634-9E9DDC09B8F1}" srcOrd="0" destOrd="0" presId="urn:microsoft.com/office/officeart/2005/8/layout/radial5"/>
    <dgm:cxn modelId="{2A425C6E-D7C3-4A2E-846E-CC8D484892CD}" type="presParOf" srcId="{E0DD5955-6A19-4EC5-B302-B5887B275B8E}" destId="{07DD8C35-E876-4429-993D-BA480292057D}" srcOrd="1" destOrd="0" presId="urn:microsoft.com/office/officeart/2005/8/layout/radial5"/>
    <dgm:cxn modelId="{F60CD67A-3355-416C-9742-B9E7E8CFB750}" type="presParOf" srcId="{07DD8C35-E876-4429-993D-BA480292057D}" destId="{771EF98D-664D-421D-9E7E-6B1BD7412F21}" srcOrd="0" destOrd="0" presId="urn:microsoft.com/office/officeart/2005/8/layout/radial5"/>
    <dgm:cxn modelId="{C7638E50-7250-453B-BDAF-02724255A1D5}" type="presParOf" srcId="{E0DD5955-6A19-4EC5-B302-B5887B275B8E}" destId="{EAD2990F-8D6B-4639-9A32-8F22F8455470}" srcOrd="2" destOrd="0" presId="urn:microsoft.com/office/officeart/2005/8/layout/radial5"/>
    <dgm:cxn modelId="{6A59F1B9-ED0F-4A39-B380-8FFDC4FC251C}" type="presParOf" srcId="{E0DD5955-6A19-4EC5-B302-B5887B275B8E}" destId="{BC6E55D2-AA9E-474E-8C44-FC7225C3079D}" srcOrd="3" destOrd="0" presId="urn:microsoft.com/office/officeart/2005/8/layout/radial5"/>
    <dgm:cxn modelId="{6BEEA8DA-3F06-45DA-B34D-8D4203AC817C}" type="presParOf" srcId="{BC6E55D2-AA9E-474E-8C44-FC7225C3079D}" destId="{8F889E8C-7FF3-4833-9389-460B76D09D89}" srcOrd="0" destOrd="0" presId="urn:microsoft.com/office/officeart/2005/8/layout/radial5"/>
    <dgm:cxn modelId="{0FDD09C3-5075-44AA-92DB-E0FB659EBA85}" type="presParOf" srcId="{E0DD5955-6A19-4EC5-B302-B5887B275B8E}" destId="{6C405EDB-CDF3-4DD2-B4C7-A077C0F354EC}" srcOrd="4" destOrd="0" presId="urn:microsoft.com/office/officeart/2005/8/layout/radial5"/>
    <dgm:cxn modelId="{9DEFE421-4336-4DE0-BBC5-DE00AC71F513}" type="presParOf" srcId="{E0DD5955-6A19-4EC5-B302-B5887B275B8E}" destId="{0598462C-66DD-4434-883F-54A159A65E22}" srcOrd="5" destOrd="0" presId="urn:microsoft.com/office/officeart/2005/8/layout/radial5"/>
    <dgm:cxn modelId="{454932A3-6D9D-4A72-8349-D5EF9D800833}" type="presParOf" srcId="{0598462C-66DD-4434-883F-54A159A65E22}" destId="{453CA0BF-8ADF-458F-97C7-57C3C9BEDB35}" srcOrd="0" destOrd="0" presId="urn:microsoft.com/office/officeart/2005/8/layout/radial5"/>
    <dgm:cxn modelId="{BD9E97DA-EFBE-487C-8DEE-147B48B6B404}" type="presParOf" srcId="{E0DD5955-6A19-4EC5-B302-B5887B275B8E}" destId="{C85F847F-87BA-47C3-A4DA-041C0881FB1A}" srcOrd="6" destOrd="0" presId="urn:microsoft.com/office/officeart/2005/8/layout/radial5"/>
    <dgm:cxn modelId="{D379D08E-DB91-44F0-893D-CAE4C6C672B3}" type="presParOf" srcId="{E0DD5955-6A19-4EC5-B302-B5887B275B8E}" destId="{F7DB3586-A954-4D45-B611-D5831FE74586}" srcOrd="7" destOrd="0" presId="urn:microsoft.com/office/officeart/2005/8/layout/radial5"/>
    <dgm:cxn modelId="{9B91AA97-D247-4C83-B9D7-3E34C862E54F}" type="presParOf" srcId="{F7DB3586-A954-4D45-B611-D5831FE74586}" destId="{0F68B494-282F-46D6-B328-6BF8EDBC32FD}" srcOrd="0" destOrd="0" presId="urn:microsoft.com/office/officeart/2005/8/layout/radial5"/>
    <dgm:cxn modelId="{F21183AE-C98D-480F-8994-10EB35420F3A}" type="presParOf" srcId="{E0DD5955-6A19-4EC5-B302-B5887B275B8E}" destId="{546A7F14-7D80-4FA7-9524-48F61415085C}" srcOrd="8" destOrd="0" presId="urn:microsoft.com/office/officeart/2005/8/layout/radial5"/>
    <dgm:cxn modelId="{3766EBAE-B3DF-480B-A4DE-4D101DC56DF8}" type="presParOf" srcId="{E0DD5955-6A19-4EC5-B302-B5887B275B8E}" destId="{BDB5212F-0070-4721-864F-500B471140BF}" srcOrd="9" destOrd="0" presId="urn:microsoft.com/office/officeart/2005/8/layout/radial5"/>
    <dgm:cxn modelId="{D5B05F50-142B-47EB-A51A-9CE92CD02DD7}" type="presParOf" srcId="{BDB5212F-0070-4721-864F-500B471140BF}" destId="{46EA4D37-E4CC-4BFB-A7BF-9F74DC99B3F8}" srcOrd="0" destOrd="0" presId="urn:microsoft.com/office/officeart/2005/8/layout/radial5"/>
    <dgm:cxn modelId="{313E0420-8DBE-4610-BBB1-FED958CB6845}" type="presParOf" srcId="{E0DD5955-6A19-4EC5-B302-B5887B275B8E}" destId="{5974566D-134B-4B08-8B55-AA1DA2E016ED}" srcOrd="10" destOrd="0" presId="urn:microsoft.com/office/officeart/2005/8/layout/radial5"/>
    <dgm:cxn modelId="{708E296D-E9BC-4AD7-941D-4EF5EBD8AA33}" type="presParOf" srcId="{E0DD5955-6A19-4EC5-B302-B5887B275B8E}" destId="{7DEA75E5-E2BD-48DF-A632-27843B6B1FE7}" srcOrd="11" destOrd="0" presId="urn:microsoft.com/office/officeart/2005/8/layout/radial5"/>
    <dgm:cxn modelId="{AFA60817-C498-4BEC-BCAE-7D8DCEC4EB91}" type="presParOf" srcId="{7DEA75E5-E2BD-48DF-A632-27843B6B1FE7}" destId="{695B03F7-D1CB-4184-AE60-6558C2A4BBBE}" srcOrd="0" destOrd="0" presId="urn:microsoft.com/office/officeart/2005/8/layout/radial5"/>
    <dgm:cxn modelId="{4431C393-FA8D-40B6-B9FE-F7B8973EE4DE}" type="presParOf" srcId="{E0DD5955-6A19-4EC5-B302-B5887B275B8E}" destId="{DEECA76B-093E-4EFA-BBD7-14E984107321}" srcOrd="12" destOrd="0" presId="urn:microsoft.com/office/officeart/2005/8/layout/radial5"/>
    <dgm:cxn modelId="{0523F9CC-5C6E-4284-8AEA-5FF8B89333E5}" type="presParOf" srcId="{E0DD5955-6A19-4EC5-B302-B5887B275B8E}" destId="{7D5C967E-3222-4E77-A579-9E40203CFEB3}" srcOrd="13" destOrd="0" presId="urn:microsoft.com/office/officeart/2005/8/layout/radial5"/>
    <dgm:cxn modelId="{AECD0FAA-03BA-4E51-BF4C-5373210EFD8A}" type="presParOf" srcId="{7D5C967E-3222-4E77-A579-9E40203CFEB3}" destId="{D58F65CF-9195-4D0F-96F0-8BEECF8ECA02}" srcOrd="0" destOrd="0" presId="urn:microsoft.com/office/officeart/2005/8/layout/radial5"/>
    <dgm:cxn modelId="{16410F7D-8796-47D7-A017-C08AA2D2C2B3}" type="presParOf" srcId="{E0DD5955-6A19-4EC5-B302-B5887B275B8E}" destId="{9095E02A-7C47-45B0-BC8B-74D2393A7432}" srcOrd="14" destOrd="0" presId="urn:microsoft.com/office/officeart/2005/8/layout/radial5"/>
    <dgm:cxn modelId="{708C9BD5-3001-4A7E-B25C-2208CAA7698D}" type="presParOf" srcId="{E0DD5955-6A19-4EC5-B302-B5887B275B8E}" destId="{0A7A0A9F-16B1-4F17-800D-7AF2AC4EF352}" srcOrd="15" destOrd="0" presId="urn:microsoft.com/office/officeart/2005/8/layout/radial5"/>
    <dgm:cxn modelId="{F6DD2739-AC73-4A23-8532-D6C1477AC096}" type="presParOf" srcId="{0A7A0A9F-16B1-4F17-800D-7AF2AC4EF352}" destId="{F30F7E13-306A-4F97-BE80-90D3A4B339AB}" srcOrd="0" destOrd="0" presId="urn:microsoft.com/office/officeart/2005/8/layout/radial5"/>
    <dgm:cxn modelId="{18497212-48E7-40F3-A683-A4F883B8F344}" type="presParOf" srcId="{E0DD5955-6A19-4EC5-B302-B5887B275B8E}" destId="{06A62A3E-12B6-495E-A9B9-043803A6DBE5}" srcOrd="16" destOrd="0" presId="urn:microsoft.com/office/officeart/2005/8/layout/radial5"/>
    <dgm:cxn modelId="{11616D4D-F412-4747-8546-F3EFC06D2BFD}" type="presParOf" srcId="{E0DD5955-6A19-4EC5-B302-B5887B275B8E}" destId="{77BA5DE4-542D-44EC-9404-73B6E58D5AF6}" srcOrd="17" destOrd="0" presId="urn:microsoft.com/office/officeart/2005/8/layout/radial5"/>
    <dgm:cxn modelId="{BE1BD726-8210-43A8-92A4-ACCACD4BAB2A}" type="presParOf" srcId="{77BA5DE4-542D-44EC-9404-73B6E58D5AF6}" destId="{81D8F4EE-9189-4A0D-90ED-E7DBDEAA7A10}" srcOrd="0" destOrd="0" presId="urn:microsoft.com/office/officeart/2005/8/layout/radial5"/>
    <dgm:cxn modelId="{822BDDA1-08BD-4202-B597-E81769790863}" type="presParOf" srcId="{E0DD5955-6A19-4EC5-B302-B5887B275B8E}" destId="{F26C8FD0-B381-4FB0-AB8C-573EF160FBFD}" srcOrd="1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F43C0FD-0B08-40C8-95E2-6A026E3C79B1}" type="doc">
      <dgm:prSet loTypeId="urn:microsoft.com/office/officeart/2005/8/layout/radial5" loCatId="cycle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zh-TW" altLang="en-US"/>
        </a:p>
      </dgm:t>
    </dgm:pt>
    <dgm:pt modelId="{E9800DF1-FDD1-4424-93B1-68E235EB55C9}">
      <dgm:prSet phldrT="[文字]" custT="1"/>
      <dgm:spPr>
        <a:solidFill>
          <a:srgbClr val="FF0000"/>
        </a:solidFill>
      </dgm:spPr>
      <dgm:t>
        <a:bodyPr/>
        <a:lstStyle/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21st Century</a:t>
          </a:r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VUCA</a:t>
          </a:r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Era</a:t>
          </a:r>
          <a:endParaRPr lang="zh-TW" altLang="en-US" sz="3200" b="0" spc="0" baseline="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E9A4D5A2-A40C-4542-841C-CCF2E25D6F8F}" type="parTrans" cxnId="{A5BB0162-CC4E-4C62-B9AC-6179DEF6A6D5}">
      <dgm:prSet/>
      <dgm:spPr/>
      <dgm:t>
        <a:bodyPr/>
        <a:lstStyle/>
        <a:p>
          <a:endParaRPr lang="zh-TW" altLang="en-US"/>
        </a:p>
      </dgm:t>
    </dgm:pt>
    <dgm:pt modelId="{C4630B7F-C03C-4F33-9495-906CDCB28ADF}" type="sibTrans" cxnId="{A5BB0162-CC4E-4C62-B9AC-6179DEF6A6D5}">
      <dgm:prSet/>
      <dgm:spPr/>
      <dgm:t>
        <a:bodyPr/>
        <a:lstStyle/>
        <a:p>
          <a:endParaRPr lang="zh-TW" altLang="en-US"/>
        </a:p>
      </dgm:t>
    </dgm:pt>
    <dgm:pt modelId="{084560AF-FC9E-42B9-80F8-498DEF308421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20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Volatile</a:t>
          </a:r>
        </a:p>
      </dgm:t>
    </dgm:pt>
    <dgm:pt modelId="{3436BEB8-B31B-49D6-A002-F582D19428F3}" type="parTrans" cxnId="{72DCF27A-7ACC-43DE-842F-95EC5D353CC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865CC740-810D-4674-8348-07D5D8987B30}" type="sibTrans" cxnId="{72DCF27A-7ACC-43DE-842F-95EC5D353CC5}">
      <dgm:prSet/>
      <dgm:spPr/>
      <dgm:t>
        <a:bodyPr/>
        <a:lstStyle/>
        <a:p>
          <a:endParaRPr lang="zh-TW" altLang="en-US"/>
        </a:p>
      </dgm:t>
    </dgm:pt>
    <dgm:pt modelId="{15D28AE4-CDF4-4758-84E2-1B3EBB3D8A14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20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Complex</a:t>
          </a:r>
        </a:p>
      </dgm:t>
    </dgm:pt>
    <dgm:pt modelId="{9E3CAE85-1A7F-443F-A6D7-2C3B5C8BDBBB}" type="parTrans" cxnId="{2955FC05-941B-4691-853F-061E03897F4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EBA477F2-47F1-48D6-A657-723358778434}" type="sibTrans" cxnId="{2955FC05-941B-4691-853F-061E03897F45}">
      <dgm:prSet/>
      <dgm:spPr/>
      <dgm:t>
        <a:bodyPr/>
        <a:lstStyle/>
        <a:p>
          <a:endParaRPr lang="zh-TW" altLang="en-US"/>
        </a:p>
      </dgm:t>
    </dgm:pt>
    <dgm:pt modelId="{BBE3C6D1-2226-43C8-B97A-6E1D7BD7DF1A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18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Uncertain</a:t>
          </a:r>
        </a:p>
      </dgm:t>
    </dgm:pt>
    <dgm:pt modelId="{49219ED1-C14F-49F2-A7BD-1B12A69156BC}" type="sibTrans" cxnId="{504FEAC2-46EF-4805-B12B-7E09A17AD3EC}">
      <dgm:prSet/>
      <dgm:spPr/>
      <dgm:t>
        <a:bodyPr/>
        <a:lstStyle/>
        <a:p>
          <a:endParaRPr lang="zh-TW" altLang="en-US"/>
        </a:p>
      </dgm:t>
    </dgm:pt>
    <dgm:pt modelId="{D76F1C56-C177-474E-84BC-8B9551CCA182}" type="parTrans" cxnId="{504FEAC2-46EF-4805-B12B-7E09A17AD3EC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628D07BF-5F4A-4BF4-92F3-BDFC55C8423C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08C99947-9AC6-4F6F-8E55-04B9091DE880}" type="parTrans" cxnId="{BE588EA2-0945-4BC7-9E6D-93D4CDC83B20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7FC78A3F-8F2C-45E2-90D6-BB8519BE5B0E}" type="sibTrans" cxnId="{BE588EA2-0945-4BC7-9E6D-93D4CDC83B20}">
      <dgm:prSet/>
      <dgm:spPr/>
      <dgm:t>
        <a:bodyPr/>
        <a:lstStyle/>
        <a:p>
          <a:endParaRPr lang="zh-TW" altLang="en-US"/>
        </a:p>
      </dgm:t>
    </dgm:pt>
    <dgm:pt modelId="{9201690F-31B5-4CCF-97D9-A3D82A8B0FDB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F6B2D35C-5E3D-4C6D-81F8-50B5F8F38DC6}" type="parTrans" cxnId="{D0D05B3D-4A4B-43CF-8EA8-782549C5CBD1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46D60311-255F-4431-AB0B-4A403B811C21}" type="sibTrans" cxnId="{D0D05B3D-4A4B-43CF-8EA8-782549C5CBD1}">
      <dgm:prSet/>
      <dgm:spPr/>
      <dgm:t>
        <a:bodyPr/>
        <a:lstStyle/>
        <a:p>
          <a:endParaRPr lang="zh-TW" altLang="en-US"/>
        </a:p>
      </dgm:t>
    </dgm:pt>
    <dgm:pt modelId="{54773951-0947-451C-A5AF-E25074B322E3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FE05D25C-5CA5-4654-8ED7-074E3BF2C9E1}" type="parTrans" cxnId="{6B041FF5-6375-4AC7-AFFD-65800B46B94A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9B154035-D5B3-4315-B9FD-B99A4F3E6034}" type="sibTrans" cxnId="{6B041FF5-6375-4AC7-AFFD-65800B46B94A}">
      <dgm:prSet/>
      <dgm:spPr/>
      <dgm:t>
        <a:bodyPr/>
        <a:lstStyle/>
        <a:p>
          <a:endParaRPr lang="zh-TW" altLang="en-US"/>
        </a:p>
      </dgm:t>
    </dgm:pt>
    <dgm:pt modelId="{43EBF1C7-B43E-4FBC-BA51-20375A5806F9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B60C6B8B-F211-4DEA-9101-851C715FB54B}" type="parTrans" cxnId="{CD86EF16-EC22-4D51-88AD-E55F0501C663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CF0E933F-D0F6-4DC6-862C-DE5B77683CDD}" type="sibTrans" cxnId="{CD86EF16-EC22-4D51-88AD-E55F0501C663}">
      <dgm:prSet/>
      <dgm:spPr/>
      <dgm:t>
        <a:bodyPr/>
        <a:lstStyle/>
        <a:p>
          <a:endParaRPr lang="zh-TW" altLang="en-US"/>
        </a:p>
      </dgm:t>
    </dgm:pt>
    <dgm:pt modelId="{D6419A59-B579-4F20-843F-DC14F3FE4BB2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B6668BD6-73B0-4AFE-9817-025E45D92EE2}" type="parTrans" cxnId="{E2AEC238-8EC5-4EB6-8B49-D3E5A6BC0AB1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17F4A29C-9BA6-48CD-884A-1793615065D2}" type="sibTrans" cxnId="{E2AEC238-8EC5-4EB6-8B49-D3E5A6BC0AB1}">
      <dgm:prSet/>
      <dgm:spPr/>
      <dgm:t>
        <a:bodyPr/>
        <a:lstStyle/>
        <a:p>
          <a:endParaRPr lang="zh-TW" altLang="en-US"/>
        </a:p>
      </dgm:t>
    </dgm:pt>
    <dgm:pt modelId="{5CE10659-1242-4A21-9E49-6367F2FD3F84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22A7438E-59BF-494B-871C-D0DE4FB6DD37}" type="parTrans" cxnId="{75D9C01C-6194-41C5-B23A-4151B032109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E9737ADF-8D66-4D6A-998D-4A00AB12D0D6}" type="sibTrans" cxnId="{75D9C01C-6194-41C5-B23A-4151B0321095}">
      <dgm:prSet/>
      <dgm:spPr/>
      <dgm:t>
        <a:bodyPr/>
        <a:lstStyle/>
        <a:p>
          <a:endParaRPr lang="zh-TW" altLang="en-US"/>
        </a:p>
      </dgm:t>
    </dgm:pt>
    <dgm:pt modelId="{678FEE37-F0EF-4000-8A05-2C32F2B805DB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208F08CE-C6D5-4263-B713-D9E3343921E0}" type="parTrans" cxnId="{F857C0AC-64D7-4C54-B7E6-77BB6C6915E6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4A56591C-881D-4F0B-B8C0-CC3783412BE0}" type="sibTrans" cxnId="{F857C0AC-64D7-4C54-B7E6-77BB6C6915E6}">
      <dgm:prSet/>
      <dgm:spPr/>
      <dgm:t>
        <a:bodyPr/>
        <a:lstStyle/>
        <a:p>
          <a:endParaRPr lang="zh-TW" altLang="en-US"/>
        </a:p>
      </dgm:t>
    </dgm:pt>
    <dgm:pt modelId="{E0DD5955-6A19-4EC5-B302-B5887B275B8E}" type="pres">
      <dgm:prSet presAssocID="{2F43C0FD-0B08-40C8-95E2-6A026E3C79B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EA21334-FEEA-4CC5-B634-9E9DDC09B8F1}" type="pres">
      <dgm:prSet presAssocID="{E9800DF1-FDD1-4424-93B1-68E235EB55C9}" presName="centerShape" presStyleLbl="node0" presStyleIdx="0" presStyleCnt="1" custScaleX="146822" custScaleY="138342" custLinFactNeighborX="443" custLinFactNeighborY="-295"/>
      <dgm:spPr/>
    </dgm:pt>
    <dgm:pt modelId="{07DD8C35-E876-4429-993D-BA480292057D}" type="pres">
      <dgm:prSet presAssocID="{3436BEB8-B31B-49D6-A002-F582D19428F3}" presName="parTrans" presStyleLbl="sibTrans2D1" presStyleIdx="0" presStyleCnt="9"/>
      <dgm:spPr/>
    </dgm:pt>
    <dgm:pt modelId="{771EF98D-664D-421D-9E7E-6B1BD7412F21}" type="pres">
      <dgm:prSet presAssocID="{3436BEB8-B31B-49D6-A002-F582D19428F3}" presName="connectorText" presStyleLbl="sibTrans2D1" presStyleIdx="0" presStyleCnt="9"/>
      <dgm:spPr/>
    </dgm:pt>
    <dgm:pt modelId="{EAD2990F-8D6B-4639-9A32-8F22F8455470}" type="pres">
      <dgm:prSet presAssocID="{084560AF-FC9E-42B9-80F8-498DEF308421}" presName="node" presStyleLbl="node1" presStyleIdx="0" presStyleCnt="9" custRadScaleRad="102626" custRadScaleInc="-1210">
        <dgm:presLayoutVars>
          <dgm:bulletEnabled val="1"/>
        </dgm:presLayoutVars>
      </dgm:prSet>
      <dgm:spPr/>
    </dgm:pt>
    <dgm:pt modelId="{BC6E55D2-AA9E-474E-8C44-FC7225C3079D}" type="pres">
      <dgm:prSet presAssocID="{D76F1C56-C177-474E-84BC-8B9551CCA182}" presName="parTrans" presStyleLbl="sibTrans2D1" presStyleIdx="1" presStyleCnt="9"/>
      <dgm:spPr/>
    </dgm:pt>
    <dgm:pt modelId="{8F889E8C-7FF3-4833-9389-460B76D09D89}" type="pres">
      <dgm:prSet presAssocID="{D76F1C56-C177-474E-84BC-8B9551CCA182}" presName="connectorText" presStyleLbl="sibTrans2D1" presStyleIdx="1" presStyleCnt="9"/>
      <dgm:spPr/>
    </dgm:pt>
    <dgm:pt modelId="{6C405EDB-CDF3-4DD2-B4C7-A077C0F354EC}" type="pres">
      <dgm:prSet presAssocID="{BBE3C6D1-2226-43C8-B97A-6E1D7BD7DF1A}" presName="node" presStyleLbl="node1" presStyleIdx="1" presStyleCnt="9" custRadScaleRad="105767" custRadScaleInc="-978">
        <dgm:presLayoutVars>
          <dgm:bulletEnabled val="1"/>
        </dgm:presLayoutVars>
      </dgm:prSet>
      <dgm:spPr/>
    </dgm:pt>
    <dgm:pt modelId="{0598462C-66DD-4434-883F-54A159A65E22}" type="pres">
      <dgm:prSet presAssocID="{9E3CAE85-1A7F-443F-A6D7-2C3B5C8BDBBB}" presName="parTrans" presStyleLbl="sibTrans2D1" presStyleIdx="2" presStyleCnt="9"/>
      <dgm:spPr/>
    </dgm:pt>
    <dgm:pt modelId="{453CA0BF-8ADF-458F-97C7-57C3C9BEDB35}" type="pres">
      <dgm:prSet presAssocID="{9E3CAE85-1A7F-443F-A6D7-2C3B5C8BDBBB}" presName="connectorText" presStyleLbl="sibTrans2D1" presStyleIdx="2" presStyleCnt="9"/>
      <dgm:spPr/>
    </dgm:pt>
    <dgm:pt modelId="{C85F847F-87BA-47C3-A4DA-041C0881FB1A}" type="pres">
      <dgm:prSet presAssocID="{15D28AE4-CDF4-4758-84E2-1B3EBB3D8A14}" presName="node" presStyleLbl="node1" presStyleIdx="2" presStyleCnt="9" custRadScaleRad="101962" custRadScaleInc="-2735">
        <dgm:presLayoutVars>
          <dgm:bulletEnabled val="1"/>
        </dgm:presLayoutVars>
      </dgm:prSet>
      <dgm:spPr/>
    </dgm:pt>
    <dgm:pt modelId="{F7DB3586-A954-4D45-B611-D5831FE74586}" type="pres">
      <dgm:prSet presAssocID="{F6B2D35C-5E3D-4C6D-81F8-50B5F8F38DC6}" presName="parTrans" presStyleLbl="sibTrans2D1" presStyleIdx="3" presStyleCnt="9"/>
      <dgm:spPr/>
    </dgm:pt>
    <dgm:pt modelId="{0F68B494-282F-46D6-B328-6BF8EDBC32FD}" type="pres">
      <dgm:prSet presAssocID="{F6B2D35C-5E3D-4C6D-81F8-50B5F8F38DC6}" presName="connectorText" presStyleLbl="sibTrans2D1" presStyleIdx="3" presStyleCnt="9"/>
      <dgm:spPr/>
    </dgm:pt>
    <dgm:pt modelId="{546A7F14-7D80-4FA7-9524-48F61415085C}" type="pres">
      <dgm:prSet presAssocID="{9201690F-31B5-4CCF-97D9-A3D82A8B0FDB}" presName="node" presStyleLbl="node1" presStyleIdx="3" presStyleCnt="9">
        <dgm:presLayoutVars>
          <dgm:bulletEnabled val="1"/>
        </dgm:presLayoutVars>
      </dgm:prSet>
      <dgm:spPr/>
    </dgm:pt>
    <dgm:pt modelId="{BDB5212F-0070-4721-864F-500B471140BF}" type="pres">
      <dgm:prSet presAssocID="{FE05D25C-5CA5-4654-8ED7-074E3BF2C9E1}" presName="parTrans" presStyleLbl="sibTrans2D1" presStyleIdx="4" presStyleCnt="9"/>
      <dgm:spPr/>
    </dgm:pt>
    <dgm:pt modelId="{46EA4D37-E4CC-4BFB-A7BF-9F74DC99B3F8}" type="pres">
      <dgm:prSet presAssocID="{FE05D25C-5CA5-4654-8ED7-074E3BF2C9E1}" presName="connectorText" presStyleLbl="sibTrans2D1" presStyleIdx="4" presStyleCnt="9"/>
      <dgm:spPr/>
    </dgm:pt>
    <dgm:pt modelId="{5974566D-134B-4B08-8B55-AA1DA2E016ED}" type="pres">
      <dgm:prSet presAssocID="{54773951-0947-451C-A5AF-E25074B322E3}" presName="node" presStyleLbl="node1" presStyleIdx="4" presStyleCnt="9">
        <dgm:presLayoutVars>
          <dgm:bulletEnabled val="1"/>
        </dgm:presLayoutVars>
      </dgm:prSet>
      <dgm:spPr/>
    </dgm:pt>
    <dgm:pt modelId="{7DEA75E5-E2BD-48DF-A632-27843B6B1FE7}" type="pres">
      <dgm:prSet presAssocID="{B60C6B8B-F211-4DEA-9101-851C715FB54B}" presName="parTrans" presStyleLbl="sibTrans2D1" presStyleIdx="5" presStyleCnt="9"/>
      <dgm:spPr/>
    </dgm:pt>
    <dgm:pt modelId="{695B03F7-D1CB-4184-AE60-6558C2A4BBBE}" type="pres">
      <dgm:prSet presAssocID="{B60C6B8B-F211-4DEA-9101-851C715FB54B}" presName="connectorText" presStyleLbl="sibTrans2D1" presStyleIdx="5" presStyleCnt="9"/>
      <dgm:spPr/>
    </dgm:pt>
    <dgm:pt modelId="{DEECA76B-093E-4EFA-BBD7-14E984107321}" type="pres">
      <dgm:prSet presAssocID="{43EBF1C7-B43E-4FBC-BA51-20375A5806F9}" presName="node" presStyleLbl="node1" presStyleIdx="5" presStyleCnt="9">
        <dgm:presLayoutVars>
          <dgm:bulletEnabled val="1"/>
        </dgm:presLayoutVars>
      </dgm:prSet>
      <dgm:spPr/>
    </dgm:pt>
    <dgm:pt modelId="{7D5C967E-3222-4E77-A579-9E40203CFEB3}" type="pres">
      <dgm:prSet presAssocID="{22A7438E-59BF-494B-871C-D0DE4FB6DD37}" presName="parTrans" presStyleLbl="sibTrans2D1" presStyleIdx="6" presStyleCnt="9"/>
      <dgm:spPr/>
    </dgm:pt>
    <dgm:pt modelId="{D58F65CF-9195-4D0F-96F0-8BEECF8ECA02}" type="pres">
      <dgm:prSet presAssocID="{22A7438E-59BF-494B-871C-D0DE4FB6DD37}" presName="connectorText" presStyleLbl="sibTrans2D1" presStyleIdx="6" presStyleCnt="9"/>
      <dgm:spPr/>
    </dgm:pt>
    <dgm:pt modelId="{9095E02A-7C47-45B0-BC8B-74D2393A7432}" type="pres">
      <dgm:prSet presAssocID="{5CE10659-1242-4A21-9E49-6367F2FD3F84}" presName="node" presStyleLbl="node1" presStyleIdx="6" presStyleCnt="9">
        <dgm:presLayoutVars>
          <dgm:bulletEnabled val="1"/>
        </dgm:presLayoutVars>
      </dgm:prSet>
      <dgm:spPr/>
    </dgm:pt>
    <dgm:pt modelId="{0A7A0A9F-16B1-4F17-800D-7AF2AC4EF352}" type="pres">
      <dgm:prSet presAssocID="{208F08CE-C6D5-4263-B713-D9E3343921E0}" presName="parTrans" presStyleLbl="sibTrans2D1" presStyleIdx="7" presStyleCnt="9"/>
      <dgm:spPr/>
    </dgm:pt>
    <dgm:pt modelId="{F30F7E13-306A-4F97-BE80-90D3A4B339AB}" type="pres">
      <dgm:prSet presAssocID="{208F08CE-C6D5-4263-B713-D9E3343921E0}" presName="connectorText" presStyleLbl="sibTrans2D1" presStyleIdx="7" presStyleCnt="9"/>
      <dgm:spPr/>
    </dgm:pt>
    <dgm:pt modelId="{06A62A3E-12B6-495E-A9B9-043803A6DBE5}" type="pres">
      <dgm:prSet presAssocID="{678FEE37-F0EF-4000-8A05-2C32F2B805DB}" presName="node" presStyleLbl="node1" presStyleIdx="7" presStyleCnt="9">
        <dgm:presLayoutVars>
          <dgm:bulletEnabled val="1"/>
        </dgm:presLayoutVars>
      </dgm:prSet>
      <dgm:spPr/>
    </dgm:pt>
    <dgm:pt modelId="{77BA5DE4-542D-44EC-9404-73B6E58D5AF6}" type="pres">
      <dgm:prSet presAssocID="{B6668BD6-73B0-4AFE-9817-025E45D92EE2}" presName="parTrans" presStyleLbl="sibTrans2D1" presStyleIdx="8" presStyleCnt="9"/>
      <dgm:spPr/>
    </dgm:pt>
    <dgm:pt modelId="{81D8F4EE-9189-4A0D-90ED-E7DBDEAA7A10}" type="pres">
      <dgm:prSet presAssocID="{B6668BD6-73B0-4AFE-9817-025E45D92EE2}" presName="connectorText" presStyleLbl="sibTrans2D1" presStyleIdx="8" presStyleCnt="9"/>
      <dgm:spPr/>
    </dgm:pt>
    <dgm:pt modelId="{F26C8FD0-B381-4FB0-AB8C-573EF160FBFD}" type="pres">
      <dgm:prSet presAssocID="{D6419A59-B579-4F20-843F-DC14F3FE4BB2}" presName="node" presStyleLbl="node1" presStyleIdx="8" presStyleCnt="9">
        <dgm:presLayoutVars>
          <dgm:bulletEnabled val="1"/>
        </dgm:presLayoutVars>
      </dgm:prSet>
      <dgm:spPr/>
    </dgm:pt>
  </dgm:ptLst>
  <dgm:cxnLst>
    <dgm:cxn modelId="{2ACC4704-0DAA-461E-95A9-F3B675B14A41}" type="presOf" srcId="{D6419A59-B579-4F20-843F-DC14F3FE4BB2}" destId="{F26C8FD0-B381-4FB0-AB8C-573EF160FBFD}" srcOrd="0" destOrd="0" presId="urn:microsoft.com/office/officeart/2005/8/layout/radial5"/>
    <dgm:cxn modelId="{AF209805-3ECA-49C6-8EC7-4A0C2DB94070}" type="presOf" srcId="{BBE3C6D1-2226-43C8-B97A-6E1D7BD7DF1A}" destId="{6C405EDB-CDF3-4DD2-B4C7-A077C0F354EC}" srcOrd="0" destOrd="0" presId="urn:microsoft.com/office/officeart/2005/8/layout/radial5"/>
    <dgm:cxn modelId="{2955FC05-941B-4691-853F-061E03897F45}" srcId="{E9800DF1-FDD1-4424-93B1-68E235EB55C9}" destId="{15D28AE4-CDF4-4758-84E2-1B3EBB3D8A14}" srcOrd="2" destOrd="0" parTransId="{9E3CAE85-1A7F-443F-A6D7-2C3B5C8BDBBB}" sibTransId="{EBA477F2-47F1-48D6-A657-723358778434}"/>
    <dgm:cxn modelId="{6B9C7F0D-6E9A-4628-8F2F-083653899112}" type="presOf" srcId="{43EBF1C7-B43E-4FBC-BA51-20375A5806F9}" destId="{DEECA76B-093E-4EFA-BBD7-14E984107321}" srcOrd="0" destOrd="0" presId="urn:microsoft.com/office/officeart/2005/8/layout/radial5"/>
    <dgm:cxn modelId="{DE661415-C413-462A-8273-CC257BEA6C0D}" type="presOf" srcId="{22A7438E-59BF-494B-871C-D0DE4FB6DD37}" destId="{D58F65CF-9195-4D0F-96F0-8BEECF8ECA02}" srcOrd="1" destOrd="0" presId="urn:microsoft.com/office/officeart/2005/8/layout/radial5"/>
    <dgm:cxn modelId="{CD86EF16-EC22-4D51-88AD-E55F0501C663}" srcId="{E9800DF1-FDD1-4424-93B1-68E235EB55C9}" destId="{43EBF1C7-B43E-4FBC-BA51-20375A5806F9}" srcOrd="5" destOrd="0" parTransId="{B60C6B8B-F211-4DEA-9101-851C715FB54B}" sibTransId="{CF0E933F-D0F6-4DC6-862C-DE5B77683CDD}"/>
    <dgm:cxn modelId="{75D9C01C-6194-41C5-B23A-4151B0321095}" srcId="{E9800DF1-FDD1-4424-93B1-68E235EB55C9}" destId="{5CE10659-1242-4A21-9E49-6367F2FD3F84}" srcOrd="6" destOrd="0" parTransId="{22A7438E-59BF-494B-871C-D0DE4FB6DD37}" sibTransId="{E9737ADF-8D66-4D6A-998D-4A00AB12D0D6}"/>
    <dgm:cxn modelId="{D2A4B225-D204-4D01-950E-035ED37C7436}" type="presOf" srcId="{9E3CAE85-1A7F-443F-A6D7-2C3B5C8BDBBB}" destId="{453CA0BF-8ADF-458F-97C7-57C3C9BEDB35}" srcOrd="1" destOrd="0" presId="urn:microsoft.com/office/officeart/2005/8/layout/radial5"/>
    <dgm:cxn modelId="{64A2F12F-BBDF-4F22-A6EF-DE9C3C5C6DDC}" type="presOf" srcId="{B6668BD6-73B0-4AFE-9817-025E45D92EE2}" destId="{77BA5DE4-542D-44EC-9404-73B6E58D5AF6}" srcOrd="0" destOrd="0" presId="urn:microsoft.com/office/officeart/2005/8/layout/radial5"/>
    <dgm:cxn modelId="{F9CCA731-C719-4758-9420-6D1714B374CC}" type="presOf" srcId="{678FEE37-F0EF-4000-8A05-2C32F2B805DB}" destId="{06A62A3E-12B6-495E-A9B9-043803A6DBE5}" srcOrd="0" destOrd="0" presId="urn:microsoft.com/office/officeart/2005/8/layout/radial5"/>
    <dgm:cxn modelId="{772F3F36-815A-42D0-B4D5-C66455464315}" type="presOf" srcId="{3436BEB8-B31B-49D6-A002-F582D19428F3}" destId="{07DD8C35-E876-4429-993D-BA480292057D}" srcOrd="0" destOrd="0" presId="urn:microsoft.com/office/officeart/2005/8/layout/radial5"/>
    <dgm:cxn modelId="{E2AEC238-8EC5-4EB6-8B49-D3E5A6BC0AB1}" srcId="{E9800DF1-FDD1-4424-93B1-68E235EB55C9}" destId="{D6419A59-B579-4F20-843F-DC14F3FE4BB2}" srcOrd="8" destOrd="0" parTransId="{B6668BD6-73B0-4AFE-9817-025E45D92EE2}" sibTransId="{17F4A29C-9BA6-48CD-884A-1793615065D2}"/>
    <dgm:cxn modelId="{F814D238-6E6E-4552-A7C0-14556BD722D0}" type="presOf" srcId="{3436BEB8-B31B-49D6-A002-F582D19428F3}" destId="{771EF98D-664D-421D-9E7E-6B1BD7412F21}" srcOrd="1" destOrd="0" presId="urn:microsoft.com/office/officeart/2005/8/layout/radial5"/>
    <dgm:cxn modelId="{D0D05B3D-4A4B-43CF-8EA8-782549C5CBD1}" srcId="{E9800DF1-FDD1-4424-93B1-68E235EB55C9}" destId="{9201690F-31B5-4CCF-97D9-A3D82A8B0FDB}" srcOrd="3" destOrd="0" parTransId="{F6B2D35C-5E3D-4C6D-81F8-50B5F8F38DC6}" sibTransId="{46D60311-255F-4431-AB0B-4A403B811C21}"/>
    <dgm:cxn modelId="{D3F1305E-E590-44D7-AEEA-B60966A35C30}" type="presOf" srcId="{FE05D25C-5CA5-4654-8ED7-074E3BF2C9E1}" destId="{46EA4D37-E4CC-4BFB-A7BF-9F74DC99B3F8}" srcOrd="1" destOrd="0" presId="urn:microsoft.com/office/officeart/2005/8/layout/radial5"/>
    <dgm:cxn modelId="{A5BB0162-CC4E-4C62-B9AC-6179DEF6A6D5}" srcId="{2F43C0FD-0B08-40C8-95E2-6A026E3C79B1}" destId="{E9800DF1-FDD1-4424-93B1-68E235EB55C9}" srcOrd="0" destOrd="0" parTransId="{E9A4D5A2-A40C-4542-841C-CCF2E25D6F8F}" sibTransId="{C4630B7F-C03C-4F33-9495-906CDCB28ADF}"/>
    <dgm:cxn modelId="{60255664-00A1-4E1E-8AA9-F7BB9D96AC5A}" type="presOf" srcId="{54773951-0947-451C-A5AF-E25074B322E3}" destId="{5974566D-134B-4B08-8B55-AA1DA2E016ED}" srcOrd="0" destOrd="0" presId="urn:microsoft.com/office/officeart/2005/8/layout/radial5"/>
    <dgm:cxn modelId="{699AB247-279D-4127-A2EA-6A497192CED4}" type="presOf" srcId="{D76F1C56-C177-474E-84BC-8B9551CCA182}" destId="{BC6E55D2-AA9E-474E-8C44-FC7225C3079D}" srcOrd="0" destOrd="0" presId="urn:microsoft.com/office/officeart/2005/8/layout/radial5"/>
    <dgm:cxn modelId="{2CD7F947-F805-4DC9-9F90-A6BA8C4CD699}" type="presOf" srcId="{208F08CE-C6D5-4263-B713-D9E3343921E0}" destId="{F30F7E13-306A-4F97-BE80-90D3A4B339AB}" srcOrd="1" destOrd="0" presId="urn:microsoft.com/office/officeart/2005/8/layout/radial5"/>
    <dgm:cxn modelId="{461DA273-AE46-414D-BFBB-B8E51452C9FC}" type="presOf" srcId="{5CE10659-1242-4A21-9E49-6367F2FD3F84}" destId="{9095E02A-7C47-45B0-BC8B-74D2393A7432}" srcOrd="0" destOrd="0" presId="urn:microsoft.com/office/officeart/2005/8/layout/radial5"/>
    <dgm:cxn modelId="{76EB1C56-14F1-4B73-868F-B048EFE4D7BA}" type="presOf" srcId="{208F08CE-C6D5-4263-B713-D9E3343921E0}" destId="{0A7A0A9F-16B1-4F17-800D-7AF2AC4EF352}" srcOrd="0" destOrd="0" presId="urn:microsoft.com/office/officeart/2005/8/layout/radial5"/>
    <dgm:cxn modelId="{3F46827A-95E0-49D9-A46B-3266C223EE97}" type="presOf" srcId="{B6668BD6-73B0-4AFE-9817-025E45D92EE2}" destId="{81D8F4EE-9189-4A0D-90ED-E7DBDEAA7A10}" srcOrd="1" destOrd="0" presId="urn:microsoft.com/office/officeart/2005/8/layout/radial5"/>
    <dgm:cxn modelId="{72DCF27A-7ACC-43DE-842F-95EC5D353CC5}" srcId="{E9800DF1-FDD1-4424-93B1-68E235EB55C9}" destId="{084560AF-FC9E-42B9-80F8-498DEF308421}" srcOrd="0" destOrd="0" parTransId="{3436BEB8-B31B-49D6-A002-F582D19428F3}" sibTransId="{865CC740-810D-4674-8348-07D5D8987B30}"/>
    <dgm:cxn modelId="{405B957E-B336-4547-9006-9C96DCB338EB}" type="presOf" srcId="{FE05D25C-5CA5-4654-8ED7-074E3BF2C9E1}" destId="{BDB5212F-0070-4721-864F-500B471140BF}" srcOrd="0" destOrd="0" presId="urn:microsoft.com/office/officeart/2005/8/layout/radial5"/>
    <dgm:cxn modelId="{BE28CF84-FA7E-4773-9FB4-72BF5E8396FC}" type="presOf" srcId="{15D28AE4-CDF4-4758-84E2-1B3EBB3D8A14}" destId="{C85F847F-87BA-47C3-A4DA-041C0881FB1A}" srcOrd="0" destOrd="0" presId="urn:microsoft.com/office/officeart/2005/8/layout/radial5"/>
    <dgm:cxn modelId="{7BE54186-D154-420D-AA69-232231235404}" type="presOf" srcId="{9201690F-31B5-4CCF-97D9-A3D82A8B0FDB}" destId="{546A7F14-7D80-4FA7-9524-48F61415085C}" srcOrd="0" destOrd="0" presId="urn:microsoft.com/office/officeart/2005/8/layout/radial5"/>
    <dgm:cxn modelId="{62DD1494-980F-4743-A402-E44174EACCBE}" type="presOf" srcId="{E9800DF1-FDD1-4424-93B1-68E235EB55C9}" destId="{CEA21334-FEEA-4CC5-B634-9E9DDC09B8F1}" srcOrd="0" destOrd="0" presId="urn:microsoft.com/office/officeart/2005/8/layout/radial5"/>
    <dgm:cxn modelId="{BE588EA2-0945-4BC7-9E6D-93D4CDC83B20}" srcId="{2F43C0FD-0B08-40C8-95E2-6A026E3C79B1}" destId="{628D07BF-5F4A-4BF4-92F3-BDFC55C8423C}" srcOrd="1" destOrd="0" parTransId="{08C99947-9AC6-4F6F-8E55-04B9091DE880}" sibTransId="{7FC78A3F-8F2C-45E2-90D6-BB8519BE5B0E}"/>
    <dgm:cxn modelId="{43ABFEA4-8A77-4DA7-8FC9-54D14C137C92}" type="presOf" srcId="{B60C6B8B-F211-4DEA-9101-851C715FB54B}" destId="{7DEA75E5-E2BD-48DF-A632-27843B6B1FE7}" srcOrd="0" destOrd="0" presId="urn:microsoft.com/office/officeart/2005/8/layout/radial5"/>
    <dgm:cxn modelId="{F857C0AC-64D7-4C54-B7E6-77BB6C6915E6}" srcId="{E9800DF1-FDD1-4424-93B1-68E235EB55C9}" destId="{678FEE37-F0EF-4000-8A05-2C32F2B805DB}" srcOrd="7" destOrd="0" parTransId="{208F08CE-C6D5-4263-B713-D9E3343921E0}" sibTransId="{4A56591C-881D-4F0B-B8C0-CC3783412BE0}"/>
    <dgm:cxn modelId="{160426BA-6061-405E-BAA8-BA2FD3A5E373}" type="presOf" srcId="{D76F1C56-C177-474E-84BC-8B9551CCA182}" destId="{8F889E8C-7FF3-4833-9389-460B76D09D89}" srcOrd="1" destOrd="0" presId="urn:microsoft.com/office/officeart/2005/8/layout/radial5"/>
    <dgm:cxn modelId="{2C0025BB-624B-47BD-8660-78055B87CC16}" type="presOf" srcId="{084560AF-FC9E-42B9-80F8-498DEF308421}" destId="{EAD2990F-8D6B-4639-9A32-8F22F8455470}" srcOrd="0" destOrd="0" presId="urn:microsoft.com/office/officeart/2005/8/layout/radial5"/>
    <dgm:cxn modelId="{504FEAC2-46EF-4805-B12B-7E09A17AD3EC}" srcId="{E9800DF1-FDD1-4424-93B1-68E235EB55C9}" destId="{BBE3C6D1-2226-43C8-B97A-6E1D7BD7DF1A}" srcOrd="1" destOrd="0" parTransId="{D76F1C56-C177-474E-84BC-8B9551CCA182}" sibTransId="{49219ED1-C14F-49F2-A7BD-1B12A69156BC}"/>
    <dgm:cxn modelId="{C016CCC9-C771-49DC-9AC0-591B987BD287}" type="presOf" srcId="{F6B2D35C-5E3D-4C6D-81F8-50B5F8F38DC6}" destId="{F7DB3586-A954-4D45-B611-D5831FE74586}" srcOrd="0" destOrd="0" presId="urn:microsoft.com/office/officeart/2005/8/layout/radial5"/>
    <dgm:cxn modelId="{9E1530CB-140D-45F3-B35B-1D2D1A8CE9A4}" type="presOf" srcId="{9E3CAE85-1A7F-443F-A6D7-2C3B5C8BDBBB}" destId="{0598462C-66DD-4434-883F-54A159A65E22}" srcOrd="0" destOrd="0" presId="urn:microsoft.com/office/officeart/2005/8/layout/radial5"/>
    <dgm:cxn modelId="{C49951DD-7E4E-4F3B-9687-FE090FC9941F}" type="presOf" srcId="{B60C6B8B-F211-4DEA-9101-851C715FB54B}" destId="{695B03F7-D1CB-4184-AE60-6558C2A4BBBE}" srcOrd="1" destOrd="0" presId="urn:microsoft.com/office/officeart/2005/8/layout/radial5"/>
    <dgm:cxn modelId="{454B52E4-2E5C-4AF8-AD28-1A4AC39324E3}" type="presOf" srcId="{F6B2D35C-5E3D-4C6D-81F8-50B5F8F38DC6}" destId="{0F68B494-282F-46D6-B328-6BF8EDBC32FD}" srcOrd="1" destOrd="0" presId="urn:microsoft.com/office/officeart/2005/8/layout/radial5"/>
    <dgm:cxn modelId="{98CFD1EF-3FA9-4515-B550-9687069656BC}" type="presOf" srcId="{2F43C0FD-0B08-40C8-95E2-6A026E3C79B1}" destId="{E0DD5955-6A19-4EC5-B302-B5887B275B8E}" srcOrd="0" destOrd="0" presId="urn:microsoft.com/office/officeart/2005/8/layout/radial5"/>
    <dgm:cxn modelId="{6B041FF5-6375-4AC7-AFFD-65800B46B94A}" srcId="{E9800DF1-FDD1-4424-93B1-68E235EB55C9}" destId="{54773951-0947-451C-A5AF-E25074B322E3}" srcOrd="4" destOrd="0" parTransId="{FE05D25C-5CA5-4654-8ED7-074E3BF2C9E1}" sibTransId="{9B154035-D5B3-4315-B9FD-B99A4F3E6034}"/>
    <dgm:cxn modelId="{AB64E3F7-120C-4B25-B143-BF6BA8D845AB}" type="presOf" srcId="{22A7438E-59BF-494B-871C-D0DE4FB6DD37}" destId="{7D5C967E-3222-4E77-A579-9E40203CFEB3}" srcOrd="0" destOrd="0" presId="urn:microsoft.com/office/officeart/2005/8/layout/radial5"/>
    <dgm:cxn modelId="{CA7F1561-B027-4790-B20D-5E28CA29058C}" type="presParOf" srcId="{E0DD5955-6A19-4EC5-B302-B5887B275B8E}" destId="{CEA21334-FEEA-4CC5-B634-9E9DDC09B8F1}" srcOrd="0" destOrd="0" presId="urn:microsoft.com/office/officeart/2005/8/layout/radial5"/>
    <dgm:cxn modelId="{2A425C6E-D7C3-4A2E-846E-CC8D484892CD}" type="presParOf" srcId="{E0DD5955-6A19-4EC5-B302-B5887B275B8E}" destId="{07DD8C35-E876-4429-993D-BA480292057D}" srcOrd="1" destOrd="0" presId="urn:microsoft.com/office/officeart/2005/8/layout/radial5"/>
    <dgm:cxn modelId="{F60CD67A-3355-416C-9742-B9E7E8CFB750}" type="presParOf" srcId="{07DD8C35-E876-4429-993D-BA480292057D}" destId="{771EF98D-664D-421D-9E7E-6B1BD7412F21}" srcOrd="0" destOrd="0" presId="urn:microsoft.com/office/officeart/2005/8/layout/radial5"/>
    <dgm:cxn modelId="{C7638E50-7250-453B-BDAF-02724255A1D5}" type="presParOf" srcId="{E0DD5955-6A19-4EC5-B302-B5887B275B8E}" destId="{EAD2990F-8D6B-4639-9A32-8F22F8455470}" srcOrd="2" destOrd="0" presId="urn:microsoft.com/office/officeart/2005/8/layout/radial5"/>
    <dgm:cxn modelId="{6A59F1B9-ED0F-4A39-B380-8FFDC4FC251C}" type="presParOf" srcId="{E0DD5955-6A19-4EC5-B302-B5887B275B8E}" destId="{BC6E55D2-AA9E-474E-8C44-FC7225C3079D}" srcOrd="3" destOrd="0" presId="urn:microsoft.com/office/officeart/2005/8/layout/radial5"/>
    <dgm:cxn modelId="{6BEEA8DA-3F06-45DA-B34D-8D4203AC817C}" type="presParOf" srcId="{BC6E55D2-AA9E-474E-8C44-FC7225C3079D}" destId="{8F889E8C-7FF3-4833-9389-460B76D09D89}" srcOrd="0" destOrd="0" presId="urn:microsoft.com/office/officeart/2005/8/layout/radial5"/>
    <dgm:cxn modelId="{0FDD09C3-5075-44AA-92DB-E0FB659EBA85}" type="presParOf" srcId="{E0DD5955-6A19-4EC5-B302-B5887B275B8E}" destId="{6C405EDB-CDF3-4DD2-B4C7-A077C0F354EC}" srcOrd="4" destOrd="0" presId="urn:microsoft.com/office/officeart/2005/8/layout/radial5"/>
    <dgm:cxn modelId="{9DEFE421-4336-4DE0-BBC5-DE00AC71F513}" type="presParOf" srcId="{E0DD5955-6A19-4EC5-B302-B5887B275B8E}" destId="{0598462C-66DD-4434-883F-54A159A65E22}" srcOrd="5" destOrd="0" presId="urn:microsoft.com/office/officeart/2005/8/layout/radial5"/>
    <dgm:cxn modelId="{454932A3-6D9D-4A72-8349-D5EF9D800833}" type="presParOf" srcId="{0598462C-66DD-4434-883F-54A159A65E22}" destId="{453CA0BF-8ADF-458F-97C7-57C3C9BEDB35}" srcOrd="0" destOrd="0" presId="urn:microsoft.com/office/officeart/2005/8/layout/radial5"/>
    <dgm:cxn modelId="{BD9E97DA-EFBE-487C-8DEE-147B48B6B404}" type="presParOf" srcId="{E0DD5955-6A19-4EC5-B302-B5887B275B8E}" destId="{C85F847F-87BA-47C3-A4DA-041C0881FB1A}" srcOrd="6" destOrd="0" presId="urn:microsoft.com/office/officeart/2005/8/layout/radial5"/>
    <dgm:cxn modelId="{D379D08E-DB91-44F0-893D-CAE4C6C672B3}" type="presParOf" srcId="{E0DD5955-6A19-4EC5-B302-B5887B275B8E}" destId="{F7DB3586-A954-4D45-B611-D5831FE74586}" srcOrd="7" destOrd="0" presId="urn:microsoft.com/office/officeart/2005/8/layout/radial5"/>
    <dgm:cxn modelId="{9B91AA97-D247-4C83-B9D7-3E34C862E54F}" type="presParOf" srcId="{F7DB3586-A954-4D45-B611-D5831FE74586}" destId="{0F68B494-282F-46D6-B328-6BF8EDBC32FD}" srcOrd="0" destOrd="0" presId="urn:microsoft.com/office/officeart/2005/8/layout/radial5"/>
    <dgm:cxn modelId="{F21183AE-C98D-480F-8994-10EB35420F3A}" type="presParOf" srcId="{E0DD5955-6A19-4EC5-B302-B5887B275B8E}" destId="{546A7F14-7D80-4FA7-9524-48F61415085C}" srcOrd="8" destOrd="0" presId="urn:microsoft.com/office/officeart/2005/8/layout/radial5"/>
    <dgm:cxn modelId="{3766EBAE-B3DF-480B-A4DE-4D101DC56DF8}" type="presParOf" srcId="{E0DD5955-6A19-4EC5-B302-B5887B275B8E}" destId="{BDB5212F-0070-4721-864F-500B471140BF}" srcOrd="9" destOrd="0" presId="urn:microsoft.com/office/officeart/2005/8/layout/radial5"/>
    <dgm:cxn modelId="{D5B05F50-142B-47EB-A51A-9CE92CD02DD7}" type="presParOf" srcId="{BDB5212F-0070-4721-864F-500B471140BF}" destId="{46EA4D37-E4CC-4BFB-A7BF-9F74DC99B3F8}" srcOrd="0" destOrd="0" presId="urn:microsoft.com/office/officeart/2005/8/layout/radial5"/>
    <dgm:cxn modelId="{313E0420-8DBE-4610-BBB1-FED958CB6845}" type="presParOf" srcId="{E0DD5955-6A19-4EC5-B302-B5887B275B8E}" destId="{5974566D-134B-4B08-8B55-AA1DA2E016ED}" srcOrd="10" destOrd="0" presId="urn:microsoft.com/office/officeart/2005/8/layout/radial5"/>
    <dgm:cxn modelId="{708E296D-E9BC-4AD7-941D-4EF5EBD8AA33}" type="presParOf" srcId="{E0DD5955-6A19-4EC5-B302-B5887B275B8E}" destId="{7DEA75E5-E2BD-48DF-A632-27843B6B1FE7}" srcOrd="11" destOrd="0" presId="urn:microsoft.com/office/officeart/2005/8/layout/radial5"/>
    <dgm:cxn modelId="{AFA60817-C498-4BEC-BCAE-7D8DCEC4EB91}" type="presParOf" srcId="{7DEA75E5-E2BD-48DF-A632-27843B6B1FE7}" destId="{695B03F7-D1CB-4184-AE60-6558C2A4BBBE}" srcOrd="0" destOrd="0" presId="urn:microsoft.com/office/officeart/2005/8/layout/radial5"/>
    <dgm:cxn modelId="{4431C393-FA8D-40B6-B9FE-F7B8973EE4DE}" type="presParOf" srcId="{E0DD5955-6A19-4EC5-B302-B5887B275B8E}" destId="{DEECA76B-093E-4EFA-BBD7-14E984107321}" srcOrd="12" destOrd="0" presId="urn:microsoft.com/office/officeart/2005/8/layout/radial5"/>
    <dgm:cxn modelId="{0523F9CC-5C6E-4284-8AEA-5FF8B89333E5}" type="presParOf" srcId="{E0DD5955-6A19-4EC5-B302-B5887B275B8E}" destId="{7D5C967E-3222-4E77-A579-9E40203CFEB3}" srcOrd="13" destOrd="0" presId="urn:microsoft.com/office/officeart/2005/8/layout/radial5"/>
    <dgm:cxn modelId="{AECD0FAA-03BA-4E51-BF4C-5373210EFD8A}" type="presParOf" srcId="{7D5C967E-3222-4E77-A579-9E40203CFEB3}" destId="{D58F65CF-9195-4D0F-96F0-8BEECF8ECA02}" srcOrd="0" destOrd="0" presId="urn:microsoft.com/office/officeart/2005/8/layout/radial5"/>
    <dgm:cxn modelId="{16410F7D-8796-47D7-A017-C08AA2D2C2B3}" type="presParOf" srcId="{E0DD5955-6A19-4EC5-B302-B5887B275B8E}" destId="{9095E02A-7C47-45B0-BC8B-74D2393A7432}" srcOrd="14" destOrd="0" presId="urn:microsoft.com/office/officeart/2005/8/layout/radial5"/>
    <dgm:cxn modelId="{708C9BD5-3001-4A7E-B25C-2208CAA7698D}" type="presParOf" srcId="{E0DD5955-6A19-4EC5-B302-B5887B275B8E}" destId="{0A7A0A9F-16B1-4F17-800D-7AF2AC4EF352}" srcOrd="15" destOrd="0" presId="urn:microsoft.com/office/officeart/2005/8/layout/radial5"/>
    <dgm:cxn modelId="{F6DD2739-AC73-4A23-8532-D6C1477AC096}" type="presParOf" srcId="{0A7A0A9F-16B1-4F17-800D-7AF2AC4EF352}" destId="{F30F7E13-306A-4F97-BE80-90D3A4B339AB}" srcOrd="0" destOrd="0" presId="urn:microsoft.com/office/officeart/2005/8/layout/radial5"/>
    <dgm:cxn modelId="{18497212-48E7-40F3-A683-A4F883B8F344}" type="presParOf" srcId="{E0DD5955-6A19-4EC5-B302-B5887B275B8E}" destId="{06A62A3E-12B6-495E-A9B9-043803A6DBE5}" srcOrd="16" destOrd="0" presId="urn:microsoft.com/office/officeart/2005/8/layout/radial5"/>
    <dgm:cxn modelId="{11616D4D-F412-4747-8546-F3EFC06D2BFD}" type="presParOf" srcId="{E0DD5955-6A19-4EC5-B302-B5887B275B8E}" destId="{77BA5DE4-542D-44EC-9404-73B6E58D5AF6}" srcOrd="17" destOrd="0" presId="urn:microsoft.com/office/officeart/2005/8/layout/radial5"/>
    <dgm:cxn modelId="{BE1BD726-8210-43A8-92A4-ACCACD4BAB2A}" type="presParOf" srcId="{77BA5DE4-542D-44EC-9404-73B6E58D5AF6}" destId="{81D8F4EE-9189-4A0D-90ED-E7DBDEAA7A10}" srcOrd="0" destOrd="0" presId="urn:microsoft.com/office/officeart/2005/8/layout/radial5"/>
    <dgm:cxn modelId="{822BDDA1-08BD-4202-B597-E81769790863}" type="presParOf" srcId="{E0DD5955-6A19-4EC5-B302-B5887B275B8E}" destId="{F26C8FD0-B381-4FB0-AB8C-573EF160FBFD}" srcOrd="1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43C0FD-0B08-40C8-95E2-6A026E3C79B1}" type="doc">
      <dgm:prSet loTypeId="urn:microsoft.com/office/officeart/2005/8/layout/radial5" loCatId="cycle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zh-TW" altLang="en-US"/>
        </a:p>
      </dgm:t>
    </dgm:pt>
    <dgm:pt modelId="{E9800DF1-FDD1-4424-93B1-68E235EB55C9}">
      <dgm:prSet phldrT="[文字]" custT="1"/>
      <dgm:spPr>
        <a:solidFill>
          <a:srgbClr val="FF0000"/>
        </a:solidFill>
      </dgm:spPr>
      <dgm:t>
        <a:bodyPr/>
        <a:lstStyle/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21st Century</a:t>
          </a:r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VUCA</a:t>
          </a:r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Era</a:t>
          </a:r>
          <a:endParaRPr lang="zh-TW" altLang="en-US" sz="3200" b="0" spc="0" baseline="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E9A4D5A2-A40C-4542-841C-CCF2E25D6F8F}" type="parTrans" cxnId="{A5BB0162-CC4E-4C62-B9AC-6179DEF6A6D5}">
      <dgm:prSet/>
      <dgm:spPr/>
      <dgm:t>
        <a:bodyPr/>
        <a:lstStyle/>
        <a:p>
          <a:endParaRPr lang="zh-TW" altLang="en-US"/>
        </a:p>
      </dgm:t>
    </dgm:pt>
    <dgm:pt modelId="{C4630B7F-C03C-4F33-9495-906CDCB28ADF}" type="sibTrans" cxnId="{A5BB0162-CC4E-4C62-B9AC-6179DEF6A6D5}">
      <dgm:prSet/>
      <dgm:spPr/>
      <dgm:t>
        <a:bodyPr/>
        <a:lstStyle/>
        <a:p>
          <a:endParaRPr lang="zh-TW" altLang="en-US"/>
        </a:p>
      </dgm:t>
    </dgm:pt>
    <dgm:pt modelId="{084560AF-FC9E-42B9-80F8-498DEF308421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20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Volatile</a:t>
          </a:r>
        </a:p>
      </dgm:t>
    </dgm:pt>
    <dgm:pt modelId="{3436BEB8-B31B-49D6-A002-F582D19428F3}" type="parTrans" cxnId="{72DCF27A-7ACC-43DE-842F-95EC5D353CC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865CC740-810D-4674-8348-07D5D8987B30}" type="sibTrans" cxnId="{72DCF27A-7ACC-43DE-842F-95EC5D353CC5}">
      <dgm:prSet/>
      <dgm:spPr/>
      <dgm:t>
        <a:bodyPr/>
        <a:lstStyle/>
        <a:p>
          <a:endParaRPr lang="zh-TW" altLang="en-US"/>
        </a:p>
      </dgm:t>
    </dgm:pt>
    <dgm:pt modelId="{15D28AE4-CDF4-4758-84E2-1B3EBB3D8A14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20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Complex</a:t>
          </a:r>
        </a:p>
      </dgm:t>
    </dgm:pt>
    <dgm:pt modelId="{9E3CAE85-1A7F-443F-A6D7-2C3B5C8BDBBB}" type="parTrans" cxnId="{2955FC05-941B-4691-853F-061E03897F4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EBA477F2-47F1-48D6-A657-723358778434}" type="sibTrans" cxnId="{2955FC05-941B-4691-853F-061E03897F45}">
      <dgm:prSet/>
      <dgm:spPr/>
      <dgm:t>
        <a:bodyPr/>
        <a:lstStyle/>
        <a:p>
          <a:endParaRPr lang="zh-TW" altLang="en-US"/>
        </a:p>
      </dgm:t>
    </dgm:pt>
    <dgm:pt modelId="{BBE3C6D1-2226-43C8-B97A-6E1D7BD7DF1A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18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Uncertain</a:t>
          </a:r>
        </a:p>
      </dgm:t>
    </dgm:pt>
    <dgm:pt modelId="{49219ED1-C14F-49F2-A7BD-1B12A69156BC}" type="sibTrans" cxnId="{504FEAC2-46EF-4805-B12B-7E09A17AD3EC}">
      <dgm:prSet/>
      <dgm:spPr/>
      <dgm:t>
        <a:bodyPr/>
        <a:lstStyle/>
        <a:p>
          <a:endParaRPr lang="zh-TW" altLang="en-US"/>
        </a:p>
      </dgm:t>
    </dgm:pt>
    <dgm:pt modelId="{D76F1C56-C177-474E-84BC-8B9551CCA182}" type="parTrans" cxnId="{504FEAC2-46EF-4805-B12B-7E09A17AD3EC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628D07BF-5F4A-4BF4-92F3-BDFC55C8423C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08C99947-9AC6-4F6F-8E55-04B9091DE880}" type="parTrans" cxnId="{BE588EA2-0945-4BC7-9E6D-93D4CDC83B20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7FC78A3F-8F2C-45E2-90D6-BB8519BE5B0E}" type="sibTrans" cxnId="{BE588EA2-0945-4BC7-9E6D-93D4CDC83B20}">
      <dgm:prSet/>
      <dgm:spPr/>
      <dgm:t>
        <a:bodyPr/>
        <a:lstStyle/>
        <a:p>
          <a:endParaRPr lang="zh-TW" altLang="en-US"/>
        </a:p>
      </dgm:t>
    </dgm:pt>
    <dgm:pt modelId="{9201690F-31B5-4CCF-97D9-A3D82A8B0FDB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F6B2D35C-5E3D-4C6D-81F8-50B5F8F38DC6}" type="parTrans" cxnId="{D0D05B3D-4A4B-43CF-8EA8-782549C5CBD1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46D60311-255F-4431-AB0B-4A403B811C21}" type="sibTrans" cxnId="{D0D05B3D-4A4B-43CF-8EA8-782549C5CBD1}">
      <dgm:prSet/>
      <dgm:spPr/>
      <dgm:t>
        <a:bodyPr/>
        <a:lstStyle/>
        <a:p>
          <a:endParaRPr lang="zh-TW" altLang="en-US"/>
        </a:p>
      </dgm:t>
    </dgm:pt>
    <dgm:pt modelId="{54773951-0947-451C-A5AF-E25074B322E3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FE05D25C-5CA5-4654-8ED7-074E3BF2C9E1}" type="parTrans" cxnId="{6B041FF5-6375-4AC7-AFFD-65800B46B94A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9B154035-D5B3-4315-B9FD-B99A4F3E6034}" type="sibTrans" cxnId="{6B041FF5-6375-4AC7-AFFD-65800B46B94A}">
      <dgm:prSet/>
      <dgm:spPr/>
      <dgm:t>
        <a:bodyPr/>
        <a:lstStyle/>
        <a:p>
          <a:endParaRPr lang="zh-TW" altLang="en-US"/>
        </a:p>
      </dgm:t>
    </dgm:pt>
    <dgm:pt modelId="{43EBF1C7-B43E-4FBC-BA51-20375A5806F9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B60C6B8B-F211-4DEA-9101-851C715FB54B}" type="parTrans" cxnId="{CD86EF16-EC22-4D51-88AD-E55F0501C663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CF0E933F-D0F6-4DC6-862C-DE5B77683CDD}" type="sibTrans" cxnId="{CD86EF16-EC22-4D51-88AD-E55F0501C663}">
      <dgm:prSet/>
      <dgm:spPr/>
      <dgm:t>
        <a:bodyPr/>
        <a:lstStyle/>
        <a:p>
          <a:endParaRPr lang="zh-TW" altLang="en-US"/>
        </a:p>
      </dgm:t>
    </dgm:pt>
    <dgm:pt modelId="{D6419A59-B579-4F20-843F-DC14F3FE4BB2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B6668BD6-73B0-4AFE-9817-025E45D92EE2}" type="parTrans" cxnId="{E2AEC238-8EC5-4EB6-8B49-D3E5A6BC0AB1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17F4A29C-9BA6-48CD-884A-1793615065D2}" type="sibTrans" cxnId="{E2AEC238-8EC5-4EB6-8B49-D3E5A6BC0AB1}">
      <dgm:prSet/>
      <dgm:spPr/>
      <dgm:t>
        <a:bodyPr/>
        <a:lstStyle/>
        <a:p>
          <a:endParaRPr lang="zh-TW" altLang="en-US"/>
        </a:p>
      </dgm:t>
    </dgm:pt>
    <dgm:pt modelId="{5CE10659-1242-4A21-9E49-6367F2FD3F84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22A7438E-59BF-494B-871C-D0DE4FB6DD37}" type="parTrans" cxnId="{75D9C01C-6194-41C5-B23A-4151B032109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E9737ADF-8D66-4D6A-998D-4A00AB12D0D6}" type="sibTrans" cxnId="{75D9C01C-6194-41C5-B23A-4151B0321095}">
      <dgm:prSet/>
      <dgm:spPr/>
      <dgm:t>
        <a:bodyPr/>
        <a:lstStyle/>
        <a:p>
          <a:endParaRPr lang="zh-TW" altLang="en-US"/>
        </a:p>
      </dgm:t>
    </dgm:pt>
    <dgm:pt modelId="{678FEE37-F0EF-4000-8A05-2C32F2B805DB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208F08CE-C6D5-4263-B713-D9E3343921E0}" type="parTrans" cxnId="{F857C0AC-64D7-4C54-B7E6-77BB6C6915E6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4A56591C-881D-4F0B-B8C0-CC3783412BE0}" type="sibTrans" cxnId="{F857C0AC-64D7-4C54-B7E6-77BB6C6915E6}">
      <dgm:prSet/>
      <dgm:spPr/>
      <dgm:t>
        <a:bodyPr/>
        <a:lstStyle/>
        <a:p>
          <a:endParaRPr lang="zh-TW" altLang="en-US"/>
        </a:p>
      </dgm:t>
    </dgm:pt>
    <dgm:pt modelId="{E0DD5955-6A19-4EC5-B302-B5887B275B8E}" type="pres">
      <dgm:prSet presAssocID="{2F43C0FD-0B08-40C8-95E2-6A026E3C79B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EA21334-FEEA-4CC5-B634-9E9DDC09B8F1}" type="pres">
      <dgm:prSet presAssocID="{E9800DF1-FDD1-4424-93B1-68E235EB55C9}" presName="centerShape" presStyleLbl="node0" presStyleIdx="0" presStyleCnt="1" custScaleX="146822" custScaleY="138342" custLinFactNeighborX="443" custLinFactNeighborY="-295"/>
      <dgm:spPr/>
    </dgm:pt>
    <dgm:pt modelId="{07DD8C35-E876-4429-993D-BA480292057D}" type="pres">
      <dgm:prSet presAssocID="{3436BEB8-B31B-49D6-A002-F582D19428F3}" presName="parTrans" presStyleLbl="sibTrans2D1" presStyleIdx="0" presStyleCnt="9"/>
      <dgm:spPr/>
    </dgm:pt>
    <dgm:pt modelId="{771EF98D-664D-421D-9E7E-6B1BD7412F21}" type="pres">
      <dgm:prSet presAssocID="{3436BEB8-B31B-49D6-A002-F582D19428F3}" presName="connectorText" presStyleLbl="sibTrans2D1" presStyleIdx="0" presStyleCnt="9"/>
      <dgm:spPr/>
    </dgm:pt>
    <dgm:pt modelId="{EAD2990F-8D6B-4639-9A32-8F22F8455470}" type="pres">
      <dgm:prSet presAssocID="{084560AF-FC9E-42B9-80F8-498DEF308421}" presName="node" presStyleLbl="node1" presStyleIdx="0" presStyleCnt="9" custRadScaleRad="102626" custRadScaleInc="-1210">
        <dgm:presLayoutVars>
          <dgm:bulletEnabled val="1"/>
        </dgm:presLayoutVars>
      </dgm:prSet>
      <dgm:spPr/>
    </dgm:pt>
    <dgm:pt modelId="{BC6E55D2-AA9E-474E-8C44-FC7225C3079D}" type="pres">
      <dgm:prSet presAssocID="{D76F1C56-C177-474E-84BC-8B9551CCA182}" presName="parTrans" presStyleLbl="sibTrans2D1" presStyleIdx="1" presStyleCnt="9"/>
      <dgm:spPr/>
    </dgm:pt>
    <dgm:pt modelId="{8F889E8C-7FF3-4833-9389-460B76D09D89}" type="pres">
      <dgm:prSet presAssocID="{D76F1C56-C177-474E-84BC-8B9551CCA182}" presName="connectorText" presStyleLbl="sibTrans2D1" presStyleIdx="1" presStyleCnt="9"/>
      <dgm:spPr/>
    </dgm:pt>
    <dgm:pt modelId="{6C405EDB-CDF3-4DD2-B4C7-A077C0F354EC}" type="pres">
      <dgm:prSet presAssocID="{BBE3C6D1-2226-43C8-B97A-6E1D7BD7DF1A}" presName="node" presStyleLbl="node1" presStyleIdx="1" presStyleCnt="9" custRadScaleRad="105767" custRadScaleInc="-978">
        <dgm:presLayoutVars>
          <dgm:bulletEnabled val="1"/>
        </dgm:presLayoutVars>
      </dgm:prSet>
      <dgm:spPr/>
    </dgm:pt>
    <dgm:pt modelId="{0598462C-66DD-4434-883F-54A159A65E22}" type="pres">
      <dgm:prSet presAssocID="{9E3CAE85-1A7F-443F-A6D7-2C3B5C8BDBBB}" presName="parTrans" presStyleLbl="sibTrans2D1" presStyleIdx="2" presStyleCnt="9"/>
      <dgm:spPr/>
    </dgm:pt>
    <dgm:pt modelId="{453CA0BF-8ADF-458F-97C7-57C3C9BEDB35}" type="pres">
      <dgm:prSet presAssocID="{9E3CAE85-1A7F-443F-A6D7-2C3B5C8BDBBB}" presName="connectorText" presStyleLbl="sibTrans2D1" presStyleIdx="2" presStyleCnt="9"/>
      <dgm:spPr/>
    </dgm:pt>
    <dgm:pt modelId="{C85F847F-87BA-47C3-A4DA-041C0881FB1A}" type="pres">
      <dgm:prSet presAssocID="{15D28AE4-CDF4-4758-84E2-1B3EBB3D8A14}" presName="node" presStyleLbl="node1" presStyleIdx="2" presStyleCnt="9" custRadScaleRad="101962" custRadScaleInc="-2735">
        <dgm:presLayoutVars>
          <dgm:bulletEnabled val="1"/>
        </dgm:presLayoutVars>
      </dgm:prSet>
      <dgm:spPr/>
    </dgm:pt>
    <dgm:pt modelId="{F7DB3586-A954-4D45-B611-D5831FE74586}" type="pres">
      <dgm:prSet presAssocID="{F6B2D35C-5E3D-4C6D-81F8-50B5F8F38DC6}" presName="parTrans" presStyleLbl="sibTrans2D1" presStyleIdx="3" presStyleCnt="9"/>
      <dgm:spPr/>
    </dgm:pt>
    <dgm:pt modelId="{0F68B494-282F-46D6-B328-6BF8EDBC32FD}" type="pres">
      <dgm:prSet presAssocID="{F6B2D35C-5E3D-4C6D-81F8-50B5F8F38DC6}" presName="connectorText" presStyleLbl="sibTrans2D1" presStyleIdx="3" presStyleCnt="9"/>
      <dgm:spPr/>
    </dgm:pt>
    <dgm:pt modelId="{546A7F14-7D80-4FA7-9524-48F61415085C}" type="pres">
      <dgm:prSet presAssocID="{9201690F-31B5-4CCF-97D9-A3D82A8B0FDB}" presName="node" presStyleLbl="node1" presStyleIdx="3" presStyleCnt="9">
        <dgm:presLayoutVars>
          <dgm:bulletEnabled val="1"/>
        </dgm:presLayoutVars>
      </dgm:prSet>
      <dgm:spPr/>
    </dgm:pt>
    <dgm:pt modelId="{BDB5212F-0070-4721-864F-500B471140BF}" type="pres">
      <dgm:prSet presAssocID="{FE05D25C-5CA5-4654-8ED7-074E3BF2C9E1}" presName="parTrans" presStyleLbl="sibTrans2D1" presStyleIdx="4" presStyleCnt="9"/>
      <dgm:spPr/>
    </dgm:pt>
    <dgm:pt modelId="{46EA4D37-E4CC-4BFB-A7BF-9F74DC99B3F8}" type="pres">
      <dgm:prSet presAssocID="{FE05D25C-5CA5-4654-8ED7-074E3BF2C9E1}" presName="connectorText" presStyleLbl="sibTrans2D1" presStyleIdx="4" presStyleCnt="9"/>
      <dgm:spPr/>
    </dgm:pt>
    <dgm:pt modelId="{5974566D-134B-4B08-8B55-AA1DA2E016ED}" type="pres">
      <dgm:prSet presAssocID="{54773951-0947-451C-A5AF-E25074B322E3}" presName="node" presStyleLbl="node1" presStyleIdx="4" presStyleCnt="9">
        <dgm:presLayoutVars>
          <dgm:bulletEnabled val="1"/>
        </dgm:presLayoutVars>
      </dgm:prSet>
      <dgm:spPr/>
    </dgm:pt>
    <dgm:pt modelId="{7DEA75E5-E2BD-48DF-A632-27843B6B1FE7}" type="pres">
      <dgm:prSet presAssocID="{B60C6B8B-F211-4DEA-9101-851C715FB54B}" presName="parTrans" presStyleLbl="sibTrans2D1" presStyleIdx="5" presStyleCnt="9"/>
      <dgm:spPr/>
    </dgm:pt>
    <dgm:pt modelId="{695B03F7-D1CB-4184-AE60-6558C2A4BBBE}" type="pres">
      <dgm:prSet presAssocID="{B60C6B8B-F211-4DEA-9101-851C715FB54B}" presName="connectorText" presStyleLbl="sibTrans2D1" presStyleIdx="5" presStyleCnt="9"/>
      <dgm:spPr/>
    </dgm:pt>
    <dgm:pt modelId="{DEECA76B-093E-4EFA-BBD7-14E984107321}" type="pres">
      <dgm:prSet presAssocID="{43EBF1C7-B43E-4FBC-BA51-20375A5806F9}" presName="node" presStyleLbl="node1" presStyleIdx="5" presStyleCnt="9">
        <dgm:presLayoutVars>
          <dgm:bulletEnabled val="1"/>
        </dgm:presLayoutVars>
      </dgm:prSet>
      <dgm:spPr/>
    </dgm:pt>
    <dgm:pt modelId="{7D5C967E-3222-4E77-A579-9E40203CFEB3}" type="pres">
      <dgm:prSet presAssocID="{22A7438E-59BF-494B-871C-D0DE4FB6DD37}" presName="parTrans" presStyleLbl="sibTrans2D1" presStyleIdx="6" presStyleCnt="9"/>
      <dgm:spPr/>
    </dgm:pt>
    <dgm:pt modelId="{D58F65CF-9195-4D0F-96F0-8BEECF8ECA02}" type="pres">
      <dgm:prSet presAssocID="{22A7438E-59BF-494B-871C-D0DE4FB6DD37}" presName="connectorText" presStyleLbl="sibTrans2D1" presStyleIdx="6" presStyleCnt="9"/>
      <dgm:spPr/>
    </dgm:pt>
    <dgm:pt modelId="{9095E02A-7C47-45B0-BC8B-74D2393A7432}" type="pres">
      <dgm:prSet presAssocID="{5CE10659-1242-4A21-9E49-6367F2FD3F84}" presName="node" presStyleLbl="node1" presStyleIdx="6" presStyleCnt="9">
        <dgm:presLayoutVars>
          <dgm:bulletEnabled val="1"/>
        </dgm:presLayoutVars>
      </dgm:prSet>
      <dgm:spPr/>
    </dgm:pt>
    <dgm:pt modelId="{0A7A0A9F-16B1-4F17-800D-7AF2AC4EF352}" type="pres">
      <dgm:prSet presAssocID="{208F08CE-C6D5-4263-B713-D9E3343921E0}" presName="parTrans" presStyleLbl="sibTrans2D1" presStyleIdx="7" presStyleCnt="9"/>
      <dgm:spPr/>
    </dgm:pt>
    <dgm:pt modelId="{F30F7E13-306A-4F97-BE80-90D3A4B339AB}" type="pres">
      <dgm:prSet presAssocID="{208F08CE-C6D5-4263-B713-D9E3343921E0}" presName="connectorText" presStyleLbl="sibTrans2D1" presStyleIdx="7" presStyleCnt="9"/>
      <dgm:spPr/>
    </dgm:pt>
    <dgm:pt modelId="{06A62A3E-12B6-495E-A9B9-043803A6DBE5}" type="pres">
      <dgm:prSet presAssocID="{678FEE37-F0EF-4000-8A05-2C32F2B805DB}" presName="node" presStyleLbl="node1" presStyleIdx="7" presStyleCnt="9">
        <dgm:presLayoutVars>
          <dgm:bulletEnabled val="1"/>
        </dgm:presLayoutVars>
      </dgm:prSet>
      <dgm:spPr/>
    </dgm:pt>
    <dgm:pt modelId="{77BA5DE4-542D-44EC-9404-73B6E58D5AF6}" type="pres">
      <dgm:prSet presAssocID="{B6668BD6-73B0-4AFE-9817-025E45D92EE2}" presName="parTrans" presStyleLbl="sibTrans2D1" presStyleIdx="8" presStyleCnt="9"/>
      <dgm:spPr/>
    </dgm:pt>
    <dgm:pt modelId="{81D8F4EE-9189-4A0D-90ED-E7DBDEAA7A10}" type="pres">
      <dgm:prSet presAssocID="{B6668BD6-73B0-4AFE-9817-025E45D92EE2}" presName="connectorText" presStyleLbl="sibTrans2D1" presStyleIdx="8" presStyleCnt="9"/>
      <dgm:spPr/>
    </dgm:pt>
    <dgm:pt modelId="{F26C8FD0-B381-4FB0-AB8C-573EF160FBFD}" type="pres">
      <dgm:prSet presAssocID="{D6419A59-B579-4F20-843F-DC14F3FE4BB2}" presName="node" presStyleLbl="node1" presStyleIdx="8" presStyleCnt="9">
        <dgm:presLayoutVars>
          <dgm:bulletEnabled val="1"/>
        </dgm:presLayoutVars>
      </dgm:prSet>
      <dgm:spPr/>
    </dgm:pt>
  </dgm:ptLst>
  <dgm:cxnLst>
    <dgm:cxn modelId="{2ACC4704-0DAA-461E-95A9-F3B675B14A41}" type="presOf" srcId="{D6419A59-B579-4F20-843F-DC14F3FE4BB2}" destId="{F26C8FD0-B381-4FB0-AB8C-573EF160FBFD}" srcOrd="0" destOrd="0" presId="urn:microsoft.com/office/officeart/2005/8/layout/radial5"/>
    <dgm:cxn modelId="{AF209805-3ECA-49C6-8EC7-4A0C2DB94070}" type="presOf" srcId="{BBE3C6D1-2226-43C8-B97A-6E1D7BD7DF1A}" destId="{6C405EDB-CDF3-4DD2-B4C7-A077C0F354EC}" srcOrd="0" destOrd="0" presId="urn:microsoft.com/office/officeart/2005/8/layout/radial5"/>
    <dgm:cxn modelId="{2955FC05-941B-4691-853F-061E03897F45}" srcId="{E9800DF1-FDD1-4424-93B1-68E235EB55C9}" destId="{15D28AE4-CDF4-4758-84E2-1B3EBB3D8A14}" srcOrd="2" destOrd="0" parTransId="{9E3CAE85-1A7F-443F-A6D7-2C3B5C8BDBBB}" sibTransId="{EBA477F2-47F1-48D6-A657-723358778434}"/>
    <dgm:cxn modelId="{6B9C7F0D-6E9A-4628-8F2F-083653899112}" type="presOf" srcId="{43EBF1C7-B43E-4FBC-BA51-20375A5806F9}" destId="{DEECA76B-093E-4EFA-BBD7-14E984107321}" srcOrd="0" destOrd="0" presId="urn:microsoft.com/office/officeart/2005/8/layout/radial5"/>
    <dgm:cxn modelId="{DE661415-C413-462A-8273-CC257BEA6C0D}" type="presOf" srcId="{22A7438E-59BF-494B-871C-D0DE4FB6DD37}" destId="{D58F65CF-9195-4D0F-96F0-8BEECF8ECA02}" srcOrd="1" destOrd="0" presId="urn:microsoft.com/office/officeart/2005/8/layout/radial5"/>
    <dgm:cxn modelId="{CD86EF16-EC22-4D51-88AD-E55F0501C663}" srcId="{E9800DF1-FDD1-4424-93B1-68E235EB55C9}" destId="{43EBF1C7-B43E-4FBC-BA51-20375A5806F9}" srcOrd="5" destOrd="0" parTransId="{B60C6B8B-F211-4DEA-9101-851C715FB54B}" sibTransId="{CF0E933F-D0F6-4DC6-862C-DE5B77683CDD}"/>
    <dgm:cxn modelId="{75D9C01C-6194-41C5-B23A-4151B0321095}" srcId="{E9800DF1-FDD1-4424-93B1-68E235EB55C9}" destId="{5CE10659-1242-4A21-9E49-6367F2FD3F84}" srcOrd="6" destOrd="0" parTransId="{22A7438E-59BF-494B-871C-D0DE4FB6DD37}" sibTransId="{E9737ADF-8D66-4D6A-998D-4A00AB12D0D6}"/>
    <dgm:cxn modelId="{D2A4B225-D204-4D01-950E-035ED37C7436}" type="presOf" srcId="{9E3CAE85-1A7F-443F-A6D7-2C3B5C8BDBBB}" destId="{453CA0BF-8ADF-458F-97C7-57C3C9BEDB35}" srcOrd="1" destOrd="0" presId="urn:microsoft.com/office/officeart/2005/8/layout/radial5"/>
    <dgm:cxn modelId="{64A2F12F-BBDF-4F22-A6EF-DE9C3C5C6DDC}" type="presOf" srcId="{B6668BD6-73B0-4AFE-9817-025E45D92EE2}" destId="{77BA5DE4-542D-44EC-9404-73B6E58D5AF6}" srcOrd="0" destOrd="0" presId="urn:microsoft.com/office/officeart/2005/8/layout/radial5"/>
    <dgm:cxn modelId="{F9CCA731-C719-4758-9420-6D1714B374CC}" type="presOf" srcId="{678FEE37-F0EF-4000-8A05-2C32F2B805DB}" destId="{06A62A3E-12B6-495E-A9B9-043803A6DBE5}" srcOrd="0" destOrd="0" presId="urn:microsoft.com/office/officeart/2005/8/layout/radial5"/>
    <dgm:cxn modelId="{772F3F36-815A-42D0-B4D5-C66455464315}" type="presOf" srcId="{3436BEB8-B31B-49D6-A002-F582D19428F3}" destId="{07DD8C35-E876-4429-993D-BA480292057D}" srcOrd="0" destOrd="0" presId="urn:microsoft.com/office/officeart/2005/8/layout/radial5"/>
    <dgm:cxn modelId="{E2AEC238-8EC5-4EB6-8B49-D3E5A6BC0AB1}" srcId="{E9800DF1-FDD1-4424-93B1-68E235EB55C9}" destId="{D6419A59-B579-4F20-843F-DC14F3FE4BB2}" srcOrd="8" destOrd="0" parTransId="{B6668BD6-73B0-4AFE-9817-025E45D92EE2}" sibTransId="{17F4A29C-9BA6-48CD-884A-1793615065D2}"/>
    <dgm:cxn modelId="{F814D238-6E6E-4552-A7C0-14556BD722D0}" type="presOf" srcId="{3436BEB8-B31B-49D6-A002-F582D19428F3}" destId="{771EF98D-664D-421D-9E7E-6B1BD7412F21}" srcOrd="1" destOrd="0" presId="urn:microsoft.com/office/officeart/2005/8/layout/radial5"/>
    <dgm:cxn modelId="{D0D05B3D-4A4B-43CF-8EA8-782549C5CBD1}" srcId="{E9800DF1-FDD1-4424-93B1-68E235EB55C9}" destId="{9201690F-31B5-4CCF-97D9-A3D82A8B0FDB}" srcOrd="3" destOrd="0" parTransId="{F6B2D35C-5E3D-4C6D-81F8-50B5F8F38DC6}" sibTransId="{46D60311-255F-4431-AB0B-4A403B811C21}"/>
    <dgm:cxn modelId="{D3F1305E-E590-44D7-AEEA-B60966A35C30}" type="presOf" srcId="{FE05D25C-5CA5-4654-8ED7-074E3BF2C9E1}" destId="{46EA4D37-E4CC-4BFB-A7BF-9F74DC99B3F8}" srcOrd="1" destOrd="0" presId="urn:microsoft.com/office/officeart/2005/8/layout/radial5"/>
    <dgm:cxn modelId="{A5BB0162-CC4E-4C62-B9AC-6179DEF6A6D5}" srcId="{2F43C0FD-0B08-40C8-95E2-6A026E3C79B1}" destId="{E9800DF1-FDD1-4424-93B1-68E235EB55C9}" srcOrd="0" destOrd="0" parTransId="{E9A4D5A2-A40C-4542-841C-CCF2E25D6F8F}" sibTransId="{C4630B7F-C03C-4F33-9495-906CDCB28ADF}"/>
    <dgm:cxn modelId="{60255664-00A1-4E1E-8AA9-F7BB9D96AC5A}" type="presOf" srcId="{54773951-0947-451C-A5AF-E25074B322E3}" destId="{5974566D-134B-4B08-8B55-AA1DA2E016ED}" srcOrd="0" destOrd="0" presId="urn:microsoft.com/office/officeart/2005/8/layout/radial5"/>
    <dgm:cxn modelId="{699AB247-279D-4127-A2EA-6A497192CED4}" type="presOf" srcId="{D76F1C56-C177-474E-84BC-8B9551CCA182}" destId="{BC6E55D2-AA9E-474E-8C44-FC7225C3079D}" srcOrd="0" destOrd="0" presId="urn:microsoft.com/office/officeart/2005/8/layout/radial5"/>
    <dgm:cxn modelId="{2CD7F947-F805-4DC9-9F90-A6BA8C4CD699}" type="presOf" srcId="{208F08CE-C6D5-4263-B713-D9E3343921E0}" destId="{F30F7E13-306A-4F97-BE80-90D3A4B339AB}" srcOrd="1" destOrd="0" presId="urn:microsoft.com/office/officeart/2005/8/layout/radial5"/>
    <dgm:cxn modelId="{461DA273-AE46-414D-BFBB-B8E51452C9FC}" type="presOf" srcId="{5CE10659-1242-4A21-9E49-6367F2FD3F84}" destId="{9095E02A-7C47-45B0-BC8B-74D2393A7432}" srcOrd="0" destOrd="0" presId="urn:microsoft.com/office/officeart/2005/8/layout/radial5"/>
    <dgm:cxn modelId="{76EB1C56-14F1-4B73-868F-B048EFE4D7BA}" type="presOf" srcId="{208F08CE-C6D5-4263-B713-D9E3343921E0}" destId="{0A7A0A9F-16B1-4F17-800D-7AF2AC4EF352}" srcOrd="0" destOrd="0" presId="urn:microsoft.com/office/officeart/2005/8/layout/radial5"/>
    <dgm:cxn modelId="{3F46827A-95E0-49D9-A46B-3266C223EE97}" type="presOf" srcId="{B6668BD6-73B0-4AFE-9817-025E45D92EE2}" destId="{81D8F4EE-9189-4A0D-90ED-E7DBDEAA7A10}" srcOrd="1" destOrd="0" presId="urn:microsoft.com/office/officeart/2005/8/layout/radial5"/>
    <dgm:cxn modelId="{72DCF27A-7ACC-43DE-842F-95EC5D353CC5}" srcId="{E9800DF1-FDD1-4424-93B1-68E235EB55C9}" destId="{084560AF-FC9E-42B9-80F8-498DEF308421}" srcOrd="0" destOrd="0" parTransId="{3436BEB8-B31B-49D6-A002-F582D19428F3}" sibTransId="{865CC740-810D-4674-8348-07D5D8987B30}"/>
    <dgm:cxn modelId="{405B957E-B336-4547-9006-9C96DCB338EB}" type="presOf" srcId="{FE05D25C-5CA5-4654-8ED7-074E3BF2C9E1}" destId="{BDB5212F-0070-4721-864F-500B471140BF}" srcOrd="0" destOrd="0" presId="urn:microsoft.com/office/officeart/2005/8/layout/radial5"/>
    <dgm:cxn modelId="{BE28CF84-FA7E-4773-9FB4-72BF5E8396FC}" type="presOf" srcId="{15D28AE4-CDF4-4758-84E2-1B3EBB3D8A14}" destId="{C85F847F-87BA-47C3-A4DA-041C0881FB1A}" srcOrd="0" destOrd="0" presId="urn:microsoft.com/office/officeart/2005/8/layout/radial5"/>
    <dgm:cxn modelId="{7BE54186-D154-420D-AA69-232231235404}" type="presOf" srcId="{9201690F-31B5-4CCF-97D9-A3D82A8B0FDB}" destId="{546A7F14-7D80-4FA7-9524-48F61415085C}" srcOrd="0" destOrd="0" presId="urn:microsoft.com/office/officeart/2005/8/layout/radial5"/>
    <dgm:cxn modelId="{62DD1494-980F-4743-A402-E44174EACCBE}" type="presOf" srcId="{E9800DF1-FDD1-4424-93B1-68E235EB55C9}" destId="{CEA21334-FEEA-4CC5-B634-9E9DDC09B8F1}" srcOrd="0" destOrd="0" presId="urn:microsoft.com/office/officeart/2005/8/layout/radial5"/>
    <dgm:cxn modelId="{BE588EA2-0945-4BC7-9E6D-93D4CDC83B20}" srcId="{2F43C0FD-0B08-40C8-95E2-6A026E3C79B1}" destId="{628D07BF-5F4A-4BF4-92F3-BDFC55C8423C}" srcOrd="1" destOrd="0" parTransId="{08C99947-9AC6-4F6F-8E55-04B9091DE880}" sibTransId="{7FC78A3F-8F2C-45E2-90D6-BB8519BE5B0E}"/>
    <dgm:cxn modelId="{43ABFEA4-8A77-4DA7-8FC9-54D14C137C92}" type="presOf" srcId="{B60C6B8B-F211-4DEA-9101-851C715FB54B}" destId="{7DEA75E5-E2BD-48DF-A632-27843B6B1FE7}" srcOrd="0" destOrd="0" presId="urn:microsoft.com/office/officeart/2005/8/layout/radial5"/>
    <dgm:cxn modelId="{F857C0AC-64D7-4C54-B7E6-77BB6C6915E6}" srcId="{E9800DF1-FDD1-4424-93B1-68E235EB55C9}" destId="{678FEE37-F0EF-4000-8A05-2C32F2B805DB}" srcOrd="7" destOrd="0" parTransId="{208F08CE-C6D5-4263-B713-D9E3343921E0}" sibTransId="{4A56591C-881D-4F0B-B8C0-CC3783412BE0}"/>
    <dgm:cxn modelId="{160426BA-6061-405E-BAA8-BA2FD3A5E373}" type="presOf" srcId="{D76F1C56-C177-474E-84BC-8B9551CCA182}" destId="{8F889E8C-7FF3-4833-9389-460B76D09D89}" srcOrd="1" destOrd="0" presId="urn:microsoft.com/office/officeart/2005/8/layout/radial5"/>
    <dgm:cxn modelId="{2C0025BB-624B-47BD-8660-78055B87CC16}" type="presOf" srcId="{084560AF-FC9E-42B9-80F8-498DEF308421}" destId="{EAD2990F-8D6B-4639-9A32-8F22F8455470}" srcOrd="0" destOrd="0" presId="urn:microsoft.com/office/officeart/2005/8/layout/radial5"/>
    <dgm:cxn modelId="{504FEAC2-46EF-4805-B12B-7E09A17AD3EC}" srcId="{E9800DF1-FDD1-4424-93B1-68E235EB55C9}" destId="{BBE3C6D1-2226-43C8-B97A-6E1D7BD7DF1A}" srcOrd="1" destOrd="0" parTransId="{D76F1C56-C177-474E-84BC-8B9551CCA182}" sibTransId="{49219ED1-C14F-49F2-A7BD-1B12A69156BC}"/>
    <dgm:cxn modelId="{C016CCC9-C771-49DC-9AC0-591B987BD287}" type="presOf" srcId="{F6B2D35C-5E3D-4C6D-81F8-50B5F8F38DC6}" destId="{F7DB3586-A954-4D45-B611-D5831FE74586}" srcOrd="0" destOrd="0" presId="urn:microsoft.com/office/officeart/2005/8/layout/radial5"/>
    <dgm:cxn modelId="{9E1530CB-140D-45F3-B35B-1D2D1A8CE9A4}" type="presOf" srcId="{9E3CAE85-1A7F-443F-A6D7-2C3B5C8BDBBB}" destId="{0598462C-66DD-4434-883F-54A159A65E22}" srcOrd="0" destOrd="0" presId="urn:microsoft.com/office/officeart/2005/8/layout/radial5"/>
    <dgm:cxn modelId="{C49951DD-7E4E-4F3B-9687-FE090FC9941F}" type="presOf" srcId="{B60C6B8B-F211-4DEA-9101-851C715FB54B}" destId="{695B03F7-D1CB-4184-AE60-6558C2A4BBBE}" srcOrd="1" destOrd="0" presId="urn:microsoft.com/office/officeart/2005/8/layout/radial5"/>
    <dgm:cxn modelId="{454B52E4-2E5C-4AF8-AD28-1A4AC39324E3}" type="presOf" srcId="{F6B2D35C-5E3D-4C6D-81F8-50B5F8F38DC6}" destId="{0F68B494-282F-46D6-B328-6BF8EDBC32FD}" srcOrd="1" destOrd="0" presId="urn:microsoft.com/office/officeart/2005/8/layout/radial5"/>
    <dgm:cxn modelId="{98CFD1EF-3FA9-4515-B550-9687069656BC}" type="presOf" srcId="{2F43C0FD-0B08-40C8-95E2-6A026E3C79B1}" destId="{E0DD5955-6A19-4EC5-B302-B5887B275B8E}" srcOrd="0" destOrd="0" presId="urn:microsoft.com/office/officeart/2005/8/layout/radial5"/>
    <dgm:cxn modelId="{6B041FF5-6375-4AC7-AFFD-65800B46B94A}" srcId="{E9800DF1-FDD1-4424-93B1-68E235EB55C9}" destId="{54773951-0947-451C-A5AF-E25074B322E3}" srcOrd="4" destOrd="0" parTransId="{FE05D25C-5CA5-4654-8ED7-074E3BF2C9E1}" sibTransId="{9B154035-D5B3-4315-B9FD-B99A4F3E6034}"/>
    <dgm:cxn modelId="{AB64E3F7-120C-4B25-B143-BF6BA8D845AB}" type="presOf" srcId="{22A7438E-59BF-494B-871C-D0DE4FB6DD37}" destId="{7D5C967E-3222-4E77-A579-9E40203CFEB3}" srcOrd="0" destOrd="0" presId="urn:microsoft.com/office/officeart/2005/8/layout/radial5"/>
    <dgm:cxn modelId="{CA7F1561-B027-4790-B20D-5E28CA29058C}" type="presParOf" srcId="{E0DD5955-6A19-4EC5-B302-B5887B275B8E}" destId="{CEA21334-FEEA-4CC5-B634-9E9DDC09B8F1}" srcOrd="0" destOrd="0" presId="urn:microsoft.com/office/officeart/2005/8/layout/radial5"/>
    <dgm:cxn modelId="{2A425C6E-D7C3-4A2E-846E-CC8D484892CD}" type="presParOf" srcId="{E0DD5955-6A19-4EC5-B302-B5887B275B8E}" destId="{07DD8C35-E876-4429-993D-BA480292057D}" srcOrd="1" destOrd="0" presId="urn:microsoft.com/office/officeart/2005/8/layout/radial5"/>
    <dgm:cxn modelId="{F60CD67A-3355-416C-9742-B9E7E8CFB750}" type="presParOf" srcId="{07DD8C35-E876-4429-993D-BA480292057D}" destId="{771EF98D-664D-421D-9E7E-6B1BD7412F21}" srcOrd="0" destOrd="0" presId="urn:microsoft.com/office/officeart/2005/8/layout/radial5"/>
    <dgm:cxn modelId="{C7638E50-7250-453B-BDAF-02724255A1D5}" type="presParOf" srcId="{E0DD5955-6A19-4EC5-B302-B5887B275B8E}" destId="{EAD2990F-8D6B-4639-9A32-8F22F8455470}" srcOrd="2" destOrd="0" presId="urn:microsoft.com/office/officeart/2005/8/layout/radial5"/>
    <dgm:cxn modelId="{6A59F1B9-ED0F-4A39-B380-8FFDC4FC251C}" type="presParOf" srcId="{E0DD5955-6A19-4EC5-B302-B5887B275B8E}" destId="{BC6E55D2-AA9E-474E-8C44-FC7225C3079D}" srcOrd="3" destOrd="0" presId="urn:microsoft.com/office/officeart/2005/8/layout/radial5"/>
    <dgm:cxn modelId="{6BEEA8DA-3F06-45DA-B34D-8D4203AC817C}" type="presParOf" srcId="{BC6E55D2-AA9E-474E-8C44-FC7225C3079D}" destId="{8F889E8C-7FF3-4833-9389-460B76D09D89}" srcOrd="0" destOrd="0" presId="urn:microsoft.com/office/officeart/2005/8/layout/radial5"/>
    <dgm:cxn modelId="{0FDD09C3-5075-44AA-92DB-E0FB659EBA85}" type="presParOf" srcId="{E0DD5955-6A19-4EC5-B302-B5887B275B8E}" destId="{6C405EDB-CDF3-4DD2-B4C7-A077C0F354EC}" srcOrd="4" destOrd="0" presId="urn:microsoft.com/office/officeart/2005/8/layout/radial5"/>
    <dgm:cxn modelId="{9DEFE421-4336-4DE0-BBC5-DE00AC71F513}" type="presParOf" srcId="{E0DD5955-6A19-4EC5-B302-B5887B275B8E}" destId="{0598462C-66DD-4434-883F-54A159A65E22}" srcOrd="5" destOrd="0" presId="urn:microsoft.com/office/officeart/2005/8/layout/radial5"/>
    <dgm:cxn modelId="{454932A3-6D9D-4A72-8349-D5EF9D800833}" type="presParOf" srcId="{0598462C-66DD-4434-883F-54A159A65E22}" destId="{453CA0BF-8ADF-458F-97C7-57C3C9BEDB35}" srcOrd="0" destOrd="0" presId="urn:microsoft.com/office/officeart/2005/8/layout/radial5"/>
    <dgm:cxn modelId="{BD9E97DA-EFBE-487C-8DEE-147B48B6B404}" type="presParOf" srcId="{E0DD5955-6A19-4EC5-B302-B5887B275B8E}" destId="{C85F847F-87BA-47C3-A4DA-041C0881FB1A}" srcOrd="6" destOrd="0" presId="urn:microsoft.com/office/officeart/2005/8/layout/radial5"/>
    <dgm:cxn modelId="{D379D08E-DB91-44F0-893D-CAE4C6C672B3}" type="presParOf" srcId="{E0DD5955-6A19-4EC5-B302-B5887B275B8E}" destId="{F7DB3586-A954-4D45-B611-D5831FE74586}" srcOrd="7" destOrd="0" presId="urn:microsoft.com/office/officeart/2005/8/layout/radial5"/>
    <dgm:cxn modelId="{9B91AA97-D247-4C83-B9D7-3E34C862E54F}" type="presParOf" srcId="{F7DB3586-A954-4D45-B611-D5831FE74586}" destId="{0F68B494-282F-46D6-B328-6BF8EDBC32FD}" srcOrd="0" destOrd="0" presId="urn:microsoft.com/office/officeart/2005/8/layout/radial5"/>
    <dgm:cxn modelId="{F21183AE-C98D-480F-8994-10EB35420F3A}" type="presParOf" srcId="{E0DD5955-6A19-4EC5-B302-B5887B275B8E}" destId="{546A7F14-7D80-4FA7-9524-48F61415085C}" srcOrd="8" destOrd="0" presId="urn:microsoft.com/office/officeart/2005/8/layout/radial5"/>
    <dgm:cxn modelId="{3766EBAE-B3DF-480B-A4DE-4D101DC56DF8}" type="presParOf" srcId="{E0DD5955-6A19-4EC5-B302-B5887B275B8E}" destId="{BDB5212F-0070-4721-864F-500B471140BF}" srcOrd="9" destOrd="0" presId="urn:microsoft.com/office/officeart/2005/8/layout/radial5"/>
    <dgm:cxn modelId="{D5B05F50-142B-47EB-A51A-9CE92CD02DD7}" type="presParOf" srcId="{BDB5212F-0070-4721-864F-500B471140BF}" destId="{46EA4D37-E4CC-4BFB-A7BF-9F74DC99B3F8}" srcOrd="0" destOrd="0" presId="urn:microsoft.com/office/officeart/2005/8/layout/radial5"/>
    <dgm:cxn modelId="{313E0420-8DBE-4610-BBB1-FED958CB6845}" type="presParOf" srcId="{E0DD5955-6A19-4EC5-B302-B5887B275B8E}" destId="{5974566D-134B-4B08-8B55-AA1DA2E016ED}" srcOrd="10" destOrd="0" presId="urn:microsoft.com/office/officeart/2005/8/layout/radial5"/>
    <dgm:cxn modelId="{708E296D-E9BC-4AD7-941D-4EF5EBD8AA33}" type="presParOf" srcId="{E0DD5955-6A19-4EC5-B302-B5887B275B8E}" destId="{7DEA75E5-E2BD-48DF-A632-27843B6B1FE7}" srcOrd="11" destOrd="0" presId="urn:microsoft.com/office/officeart/2005/8/layout/radial5"/>
    <dgm:cxn modelId="{AFA60817-C498-4BEC-BCAE-7D8DCEC4EB91}" type="presParOf" srcId="{7DEA75E5-E2BD-48DF-A632-27843B6B1FE7}" destId="{695B03F7-D1CB-4184-AE60-6558C2A4BBBE}" srcOrd="0" destOrd="0" presId="urn:microsoft.com/office/officeart/2005/8/layout/radial5"/>
    <dgm:cxn modelId="{4431C393-FA8D-40B6-B9FE-F7B8973EE4DE}" type="presParOf" srcId="{E0DD5955-6A19-4EC5-B302-B5887B275B8E}" destId="{DEECA76B-093E-4EFA-BBD7-14E984107321}" srcOrd="12" destOrd="0" presId="urn:microsoft.com/office/officeart/2005/8/layout/radial5"/>
    <dgm:cxn modelId="{0523F9CC-5C6E-4284-8AEA-5FF8B89333E5}" type="presParOf" srcId="{E0DD5955-6A19-4EC5-B302-B5887B275B8E}" destId="{7D5C967E-3222-4E77-A579-9E40203CFEB3}" srcOrd="13" destOrd="0" presId="urn:microsoft.com/office/officeart/2005/8/layout/radial5"/>
    <dgm:cxn modelId="{AECD0FAA-03BA-4E51-BF4C-5373210EFD8A}" type="presParOf" srcId="{7D5C967E-3222-4E77-A579-9E40203CFEB3}" destId="{D58F65CF-9195-4D0F-96F0-8BEECF8ECA02}" srcOrd="0" destOrd="0" presId="urn:microsoft.com/office/officeart/2005/8/layout/radial5"/>
    <dgm:cxn modelId="{16410F7D-8796-47D7-A017-C08AA2D2C2B3}" type="presParOf" srcId="{E0DD5955-6A19-4EC5-B302-B5887B275B8E}" destId="{9095E02A-7C47-45B0-BC8B-74D2393A7432}" srcOrd="14" destOrd="0" presId="urn:microsoft.com/office/officeart/2005/8/layout/radial5"/>
    <dgm:cxn modelId="{708C9BD5-3001-4A7E-B25C-2208CAA7698D}" type="presParOf" srcId="{E0DD5955-6A19-4EC5-B302-B5887B275B8E}" destId="{0A7A0A9F-16B1-4F17-800D-7AF2AC4EF352}" srcOrd="15" destOrd="0" presId="urn:microsoft.com/office/officeart/2005/8/layout/radial5"/>
    <dgm:cxn modelId="{F6DD2739-AC73-4A23-8532-D6C1477AC096}" type="presParOf" srcId="{0A7A0A9F-16B1-4F17-800D-7AF2AC4EF352}" destId="{F30F7E13-306A-4F97-BE80-90D3A4B339AB}" srcOrd="0" destOrd="0" presId="urn:microsoft.com/office/officeart/2005/8/layout/radial5"/>
    <dgm:cxn modelId="{18497212-48E7-40F3-A683-A4F883B8F344}" type="presParOf" srcId="{E0DD5955-6A19-4EC5-B302-B5887B275B8E}" destId="{06A62A3E-12B6-495E-A9B9-043803A6DBE5}" srcOrd="16" destOrd="0" presId="urn:microsoft.com/office/officeart/2005/8/layout/radial5"/>
    <dgm:cxn modelId="{11616D4D-F412-4747-8546-F3EFC06D2BFD}" type="presParOf" srcId="{E0DD5955-6A19-4EC5-B302-B5887B275B8E}" destId="{77BA5DE4-542D-44EC-9404-73B6E58D5AF6}" srcOrd="17" destOrd="0" presId="urn:microsoft.com/office/officeart/2005/8/layout/radial5"/>
    <dgm:cxn modelId="{BE1BD726-8210-43A8-92A4-ACCACD4BAB2A}" type="presParOf" srcId="{77BA5DE4-542D-44EC-9404-73B6E58D5AF6}" destId="{81D8F4EE-9189-4A0D-90ED-E7DBDEAA7A10}" srcOrd="0" destOrd="0" presId="urn:microsoft.com/office/officeart/2005/8/layout/radial5"/>
    <dgm:cxn modelId="{822BDDA1-08BD-4202-B597-E81769790863}" type="presParOf" srcId="{E0DD5955-6A19-4EC5-B302-B5887B275B8E}" destId="{F26C8FD0-B381-4FB0-AB8C-573EF160FBFD}" srcOrd="1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43C0FD-0B08-40C8-95E2-6A026E3C79B1}" type="doc">
      <dgm:prSet loTypeId="urn:microsoft.com/office/officeart/2005/8/layout/radial5" loCatId="cycle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zh-TW" altLang="en-US"/>
        </a:p>
      </dgm:t>
    </dgm:pt>
    <dgm:pt modelId="{E9800DF1-FDD1-4424-93B1-68E235EB55C9}">
      <dgm:prSet phldrT="[文字]" custT="1"/>
      <dgm:spPr>
        <a:solidFill>
          <a:srgbClr val="FF0000"/>
        </a:solidFill>
      </dgm:spPr>
      <dgm:t>
        <a:bodyPr/>
        <a:lstStyle/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21st Century</a:t>
          </a:r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VUCA</a:t>
          </a:r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Era</a:t>
          </a:r>
          <a:endParaRPr lang="zh-TW" altLang="en-US" sz="3200" b="0" spc="0" baseline="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E9A4D5A2-A40C-4542-841C-CCF2E25D6F8F}" type="parTrans" cxnId="{A5BB0162-CC4E-4C62-B9AC-6179DEF6A6D5}">
      <dgm:prSet/>
      <dgm:spPr/>
      <dgm:t>
        <a:bodyPr/>
        <a:lstStyle/>
        <a:p>
          <a:endParaRPr lang="zh-TW" altLang="en-US"/>
        </a:p>
      </dgm:t>
    </dgm:pt>
    <dgm:pt modelId="{C4630B7F-C03C-4F33-9495-906CDCB28ADF}" type="sibTrans" cxnId="{A5BB0162-CC4E-4C62-B9AC-6179DEF6A6D5}">
      <dgm:prSet/>
      <dgm:spPr/>
      <dgm:t>
        <a:bodyPr/>
        <a:lstStyle/>
        <a:p>
          <a:endParaRPr lang="zh-TW" altLang="en-US"/>
        </a:p>
      </dgm:t>
    </dgm:pt>
    <dgm:pt modelId="{084560AF-FC9E-42B9-80F8-498DEF308421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20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Volatile</a:t>
          </a:r>
        </a:p>
      </dgm:t>
    </dgm:pt>
    <dgm:pt modelId="{3436BEB8-B31B-49D6-A002-F582D19428F3}" type="parTrans" cxnId="{72DCF27A-7ACC-43DE-842F-95EC5D353CC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865CC740-810D-4674-8348-07D5D8987B30}" type="sibTrans" cxnId="{72DCF27A-7ACC-43DE-842F-95EC5D353CC5}">
      <dgm:prSet/>
      <dgm:spPr/>
      <dgm:t>
        <a:bodyPr/>
        <a:lstStyle/>
        <a:p>
          <a:endParaRPr lang="zh-TW" altLang="en-US"/>
        </a:p>
      </dgm:t>
    </dgm:pt>
    <dgm:pt modelId="{15D28AE4-CDF4-4758-84E2-1B3EBB3D8A14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20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Complex</a:t>
          </a:r>
        </a:p>
      </dgm:t>
    </dgm:pt>
    <dgm:pt modelId="{9E3CAE85-1A7F-443F-A6D7-2C3B5C8BDBBB}" type="parTrans" cxnId="{2955FC05-941B-4691-853F-061E03897F4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EBA477F2-47F1-48D6-A657-723358778434}" type="sibTrans" cxnId="{2955FC05-941B-4691-853F-061E03897F45}">
      <dgm:prSet/>
      <dgm:spPr/>
      <dgm:t>
        <a:bodyPr/>
        <a:lstStyle/>
        <a:p>
          <a:endParaRPr lang="zh-TW" altLang="en-US"/>
        </a:p>
      </dgm:t>
    </dgm:pt>
    <dgm:pt modelId="{BBE3C6D1-2226-43C8-B97A-6E1D7BD7DF1A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18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Uncertain</a:t>
          </a:r>
        </a:p>
      </dgm:t>
    </dgm:pt>
    <dgm:pt modelId="{49219ED1-C14F-49F2-A7BD-1B12A69156BC}" type="sibTrans" cxnId="{504FEAC2-46EF-4805-B12B-7E09A17AD3EC}">
      <dgm:prSet/>
      <dgm:spPr/>
      <dgm:t>
        <a:bodyPr/>
        <a:lstStyle/>
        <a:p>
          <a:endParaRPr lang="zh-TW" altLang="en-US"/>
        </a:p>
      </dgm:t>
    </dgm:pt>
    <dgm:pt modelId="{D76F1C56-C177-474E-84BC-8B9551CCA182}" type="parTrans" cxnId="{504FEAC2-46EF-4805-B12B-7E09A17AD3EC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38E76F59-C942-424D-8CCB-99306EA08FC3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15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Ambiguous</a:t>
          </a:r>
        </a:p>
      </dgm:t>
    </dgm:pt>
    <dgm:pt modelId="{4D843512-872C-4C6C-999C-0F6D9085B9A3}" type="parTrans" cxnId="{2D1A4CFB-E8BE-4205-87DE-7E8CD8791EA7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9FCEC748-220A-4B42-9053-CABA504B2FEC}" type="sibTrans" cxnId="{2D1A4CFB-E8BE-4205-87DE-7E8CD8791EA7}">
      <dgm:prSet/>
      <dgm:spPr/>
      <dgm:t>
        <a:bodyPr/>
        <a:lstStyle/>
        <a:p>
          <a:endParaRPr lang="zh-TW" altLang="en-US"/>
        </a:p>
      </dgm:t>
    </dgm:pt>
    <dgm:pt modelId="{D5C24CF6-86C2-4CFA-A8C1-C68D4041839C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15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07A25722-57B6-404D-94BA-C6607913A7F2}" type="parTrans" cxnId="{0F82B843-F414-4029-A7E1-9F465B437003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84DBE143-0BF0-48DB-B061-EFDF62B16191}" type="sibTrans" cxnId="{0F82B843-F414-4029-A7E1-9F465B437003}">
      <dgm:prSet/>
      <dgm:spPr/>
      <dgm:t>
        <a:bodyPr/>
        <a:lstStyle/>
        <a:p>
          <a:endParaRPr lang="zh-TW" altLang="en-US"/>
        </a:p>
      </dgm:t>
    </dgm:pt>
    <dgm:pt modelId="{A76B0A0B-6141-45BA-9F2C-DA026BB4EA98}">
      <dgm:prSet phldrT="[文字]"/>
      <dgm:spPr>
        <a:solidFill>
          <a:srgbClr val="FF0000"/>
        </a:solidFill>
      </dgm:spPr>
      <dgm:t>
        <a:bodyPr/>
        <a:lstStyle/>
        <a:p>
          <a:endParaRPr lang="en-US" altLang="zh-TW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B0468BCA-A21E-4F11-8AE0-82949902C40C}" type="parTrans" cxnId="{FD739968-9717-4BA1-A07D-A9071F910A29}">
      <dgm:prSet/>
      <dgm:spPr/>
      <dgm:t>
        <a:bodyPr/>
        <a:lstStyle/>
        <a:p>
          <a:endParaRPr lang="zh-TW" altLang="en-US"/>
        </a:p>
      </dgm:t>
    </dgm:pt>
    <dgm:pt modelId="{A9517077-2A73-4DFF-BA4B-6AD6DA7BA946}" type="sibTrans" cxnId="{FD739968-9717-4BA1-A07D-A9071F910A29}">
      <dgm:prSet/>
      <dgm:spPr/>
      <dgm:t>
        <a:bodyPr/>
        <a:lstStyle/>
        <a:p>
          <a:endParaRPr lang="zh-TW" altLang="en-US"/>
        </a:p>
      </dgm:t>
    </dgm:pt>
    <dgm:pt modelId="{E0DD5955-6A19-4EC5-B302-B5887B275B8E}" type="pres">
      <dgm:prSet presAssocID="{2F43C0FD-0B08-40C8-95E2-6A026E3C79B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EA21334-FEEA-4CC5-B634-9E9DDC09B8F1}" type="pres">
      <dgm:prSet presAssocID="{E9800DF1-FDD1-4424-93B1-68E235EB55C9}" presName="centerShape" presStyleLbl="node0" presStyleIdx="0" presStyleCnt="1" custScaleX="146822" custScaleY="138342" custLinFactNeighborX="443" custLinFactNeighborY="-295"/>
      <dgm:spPr/>
    </dgm:pt>
    <dgm:pt modelId="{07DD8C35-E876-4429-993D-BA480292057D}" type="pres">
      <dgm:prSet presAssocID="{3436BEB8-B31B-49D6-A002-F582D19428F3}" presName="parTrans" presStyleLbl="sibTrans2D1" presStyleIdx="0" presStyleCnt="5"/>
      <dgm:spPr/>
    </dgm:pt>
    <dgm:pt modelId="{771EF98D-664D-421D-9E7E-6B1BD7412F21}" type="pres">
      <dgm:prSet presAssocID="{3436BEB8-B31B-49D6-A002-F582D19428F3}" presName="connectorText" presStyleLbl="sibTrans2D1" presStyleIdx="0" presStyleCnt="5"/>
      <dgm:spPr/>
    </dgm:pt>
    <dgm:pt modelId="{EAD2990F-8D6B-4639-9A32-8F22F8455470}" type="pres">
      <dgm:prSet presAssocID="{084560AF-FC9E-42B9-80F8-498DEF308421}" presName="node" presStyleLbl="node1" presStyleIdx="0" presStyleCnt="5" custRadScaleRad="102626" custRadScaleInc="-1210">
        <dgm:presLayoutVars>
          <dgm:bulletEnabled val="1"/>
        </dgm:presLayoutVars>
      </dgm:prSet>
      <dgm:spPr/>
    </dgm:pt>
    <dgm:pt modelId="{BC6E55D2-AA9E-474E-8C44-FC7225C3079D}" type="pres">
      <dgm:prSet presAssocID="{D76F1C56-C177-474E-84BC-8B9551CCA182}" presName="parTrans" presStyleLbl="sibTrans2D1" presStyleIdx="1" presStyleCnt="5"/>
      <dgm:spPr/>
    </dgm:pt>
    <dgm:pt modelId="{8F889E8C-7FF3-4833-9389-460B76D09D89}" type="pres">
      <dgm:prSet presAssocID="{D76F1C56-C177-474E-84BC-8B9551CCA182}" presName="connectorText" presStyleLbl="sibTrans2D1" presStyleIdx="1" presStyleCnt="5"/>
      <dgm:spPr/>
    </dgm:pt>
    <dgm:pt modelId="{6C405EDB-CDF3-4DD2-B4C7-A077C0F354EC}" type="pres">
      <dgm:prSet presAssocID="{BBE3C6D1-2226-43C8-B97A-6E1D7BD7DF1A}" presName="node" presStyleLbl="node1" presStyleIdx="1" presStyleCnt="5" custRadScaleRad="105767" custRadScaleInc="-978">
        <dgm:presLayoutVars>
          <dgm:bulletEnabled val="1"/>
        </dgm:presLayoutVars>
      </dgm:prSet>
      <dgm:spPr/>
    </dgm:pt>
    <dgm:pt modelId="{0598462C-66DD-4434-883F-54A159A65E22}" type="pres">
      <dgm:prSet presAssocID="{9E3CAE85-1A7F-443F-A6D7-2C3B5C8BDBBB}" presName="parTrans" presStyleLbl="sibTrans2D1" presStyleIdx="2" presStyleCnt="5"/>
      <dgm:spPr/>
    </dgm:pt>
    <dgm:pt modelId="{453CA0BF-8ADF-458F-97C7-57C3C9BEDB35}" type="pres">
      <dgm:prSet presAssocID="{9E3CAE85-1A7F-443F-A6D7-2C3B5C8BDBBB}" presName="connectorText" presStyleLbl="sibTrans2D1" presStyleIdx="2" presStyleCnt="5"/>
      <dgm:spPr/>
    </dgm:pt>
    <dgm:pt modelId="{C85F847F-87BA-47C3-A4DA-041C0881FB1A}" type="pres">
      <dgm:prSet presAssocID="{15D28AE4-CDF4-4758-84E2-1B3EBB3D8A14}" presName="node" presStyleLbl="node1" presStyleIdx="2" presStyleCnt="5" custRadScaleRad="101962" custRadScaleInc="-2735">
        <dgm:presLayoutVars>
          <dgm:bulletEnabled val="1"/>
        </dgm:presLayoutVars>
      </dgm:prSet>
      <dgm:spPr/>
    </dgm:pt>
    <dgm:pt modelId="{E88EC73D-2E7E-4591-8D9E-1EDF364F03A9}" type="pres">
      <dgm:prSet presAssocID="{4D843512-872C-4C6C-999C-0F6D9085B9A3}" presName="parTrans" presStyleLbl="sibTrans2D1" presStyleIdx="3" presStyleCnt="5"/>
      <dgm:spPr/>
    </dgm:pt>
    <dgm:pt modelId="{300A3EC6-3F7F-4C5D-987C-868A2C0C9E4B}" type="pres">
      <dgm:prSet presAssocID="{4D843512-872C-4C6C-999C-0F6D9085B9A3}" presName="connectorText" presStyleLbl="sibTrans2D1" presStyleIdx="3" presStyleCnt="5"/>
      <dgm:spPr/>
    </dgm:pt>
    <dgm:pt modelId="{0297608E-0007-4C50-A532-38CDDAD759A1}" type="pres">
      <dgm:prSet presAssocID="{38E76F59-C942-424D-8CCB-99306EA08FC3}" presName="node" presStyleLbl="node1" presStyleIdx="3" presStyleCnt="5" custRadScaleRad="104439" custRadScaleInc="-1694">
        <dgm:presLayoutVars>
          <dgm:bulletEnabled val="1"/>
        </dgm:presLayoutVars>
      </dgm:prSet>
      <dgm:spPr/>
    </dgm:pt>
    <dgm:pt modelId="{3B8707D6-C292-4F69-A899-32EBE281A1F7}" type="pres">
      <dgm:prSet presAssocID="{07A25722-57B6-404D-94BA-C6607913A7F2}" presName="parTrans" presStyleLbl="sibTrans2D1" presStyleIdx="4" presStyleCnt="5"/>
      <dgm:spPr/>
    </dgm:pt>
    <dgm:pt modelId="{9F4DE812-62AE-4F0D-B57E-AC0553C0A652}" type="pres">
      <dgm:prSet presAssocID="{07A25722-57B6-404D-94BA-C6607913A7F2}" presName="connectorText" presStyleLbl="sibTrans2D1" presStyleIdx="4" presStyleCnt="5"/>
      <dgm:spPr/>
    </dgm:pt>
    <dgm:pt modelId="{810DF5D3-306C-4D3A-93AF-06868058D4D8}" type="pres">
      <dgm:prSet presAssocID="{D5C24CF6-86C2-4CFA-A8C1-C68D4041839C}" presName="node" presStyleLbl="node1" presStyleIdx="4" presStyleCnt="5">
        <dgm:presLayoutVars>
          <dgm:bulletEnabled val="1"/>
        </dgm:presLayoutVars>
      </dgm:prSet>
      <dgm:spPr/>
    </dgm:pt>
  </dgm:ptLst>
  <dgm:cxnLst>
    <dgm:cxn modelId="{85E96401-273F-4021-9B8C-F5D84289C822}" type="presOf" srcId="{9E3CAE85-1A7F-443F-A6D7-2C3B5C8BDBBB}" destId="{453CA0BF-8ADF-458F-97C7-57C3C9BEDB35}" srcOrd="1" destOrd="0" presId="urn:microsoft.com/office/officeart/2005/8/layout/radial5"/>
    <dgm:cxn modelId="{2955FC05-941B-4691-853F-061E03897F45}" srcId="{E9800DF1-FDD1-4424-93B1-68E235EB55C9}" destId="{15D28AE4-CDF4-4758-84E2-1B3EBB3D8A14}" srcOrd="2" destOrd="0" parTransId="{9E3CAE85-1A7F-443F-A6D7-2C3B5C8BDBBB}" sibTransId="{EBA477F2-47F1-48D6-A657-723358778434}"/>
    <dgm:cxn modelId="{712D900D-DAB8-4E33-987E-1CC89FF72ABB}" type="presOf" srcId="{084560AF-FC9E-42B9-80F8-498DEF308421}" destId="{EAD2990F-8D6B-4639-9A32-8F22F8455470}" srcOrd="0" destOrd="0" presId="urn:microsoft.com/office/officeart/2005/8/layout/radial5"/>
    <dgm:cxn modelId="{218CCC34-D10D-4926-B5FC-E5F9CDFC0882}" type="presOf" srcId="{4D843512-872C-4C6C-999C-0F6D9085B9A3}" destId="{300A3EC6-3F7F-4C5D-987C-868A2C0C9E4B}" srcOrd="1" destOrd="0" presId="urn:microsoft.com/office/officeart/2005/8/layout/radial5"/>
    <dgm:cxn modelId="{F2CCDA3A-BB57-4108-9B33-565A2102F4E5}" type="presOf" srcId="{3436BEB8-B31B-49D6-A002-F582D19428F3}" destId="{771EF98D-664D-421D-9E7E-6B1BD7412F21}" srcOrd="1" destOrd="0" presId="urn:microsoft.com/office/officeart/2005/8/layout/radial5"/>
    <dgm:cxn modelId="{A5BB0162-CC4E-4C62-B9AC-6179DEF6A6D5}" srcId="{2F43C0FD-0B08-40C8-95E2-6A026E3C79B1}" destId="{E9800DF1-FDD1-4424-93B1-68E235EB55C9}" srcOrd="0" destOrd="0" parTransId="{E9A4D5A2-A40C-4542-841C-CCF2E25D6F8F}" sibTransId="{C4630B7F-C03C-4F33-9495-906CDCB28ADF}"/>
    <dgm:cxn modelId="{B6F01F62-3EC1-496A-BC53-2E039CB97B41}" type="presOf" srcId="{9E3CAE85-1A7F-443F-A6D7-2C3B5C8BDBBB}" destId="{0598462C-66DD-4434-883F-54A159A65E22}" srcOrd="0" destOrd="0" presId="urn:microsoft.com/office/officeart/2005/8/layout/radial5"/>
    <dgm:cxn modelId="{0F82B843-F414-4029-A7E1-9F465B437003}" srcId="{E9800DF1-FDD1-4424-93B1-68E235EB55C9}" destId="{D5C24CF6-86C2-4CFA-A8C1-C68D4041839C}" srcOrd="4" destOrd="0" parTransId="{07A25722-57B6-404D-94BA-C6607913A7F2}" sibTransId="{84DBE143-0BF0-48DB-B061-EFDF62B16191}"/>
    <dgm:cxn modelId="{11AD7D45-DD69-49C0-9EC0-9F7E625CF3EE}" type="presOf" srcId="{38E76F59-C942-424D-8CCB-99306EA08FC3}" destId="{0297608E-0007-4C50-A532-38CDDAD759A1}" srcOrd="0" destOrd="0" presId="urn:microsoft.com/office/officeart/2005/8/layout/radial5"/>
    <dgm:cxn modelId="{FD739968-9717-4BA1-A07D-A9071F910A29}" srcId="{2F43C0FD-0B08-40C8-95E2-6A026E3C79B1}" destId="{A76B0A0B-6141-45BA-9F2C-DA026BB4EA98}" srcOrd="1" destOrd="0" parTransId="{B0468BCA-A21E-4F11-8AE0-82949902C40C}" sibTransId="{A9517077-2A73-4DFF-BA4B-6AD6DA7BA946}"/>
    <dgm:cxn modelId="{F3020174-97FA-4290-8CB6-7D7D310EF3E3}" type="presOf" srcId="{2F43C0FD-0B08-40C8-95E2-6A026E3C79B1}" destId="{E0DD5955-6A19-4EC5-B302-B5887B275B8E}" srcOrd="0" destOrd="0" presId="urn:microsoft.com/office/officeart/2005/8/layout/radial5"/>
    <dgm:cxn modelId="{2BC63C75-6B22-4CDD-9D6D-A780373C0423}" type="presOf" srcId="{15D28AE4-CDF4-4758-84E2-1B3EBB3D8A14}" destId="{C85F847F-87BA-47C3-A4DA-041C0881FB1A}" srcOrd="0" destOrd="0" presId="urn:microsoft.com/office/officeart/2005/8/layout/radial5"/>
    <dgm:cxn modelId="{72DCF27A-7ACC-43DE-842F-95EC5D353CC5}" srcId="{E9800DF1-FDD1-4424-93B1-68E235EB55C9}" destId="{084560AF-FC9E-42B9-80F8-498DEF308421}" srcOrd="0" destOrd="0" parTransId="{3436BEB8-B31B-49D6-A002-F582D19428F3}" sibTransId="{865CC740-810D-4674-8348-07D5D8987B30}"/>
    <dgm:cxn modelId="{5CB69082-768B-44AA-8047-E83C5DE6AB36}" type="presOf" srcId="{BBE3C6D1-2226-43C8-B97A-6E1D7BD7DF1A}" destId="{6C405EDB-CDF3-4DD2-B4C7-A077C0F354EC}" srcOrd="0" destOrd="0" presId="urn:microsoft.com/office/officeart/2005/8/layout/radial5"/>
    <dgm:cxn modelId="{25942085-1239-4D73-91A0-3E34CF9BEB88}" type="presOf" srcId="{4D843512-872C-4C6C-999C-0F6D9085B9A3}" destId="{E88EC73D-2E7E-4591-8D9E-1EDF364F03A9}" srcOrd="0" destOrd="0" presId="urn:microsoft.com/office/officeart/2005/8/layout/radial5"/>
    <dgm:cxn modelId="{BE6C7E86-8181-4133-A4F7-FDA584436FB1}" type="presOf" srcId="{E9800DF1-FDD1-4424-93B1-68E235EB55C9}" destId="{CEA21334-FEEA-4CC5-B634-9E9DDC09B8F1}" srcOrd="0" destOrd="0" presId="urn:microsoft.com/office/officeart/2005/8/layout/radial5"/>
    <dgm:cxn modelId="{1E241990-BDEE-4651-9EFE-602C8EC34810}" type="presOf" srcId="{07A25722-57B6-404D-94BA-C6607913A7F2}" destId="{9F4DE812-62AE-4F0D-B57E-AC0553C0A652}" srcOrd="1" destOrd="0" presId="urn:microsoft.com/office/officeart/2005/8/layout/radial5"/>
    <dgm:cxn modelId="{F7A0A698-BDDD-4D53-86EF-25E3F214121D}" type="presOf" srcId="{D76F1C56-C177-474E-84BC-8B9551CCA182}" destId="{8F889E8C-7FF3-4833-9389-460B76D09D89}" srcOrd="1" destOrd="0" presId="urn:microsoft.com/office/officeart/2005/8/layout/radial5"/>
    <dgm:cxn modelId="{E14CF5A4-D4ED-4F6F-89BD-D20256D634FC}" type="presOf" srcId="{D5C24CF6-86C2-4CFA-A8C1-C68D4041839C}" destId="{810DF5D3-306C-4D3A-93AF-06868058D4D8}" srcOrd="0" destOrd="0" presId="urn:microsoft.com/office/officeart/2005/8/layout/radial5"/>
    <dgm:cxn modelId="{9C42A9A6-4AEC-45F4-AC93-507F66F52163}" type="presOf" srcId="{D76F1C56-C177-474E-84BC-8B9551CCA182}" destId="{BC6E55D2-AA9E-474E-8C44-FC7225C3079D}" srcOrd="0" destOrd="0" presId="urn:microsoft.com/office/officeart/2005/8/layout/radial5"/>
    <dgm:cxn modelId="{504FEAC2-46EF-4805-B12B-7E09A17AD3EC}" srcId="{E9800DF1-FDD1-4424-93B1-68E235EB55C9}" destId="{BBE3C6D1-2226-43C8-B97A-6E1D7BD7DF1A}" srcOrd="1" destOrd="0" parTransId="{D76F1C56-C177-474E-84BC-8B9551CCA182}" sibTransId="{49219ED1-C14F-49F2-A7BD-1B12A69156BC}"/>
    <dgm:cxn modelId="{14F89FD0-292B-4385-8F04-51C9FE3FDFC6}" type="presOf" srcId="{3436BEB8-B31B-49D6-A002-F582D19428F3}" destId="{07DD8C35-E876-4429-993D-BA480292057D}" srcOrd="0" destOrd="0" presId="urn:microsoft.com/office/officeart/2005/8/layout/radial5"/>
    <dgm:cxn modelId="{8081A5DC-A294-4EAE-8F97-4D4C86661206}" type="presOf" srcId="{07A25722-57B6-404D-94BA-C6607913A7F2}" destId="{3B8707D6-C292-4F69-A899-32EBE281A1F7}" srcOrd="0" destOrd="0" presId="urn:microsoft.com/office/officeart/2005/8/layout/radial5"/>
    <dgm:cxn modelId="{2D1A4CFB-E8BE-4205-87DE-7E8CD8791EA7}" srcId="{E9800DF1-FDD1-4424-93B1-68E235EB55C9}" destId="{38E76F59-C942-424D-8CCB-99306EA08FC3}" srcOrd="3" destOrd="0" parTransId="{4D843512-872C-4C6C-999C-0F6D9085B9A3}" sibTransId="{9FCEC748-220A-4B42-9053-CABA504B2FEC}"/>
    <dgm:cxn modelId="{FDFC9BAD-2921-4B0C-B910-619B69B4AE17}" type="presParOf" srcId="{E0DD5955-6A19-4EC5-B302-B5887B275B8E}" destId="{CEA21334-FEEA-4CC5-B634-9E9DDC09B8F1}" srcOrd="0" destOrd="0" presId="urn:microsoft.com/office/officeart/2005/8/layout/radial5"/>
    <dgm:cxn modelId="{CF534685-A7AE-41DE-BFD4-893B319FFEAA}" type="presParOf" srcId="{E0DD5955-6A19-4EC5-B302-B5887B275B8E}" destId="{07DD8C35-E876-4429-993D-BA480292057D}" srcOrd="1" destOrd="0" presId="urn:microsoft.com/office/officeart/2005/8/layout/radial5"/>
    <dgm:cxn modelId="{D8C01A35-4367-48E7-9E8E-1156C5D6059E}" type="presParOf" srcId="{07DD8C35-E876-4429-993D-BA480292057D}" destId="{771EF98D-664D-421D-9E7E-6B1BD7412F21}" srcOrd="0" destOrd="0" presId="urn:microsoft.com/office/officeart/2005/8/layout/radial5"/>
    <dgm:cxn modelId="{84336DBF-7543-4B48-9A9D-3EF75F888646}" type="presParOf" srcId="{E0DD5955-6A19-4EC5-B302-B5887B275B8E}" destId="{EAD2990F-8D6B-4639-9A32-8F22F8455470}" srcOrd="2" destOrd="0" presId="urn:microsoft.com/office/officeart/2005/8/layout/radial5"/>
    <dgm:cxn modelId="{0099442B-4F53-4148-8EA4-7ED4EB3DB463}" type="presParOf" srcId="{E0DD5955-6A19-4EC5-B302-B5887B275B8E}" destId="{BC6E55D2-AA9E-474E-8C44-FC7225C3079D}" srcOrd="3" destOrd="0" presId="urn:microsoft.com/office/officeart/2005/8/layout/radial5"/>
    <dgm:cxn modelId="{3D2EBA0E-0CE5-4C07-8255-9F7E52B90999}" type="presParOf" srcId="{BC6E55D2-AA9E-474E-8C44-FC7225C3079D}" destId="{8F889E8C-7FF3-4833-9389-460B76D09D89}" srcOrd="0" destOrd="0" presId="urn:microsoft.com/office/officeart/2005/8/layout/radial5"/>
    <dgm:cxn modelId="{EC5F62E6-9858-4D43-9FEF-7AFBF8878697}" type="presParOf" srcId="{E0DD5955-6A19-4EC5-B302-B5887B275B8E}" destId="{6C405EDB-CDF3-4DD2-B4C7-A077C0F354EC}" srcOrd="4" destOrd="0" presId="urn:microsoft.com/office/officeart/2005/8/layout/radial5"/>
    <dgm:cxn modelId="{B1D67B03-3C17-4F5B-BD93-07FF609EA352}" type="presParOf" srcId="{E0DD5955-6A19-4EC5-B302-B5887B275B8E}" destId="{0598462C-66DD-4434-883F-54A159A65E22}" srcOrd="5" destOrd="0" presId="urn:microsoft.com/office/officeart/2005/8/layout/radial5"/>
    <dgm:cxn modelId="{7C99F023-7E0B-4FED-8B19-54026F1C2379}" type="presParOf" srcId="{0598462C-66DD-4434-883F-54A159A65E22}" destId="{453CA0BF-8ADF-458F-97C7-57C3C9BEDB35}" srcOrd="0" destOrd="0" presId="urn:microsoft.com/office/officeart/2005/8/layout/radial5"/>
    <dgm:cxn modelId="{660D76E2-0079-4509-9BB1-E196048BA2A1}" type="presParOf" srcId="{E0DD5955-6A19-4EC5-B302-B5887B275B8E}" destId="{C85F847F-87BA-47C3-A4DA-041C0881FB1A}" srcOrd="6" destOrd="0" presId="urn:microsoft.com/office/officeart/2005/8/layout/radial5"/>
    <dgm:cxn modelId="{236F77DF-2C20-4D04-8DA2-AC05C31E0D04}" type="presParOf" srcId="{E0DD5955-6A19-4EC5-B302-B5887B275B8E}" destId="{E88EC73D-2E7E-4591-8D9E-1EDF364F03A9}" srcOrd="7" destOrd="0" presId="urn:microsoft.com/office/officeart/2005/8/layout/radial5"/>
    <dgm:cxn modelId="{F13DF580-D964-4367-B611-455C214C631C}" type="presParOf" srcId="{E88EC73D-2E7E-4591-8D9E-1EDF364F03A9}" destId="{300A3EC6-3F7F-4C5D-987C-868A2C0C9E4B}" srcOrd="0" destOrd="0" presId="urn:microsoft.com/office/officeart/2005/8/layout/radial5"/>
    <dgm:cxn modelId="{EF7B792E-93E7-40EE-8889-CCABA7FBA24B}" type="presParOf" srcId="{E0DD5955-6A19-4EC5-B302-B5887B275B8E}" destId="{0297608E-0007-4C50-A532-38CDDAD759A1}" srcOrd="8" destOrd="0" presId="urn:microsoft.com/office/officeart/2005/8/layout/radial5"/>
    <dgm:cxn modelId="{9D2FC66A-543B-49C2-AF39-A807799CCC03}" type="presParOf" srcId="{E0DD5955-6A19-4EC5-B302-B5887B275B8E}" destId="{3B8707D6-C292-4F69-A899-32EBE281A1F7}" srcOrd="9" destOrd="0" presId="urn:microsoft.com/office/officeart/2005/8/layout/radial5"/>
    <dgm:cxn modelId="{D03B27AF-CDF1-46D2-84A1-C310A9E0F1D7}" type="presParOf" srcId="{3B8707D6-C292-4F69-A899-32EBE281A1F7}" destId="{9F4DE812-62AE-4F0D-B57E-AC0553C0A652}" srcOrd="0" destOrd="0" presId="urn:microsoft.com/office/officeart/2005/8/layout/radial5"/>
    <dgm:cxn modelId="{91B4F16B-12B0-40A1-A632-0405EBFA075B}" type="presParOf" srcId="{E0DD5955-6A19-4EC5-B302-B5887B275B8E}" destId="{810DF5D3-306C-4D3A-93AF-06868058D4D8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43C0FD-0B08-40C8-95E2-6A026E3C79B1}" type="doc">
      <dgm:prSet loTypeId="urn:microsoft.com/office/officeart/2005/8/layout/radial5" loCatId="cycle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zh-TW" altLang="en-US"/>
        </a:p>
      </dgm:t>
    </dgm:pt>
    <dgm:pt modelId="{E9800DF1-FDD1-4424-93B1-68E235EB55C9}">
      <dgm:prSet phldrT="[文字]" custT="1"/>
      <dgm:spPr>
        <a:solidFill>
          <a:srgbClr val="FF0000"/>
        </a:solidFill>
      </dgm:spPr>
      <dgm:t>
        <a:bodyPr/>
        <a:lstStyle/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21st Century</a:t>
          </a:r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VUCA</a:t>
          </a:r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Era</a:t>
          </a:r>
          <a:endParaRPr lang="zh-TW" altLang="en-US" sz="3200" b="0" spc="0" baseline="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E9A4D5A2-A40C-4542-841C-CCF2E25D6F8F}" type="parTrans" cxnId="{A5BB0162-CC4E-4C62-B9AC-6179DEF6A6D5}">
      <dgm:prSet/>
      <dgm:spPr/>
      <dgm:t>
        <a:bodyPr/>
        <a:lstStyle/>
        <a:p>
          <a:endParaRPr lang="zh-TW" altLang="en-US"/>
        </a:p>
      </dgm:t>
    </dgm:pt>
    <dgm:pt modelId="{C4630B7F-C03C-4F33-9495-906CDCB28ADF}" type="sibTrans" cxnId="{A5BB0162-CC4E-4C62-B9AC-6179DEF6A6D5}">
      <dgm:prSet/>
      <dgm:spPr/>
      <dgm:t>
        <a:bodyPr/>
        <a:lstStyle/>
        <a:p>
          <a:endParaRPr lang="zh-TW" altLang="en-US"/>
        </a:p>
      </dgm:t>
    </dgm:pt>
    <dgm:pt modelId="{084560AF-FC9E-42B9-80F8-498DEF308421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20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Volatile</a:t>
          </a:r>
        </a:p>
      </dgm:t>
    </dgm:pt>
    <dgm:pt modelId="{3436BEB8-B31B-49D6-A002-F582D19428F3}" type="parTrans" cxnId="{72DCF27A-7ACC-43DE-842F-95EC5D353CC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865CC740-810D-4674-8348-07D5D8987B30}" type="sibTrans" cxnId="{72DCF27A-7ACC-43DE-842F-95EC5D353CC5}">
      <dgm:prSet/>
      <dgm:spPr/>
      <dgm:t>
        <a:bodyPr/>
        <a:lstStyle/>
        <a:p>
          <a:endParaRPr lang="zh-TW" altLang="en-US"/>
        </a:p>
      </dgm:t>
    </dgm:pt>
    <dgm:pt modelId="{15D28AE4-CDF4-4758-84E2-1B3EBB3D8A14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20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Complex</a:t>
          </a:r>
        </a:p>
      </dgm:t>
    </dgm:pt>
    <dgm:pt modelId="{9E3CAE85-1A7F-443F-A6D7-2C3B5C8BDBBB}" type="parTrans" cxnId="{2955FC05-941B-4691-853F-061E03897F4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EBA477F2-47F1-48D6-A657-723358778434}" type="sibTrans" cxnId="{2955FC05-941B-4691-853F-061E03897F45}">
      <dgm:prSet/>
      <dgm:spPr/>
      <dgm:t>
        <a:bodyPr/>
        <a:lstStyle/>
        <a:p>
          <a:endParaRPr lang="zh-TW" altLang="en-US"/>
        </a:p>
      </dgm:t>
    </dgm:pt>
    <dgm:pt modelId="{BBE3C6D1-2226-43C8-B97A-6E1D7BD7DF1A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18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Uncertain</a:t>
          </a:r>
        </a:p>
      </dgm:t>
    </dgm:pt>
    <dgm:pt modelId="{49219ED1-C14F-49F2-A7BD-1B12A69156BC}" type="sibTrans" cxnId="{504FEAC2-46EF-4805-B12B-7E09A17AD3EC}">
      <dgm:prSet/>
      <dgm:spPr/>
      <dgm:t>
        <a:bodyPr/>
        <a:lstStyle/>
        <a:p>
          <a:endParaRPr lang="zh-TW" altLang="en-US"/>
        </a:p>
      </dgm:t>
    </dgm:pt>
    <dgm:pt modelId="{D76F1C56-C177-474E-84BC-8B9551CCA182}" type="parTrans" cxnId="{504FEAC2-46EF-4805-B12B-7E09A17AD3EC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628D07BF-5F4A-4BF4-92F3-BDFC55C8423C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08C99947-9AC6-4F6F-8E55-04B9091DE880}" type="parTrans" cxnId="{BE588EA2-0945-4BC7-9E6D-93D4CDC83B20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7FC78A3F-8F2C-45E2-90D6-BB8519BE5B0E}" type="sibTrans" cxnId="{BE588EA2-0945-4BC7-9E6D-93D4CDC83B20}">
      <dgm:prSet/>
      <dgm:spPr/>
      <dgm:t>
        <a:bodyPr/>
        <a:lstStyle/>
        <a:p>
          <a:endParaRPr lang="zh-TW" altLang="en-US"/>
        </a:p>
      </dgm:t>
    </dgm:pt>
    <dgm:pt modelId="{9201690F-31B5-4CCF-97D9-A3D82A8B0FDB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F6B2D35C-5E3D-4C6D-81F8-50B5F8F38DC6}" type="parTrans" cxnId="{D0D05B3D-4A4B-43CF-8EA8-782549C5CBD1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46D60311-255F-4431-AB0B-4A403B811C21}" type="sibTrans" cxnId="{D0D05B3D-4A4B-43CF-8EA8-782549C5CBD1}">
      <dgm:prSet/>
      <dgm:spPr/>
      <dgm:t>
        <a:bodyPr/>
        <a:lstStyle/>
        <a:p>
          <a:endParaRPr lang="zh-TW" altLang="en-US"/>
        </a:p>
      </dgm:t>
    </dgm:pt>
    <dgm:pt modelId="{54773951-0947-451C-A5AF-E25074B322E3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FE05D25C-5CA5-4654-8ED7-074E3BF2C9E1}" type="parTrans" cxnId="{6B041FF5-6375-4AC7-AFFD-65800B46B94A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9B154035-D5B3-4315-B9FD-B99A4F3E6034}" type="sibTrans" cxnId="{6B041FF5-6375-4AC7-AFFD-65800B46B94A}">
      <dgm:prSet/>
      <dgm:spPr/>
      <dgm:t>
        <a:bodyPr/>
        <a:lstStyle/>
        <a:p>
          <a:endParaRPr lang="zh-TW" altLang="en-US"/>
        </a:p>
      </dgm:t>
    </dgm:pt>
    <dgm:pt modelId="{43EBF1C7-B43E-4FBC-BA51-20375A5806F9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B60C6B8B-F211-4DEA-9101-851C715FB54B}" type="parTrans" cxnId="{CD86EF16-EC22-4D51-88AD-E55F0501C663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CF0E933F-D0F6-4DC6-862C-DE5B77683CDD}" type="sibTrans" cxnId="{CD86EF16-EC22-4D51-88AD-E55F0501C663}">
      <dgm:prSet/>
      <dgm:spPr/>
      <dgm:t>
        <a:bodyPr/>
        <a:lstStyle/>
        <a:p>
          <a:endParaRPr lang="zh-TW" altLang="en-US"/>
        </a:p>
      </dgm:t>
    </dgm:pt>
    <dgm:pt modelId="{D6419A59-B579-4F20-843F-DC14F3FE4BB2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B6668BD6-73B0-4AFE-9817-025E45D92EE2}" type="parTrans" cxnId="{E2AEC238-8EC5-4EB6-8B49-D3E5A6BC0AB1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17F4A29C-9BA6-48CD-884A-1793615065D2}" type="sibTrans" cxnId="{E2AEC238-8EC5-4EB6-8B49-D3E5A6BC0AB1}">
      <dgm:prSet/>
      <dgm:spPr/>
      <dgm:t>
        <a:bodyPr/>
        <a:lstStyle/>
        <a:p>
          <a:endParaRPr lang="zh-TW" altLang="en-US"/>
        </a:p>
      </dgm:t>
    </dgm:pt>
    <dgm:pt modelId="{5CE10659-1242-4A21-9E49-6367F2FD3F84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22A7438E-59BF-494B-871C-D0DE4FB6DD37}" type="parTrans" cxnId="{75D9C01C-6194-41C5-B23A-4151B032109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E9737ADF-8D66-4D6A-998D-4A00AB12D0D6}" type="sibTrans" cxnId="{75D9C01C-6194-41C5-B23A-4151B0321095}">
      <dgm:prSet/>
      <dgm:spPr/>
      <dgm:t>
        <a:bodyPr/>
        <a:lstStyle/>
        <a:p>
          <a:endParaRPr lang="zh-TW" altLang="en-US"/>
        </a:p>
      </dgm:t>
    </dgm:pt>
    <dgm:pt modelId="{678FEE37-F0EF-4000-8A05-2C32F2B805DB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208F08CE-C6D5-4263-B713-D9E3343921E0}" type="parTrans" cxnId="{F857C0AC-64D7-4C54-B7E6-77BB6C6915E6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4A56591C-881D-4F0B-B8C0-CC3783412BE0}" type="sibTrans" cxnId="{F857C0AC-64D7-4C54-B7E6-77BB6C6915E6}">
      <dgm:prSet/>
      <dgm:spPr/>
      <dgm:t>
        <a:bodyPr/>
        <a:lstStyle/>
        <a:p>
          <a:endParaRPr lang="zh-TW" altLang="en-US"/>
        </a:p>
      </dgm:t>
    </dgm:pt>
    <dgm:pt modelId="{E0DD5955-6A19-4EC5-B302-B5887B275B8E}" type="pres">
      <dgm:prSet presAssocID="{2F43C0FD-0B08-40C8-95E2-6A026E3C79B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EA21334-FEEA-4CC5-B634-9E9DDC09B8F1}" type="pres">
      <dgm:prSet presAssocID="{E9800DF1-FDD1-4424-93B1-68E235EB55C9}" presName="centerShape" presStyleLbl="node0" presStyleIdx="0" presStyleCnt="1" custScaleX="146822" custScaleY="138342" custLinFactNeighborX="443" custLinFactNeighborY="-295"/>
      <dgm:spPr/>
    </dgm:pt>
    <dgm:pt modelId="{07DD8C35-E876-4429-993D-BA480292057D}" type="pres">
      <dgm:prSet presAssocID="{3436BEB8-B31B-49D6-A002-F582D19428F3}" presName="parTrans" presStyleLbl="sibTrans2D1" presStyleIdx="0" presStyleCnt="9"/>
      <dgm:spPr/>
    </dgm:pt>
    <dgm:pt modelId="{771EF98D-664D-421D-9E7E-6B1BD7412F21}" type="pres">
      <dgm:prSet presAssocID="{3436BEB8-B31B-49D6-A002-F582D19428F3}" presName="connectorText" presStyleLbl="sibTrans2D1" presStyleIdx="0" presStyleCnt="9"/>
      <dgm:spPr/>
    </dgm:pt>
    <dgm:pt modelId="{EAD2990F-8D6B-4639-9A32-8F22F8455470}" type="pres">
      <dgm:prSet presAssocID="{084560AF-FC9E-42B9-80F8-498DEF308421}" presName="node" presStyleLbl="node1" presStyleIdx="0" presStyleCnt="9" custRadScaleRad="102626" custRadScaleInc="-1210">
        <dgm:presLayoutVars>
          <dgm:bulletEnabled val="1"/>
        </dgm:presLayoutVars>
      </dgm:prSet>
      <dgm:spPr/>
    </dgm:pt>
    <dgm:pt modelId="{BC6E55D2-AA9E-474E-8C44-FC7225C3079D}" type="pres">
      <dgm:prSet presAssocID="{D76F1C56-C177-474E-84BC-8B9551CCA182}" presName="parTrans" presStyleLbl="sibTrans2D1" presStyleIdx="1" presStyleCnt="9"/>
      <dgm:spPr/>
    </dgm:pt>
    <dgm:pt modelId="{8F889E8C-7FF3-4833-9389-460B76D09D89}" type="pres">
      <dgm:prSet presAssocID="{D76F1C56-C177-474E-84BC-8B9551CCA182}" presName="connectorText" presStyleLbl="sibTrans2D1" presStyleIdx="1" presStyleCnt="9"/>
      <dgm:spPr/>
    </dgm:pt>
    <dgm:pt modelId="{6C405EDB-CDF3-4DD2-B4C7-A077C0F354EC}" type="pres">
      <dgm:prSet presAssocID="{BBE3C6D1-2226-43C8-B97A-6E1D7BD7DF1A}" presName="node" presStyleLbl="node1" presStyleIdx="1" presStyleCnt="9" custRadScaleRad="105767" custRadScaleInc="-978">
        <dgm:presLayoutVars>
          <dgm:bulletEnabled val="1"/>
        </dgm:presLayoutVars>
      </dgm:prSet>
      <dgm:spPr/>
    </dgm:pt>
    <dgm:pt modelId="{0598462C-66DD-4434-883F-54A159A65E22}" type="pres">
      <dgm:prSet presAssocID="{9E3CAE85-1A7F-443F-A6D7-2C3B5C8BDBBB}" presName="parTrans" presStyleLbl="sibTrans2D1" presStyleIdx="2" presStyleCnt="9"/>
      <dgm:spPr/>
    </dgm:pt>
    <dgm:pt modelId="{453CA0BF-8ADF-458F-97C7-57C3C9BEDB35}" type="pres">
      <dgm:prSet presAssocID="{9E3CAE85-1A7F-443F-A6D7-2C3B5C8BDBBB}" presName="connectorText" presStyleLbl="sibTrans2D1" presStyleIdx="2" presStyleCnt="9"/>
      <dgm:spPr/>
    </dgm:pt>
    <dgm:pt modelId="{C85F847F-87BA-47C3-A4DA-041C0881FB1A}" type="pres">
      <dgm:prSet presAssocID="{15D28AE4-CDF4-4758-84E2-1B3EBB3D8A14}" presName="node" presStyleLbl="node1" presStyleIdx="2" presStyleCnt="9" custRadScaleRad="101962" custRadScaleInc="-2735">
        <dgm:presLayoutVars>
          <dgm:bulletEnabled val="1"/>
        </dgm:presLayoutVars>
      </dgm:prSet>
      <dgm:spPr/>
    </dgm:pt>
    <dgm:pt modelId="{F7DB3586-A954-4D45-B611-D5831FE74586}" type="pres">
      <dgm:prSet presAssocID="{F6B2D35C-5E3D-4C6D-81F8-50B5F8F38DC6}" presName="parTrans" presStyleLbl="sibTrans2D1" presStyleIdx="3" presStyleCnt="9"/>
      <dgm:spPr/>
    </dgm:pt>
    <dgm:pt modelId="{0F68B494-282F-46D6-B328-6BF8EDBC32FD}" type="pres">
      <dgm:prSet presAssocID="{F6B2D35C-5E3D-4C6D-81F8-50B5F8F38DC6}" presName="connectorText" presStyleLbl="sibTrans2D1" presStyleIdx="3" presStyleCnt="9"/>
      <dgm:spPr/>
    </dgm:pt>
    <dgm:pt modelId="{546A7F14-7D80-4FA7-9524-48F61415085C}" type="pres">
      <dgm:prSet presAssocID="{9201690F-31B5-4CCF-97D9-A3D82A8B0FDB}" presName="node" presStyleLbl="node1" presStyleIdx="3" presStyleCnt="9">
        <dgm:presLayoutVars>
          <dgm:bulletEnabled val="1"/>
        </dgm:presLayoutVars>
      </dgm:prSet>
      <dgm:spPr/>
    </dgm:pt>
    <dgm:pt modelId="{BDB5212F-0070-4721-864F-500B471140BF}" type="pres">
      <dgm:prSet presAssocID="{FE05D25C-5CA5-4654-8ED7-074E3BF2C9E1}" presName="parTrans" presStyleLbl="sibTrans2D1" presStyleIdx="4" presStyleCnt="9"/>
      <dgm:spPr/>
    </dgm:pt>
    <dgm:pt modelId="{46EA4D37-E4CC-4BFB-A7BF-9F74DC99B3F8}" type="pres">
      <dgm:prSet presAssocID="{FE05D25C-5CA5-4654-8ED7-074E3BF2C9E1}" presName="connectorText" presStyleLbl="sibTrans2D1" presStyleIdx="4" presStyleCnt="9"/>
      <dgm:spPr/>
    </dgm:pt>
    <dgm:pt modelId="{5974566D-134B-4B08-8B55-AA1DA2E016ED}" type="pres">
      <dgm:prSet presAssocID="{54773951-0947-451C-A5AF-E25074B322E3}" presName="node" presStyleLbl="node1" presStyleIdx="4" presStyleCnt="9">
        <dgm:presLayoutVars>
          <dgm:bulletEnabled val="1"/>
        </dgm:presLayoutVars>
      </dgm:prSet>
      <dgm:spPr/>
    </dgm:pt>
    <dgm:pt modelId="{7DEA75E5-E2BD-48DF-A632-27843B6B1FE7}" type="pres">
      <dgm:prSet presAssocID="{B60C6B8B-F211-4DEA-9101-851C715FB54B}" presName="parTrans" presStyleLbl="sibTrans2D1" presStyleIdx="5" presStyleCnt="9"/>
      <dgm:spPr/>
    </dgm:pt>
    <dgm:pt modelId="{695B03F7-D1CB-4184-AE60-6558C2A4BBBE}" type="pres">
      <dgm:prSet presAssocID="{B60C6B8B-F211-4DEA-9101-851C715FB54B}" presName="connectorText" presStyleLbl="sibTrans2D1" presStyleIdx="5" presStyleCnt="9"/>
      <dgm:spPr/>
    </dgm:pt>
    <dgm:pt modelId="{DEECA76B-093E-4EFA-BBD7-14E984107321}" type="pres">
      <dgm:prSet presAssocID="{43EBF1C7-B43E-4FBC-BA51-20375A5806F9}" presName="node" presStyleLbl="node1" presStyleIdx="5" presStyleCnt="9">
        <dgm:presLayoutVars>
          <dgm:bulletEnabled val="1"/>
        </dgm:presLayoutVars>
      </dgm:prSet>
      <dgm:spPr/>
    </dgm:pt>
    <dgm:pt modelId="{7D5C967E-3222-4E77-A579-9E40203CFEB3}" type="pres">
      <dgm:prSet presAssocID="{22A7438E-59BF-494B-871C-D0DE4FB6DD37}" presName="parTrans" presStyleLbl="sibTrans2D1" presStyleIdx="6" presStyleCnt="9"/>
      <dgm:spPr/>
    </dgm:pt>
    <dgm:pt modelId="{D58F65CF-9195-4D0F-96F0-8BEECF8ECA02}" type="pres">
      <dgm:prSet presAssocID="{22A7438E-59BF-494B-871C-D0DE4FB6DD37}" presName="connectorText" presStyleLbl="sibTrans2D1" presStyleIdx="6" presStyleCnt="9"/>
      <dgm:spPr/>
    </dgm:pt>
    <dgm:pt modelId="{9095E02A-7C47-45B0-BC8B-74D2393A7432}" type="pres">
      <dgm:prSet presAssocID="{5CE10659-1242-4A21-9E49-6367F2FD3F84}" presName="node" presStyleLbl="node1" presStyleIdx="6" presStyleCnt="9">
        <dgm:presLayoutVars>
          <dgm:bulletEnabled val="1"/>
        </dgm:presLayoutVars>
      </dgm:prSet>
      <dgm:spPr/>
    </dgm:pt>
    <dgm:pt modelId="{0A7A0A9F-16B1-4F17-800D-7AF2AC4EF352}" type="pres">
      <dgm:prSet presAssocID="{208F08CE-C6D5-4263-B713-D9E3343921E0}" presName="parTrans" presStyleLbl="sibTrans2D1" presStyleIdx="7" presStyleCnt="9"/>
      <dgm:spPr/>
    </dgm:pt>
    <dgm:pt modelId="{F30F7E13-306A-4F97-BE80-90D3A4B339AB}" type="pres">
      <dgm:prSet presAssocID="{208F08CE-C6D5-4263-B713-D9E3343921E0}" presName="connectorText" presStyleLbl="sibTrans2D1" presStyleIdx="7" presStyleCnt="9"/>
      <dgm:spPr/>
    </dgm:pt>
    <dgm:pt modelId="{06A62A3E-12B6-495E-A9B9-043803A6DBE5}" type="pres">
      <dgm:prSet presAssocID="{678FEE37-F0EF-4000-8A05-2C32F2B805DB}" presName="node" presStyleLbl="node1" presStyleIdx="7" presStyleCnt="9">
        <dgm:presLayoutVars>
          <dgm:bulletEnabled val="1"/>
        </dgm:presLayoutVars>
      </dgm:prSet>
      <dgm:spPr/>
    </dgm:pt>
    <dgm:pt modelId="{77BA5DE4-542D-44EC-9404-73B6E58D5AF6}" type="pres">
      <dgm:prSet presAssocID="{B6668BD6-73B0-4AFE-9817-025E45D92EE2}" presName="parTrans" presStyleLbl="sibTrans2D1" presStyleIdx="8" presStyleCnt="9"/>
      <dgm:spPr/>
    </dgm:pt>
    <dgm:pt modelId="{81D8F4EE-9189-4A0D-90ED-E7DBDEAA7A10}" type="pres">
      <dgm:prSet presAssocID="{B6668BD6-73B0-4AFE-9817-025E45D92EE2}" presName="connectorText" presStyleLbl="sibTrans2D1" presStyleIdx="8" presStyleCnt="9"/>
      <dgm:spPr/>
    </dgm:pt>
    <dgm:pt modelId="{F26C8FD0-B381-4FB0-AB8C-573EF160FBFD}" type="pres">
      <dgm:prSet presAssocID="{D6419A59-B579-4F20-843F-DC14F3FE4BB2}" presName="node" presStyleLbl="node1" presStyleIdx="8" presStyleCnt="9">
        <dgm:presLayoutVars>
          <dgm:bulletEnabled val="1"/>
        </dgm:presLayoutVars>
      </dgm:prSet>
      <dgm:spPr/>
    </dgm:pt>
  </dgm:ptLst>
  <dgm:cxnLst>
    <dgm:cxn modelId="{2ACC4704-0DAA-461E-95A9-F3B675B14A41}" type="presOf" srcId="{D6419A59-B579-4F20-843F-DC14F3FE4BB2}" destId="{F26C8FD0-B381-4FB0-AB8C-573EF160FBFD}" srcOrd="0" destOrd="0" presId="urn:microsoft.com/office/officeart/2005/8/layout/radial5"/>
    <dgm:cxn modelId="{AF209805-3ECA-49C6-8EC7-4A0C2DB94070}" type="presOf" srcId="{BBE3C6D1-2226-43C8-B97A-6E1D7BD7DF1A}" destId="{6C405EDB-CDF3-4DD2-B4C7-A077C0F354EC}" srcOrd="0" destOrd="0" presId="urn:microsoft.com/office/officeart/2005/8/layout/radial5"/>
    <dgm:cxn modelId="{2955FC05-941B-4691-853F-061E03897F45}" srcId="{E9800DF1-FDD1-4424-93B1-68E235EB55C9}" destId="{15D28AE4-CDF4-4758-84E2-1B3EBB3D8A14}" srcOrd="2" destOrd="0" parTransId="{9E3CAE85-1A7F-443F-A6D7-2C3B5C8BDBBB}" sibTransId="{EBA477F2-47F1-48D6-A657-723358778434}"/>
    <dgm:cxn modelId="{6B9C7F0D-6E9A-4628-8F2F-083653899112}" type="presOf" srcId="{43EBF1C7-B43E-4FBC-BA51-20375A5806F9}" destId="{DEECA76B-093E-4EFA-BBD7-14E984107321}" srcOrd="0" destOrd="0" presId="urn:microsoft.com/office/officeart/2005/8/layout/radial5"/>
    <dgm:cxn modelId="{DE661415-C413-462A-8273-CC257BEA6C0D}" type="presOf" srcId="{22A7438E-59BF-494B-871C-D0DE4FB6DD37}" destId="{D58F65CF-9195-4D0F-96F0-8BEECF8ECA02}" srcOrd="1" destOrd="0" presId="urn:microsoft.com/office/officeart/2005/8/layout/radial5"/>
    <dgm:cxn modelId="{CD86EF16-EC22-4D51-88AD-E55F0501C663}" srcId="{E9800DF1-FDD1-4424-93B1-68E235EB55C9}" destId="{43EBF1C7-B43E-4FBC-BA51-20375A5806F9}" srcOrd="5" destOrd="0" parTransId="{B60C6B8B-F211-4DEA-9101-851C715FB54B}" sibTransId="{CF0E933F-D0F6-4DC6-862C-DE5B77683CDD}"/>
    <dgm:cxn modelId="{75D9C01C-6194-41C5-B23A-4151B0321095}" srcId="{E9800DF1-FDD1-4424-93B1-68E235EB55C9}" destId="{5CE10659-1242-4A21-9E49-6367F2FD3F84}" srcOrd="6" destOrd="0" parTransId="{22A7438E-59BF-494B-871C-D0DE4FB6DD37}" sibTransId="{E9737ADF-8D66-4D6A-998D-4A00AB12D0D6}"/>
    <dgm:cxn modelId="{D2A4B225-D204-4D01-950E-035ED37C7436}" type="presOf" srcId="{9E3CAE85-1A7F-443F-A6D7-2C3B5C8BDBBB}" destId="{453CA0BF-8ADF-458F-97C7-57C3C9BEDB35}" srcOrd="1" destOrd="0" presId="urn:microsoft.com/office/officeart/2005/8/layout/radial5"/>
    <dgm:cxn modelId="{64A2F12F-BBDF-4F22-A6EF-DE9C3C5C6DDC}" type="presOf" srcId="{B6668BD6-73B0-4AFE-9817-025E45D92EE2}" destId="{77BA5DE4-542D-44EC-9404-73B6E58D5AF6}" srcOrd="0" destOrd="0" presId="urn:microsoft.com/office/officeart/2005/8/layout/radial5"/>
    <dgm:cxn modelId="{F9CCA731-C719-4758-9420-6D1714B374CC}" type="presOf" srcId="{678FEE37-F0EF-4000-8A05-2C32F2B805DB}" destId="{06A62A3E-12B6-495E-A9B9-043803A6DBE5}" srcOrd="0" destOrd="0" presId="urn:microsoft.com/office/officeart/2005/8/layout/radial5"/>
    <dgm:cxn modelId="{772F3F36-815A-42D0-B4D5-C66455464315}" type="presOf" srcId="{3436BEB8-B31B-49D6-A002-F582D19428F3}" destId="{07DD8C35-E876-4429-993D-BA480292057D}" srcOrd="0" destOrd="0" presId="urn:microsoft.com/office/officeart/2005/8/layout/radial5"/>
    <dgm:cxn modelId="{E2AEC238-8EC5-4EB6-8B49-D3E5A6BC0AB1}" srcId="{E9800DF1-FDD1-4424-93B1-68E235EB55C9}" destId="{D6419A59-B579-4F20-843F-DC14F3FE4BB2}" srcOrd="8" destOrd="0" parTransId="{B6668BD6-73B0-4AFE-9817-025E45D92EE2}" sibTransId="{17F4A29C-9BA6-48CD-884A-1793615065D2}"/>
    <dgm:cxn modelId="{F814D238-6E6E-4552-A7C0-14556BD722D0}" type="presOf" srcId="{3436BEB8-B31B-49D6-A002-F582D19428F3}" destId="{771EF98D-664D-421D-9E7E-6B1BD7412F21}" srcOrd="1" destOrd="0" presId="urn:microsoft.com/office/officeart/2005/8/layout/radial5"/>
    <dgm:cxn modelId="{D0D05B3D-4A4B-43CF-8EA8-782549C5CBD1}" srcId="{E9800DF1-FDD1-4424-93B1-68E235EB55C9}" destId="{9201690F-31B5-4CCF-97D9-A3D82A8B0FDB}" srcOrd="3" destOrd="0" parTransId="{F6B2D35C-5E3D-4C6D-81F8-50B5F8F38DC6}" sibTransId="{46D60311-255F-4431-AB0B-4A403B811C21}"/>
    <dgm:cxn modelId="{D3F1305E-E590-44D7-AEEA-B60966A35C30}" type="presOf" srcId="{FE05D25C-5CA5-4654-8ED7-074E3BF2C9E1}" destId="{46EA4D37-E4CC-4BFB-A7BF-9F74DC99B3F8}" srcOrd="1" destOrd="0" presId="urn:microsoft.com/office/officeart/2005/8/layout/radial5"/>
    <dgm:cxn modelId="{A5BB0162-CC4E-4C62-B9AC-6179DEF6A6D5}" srcId="{2F43C0FD-0B08-40C8-95E2-6A026E3C79B1}" destId="{E9800DF1-FDD1-4424-93B1-68E235EB55C9}" srcOrd="0" destOrd="0" parTransId="{E9A4D5A2-A40C-4542-841C-CCF2E25D6F8F}" sibTransId="{C4630B7F-C03C-4F33-9495-906CDCB28ADF}"/>
    <dgm:cxn modelId="{60255664-00A1-4E1E-8AA9-F7BB9D96AC5A}" type="presOf" srcId="{54773951-0947-451C-A5AF-E25074B322E3}" destId="{5974566D-134B-4B08-8B55-AA1DA2E016ED}" srcOrd="0" destOrd="0" presId="urn:microsoft.com/office/officeart/2005/8/layout/radial5"/>
    <dgm:cxn modelId="{699AB247-279D-4127-A2EA-6A497192CED4}" type="presOf" srcId="{D76F1C56-C177-474E-84BC-8B9551CCA182}" destId="{BC6E55D2-AA9E-474E-8C44-FC7225C3079D}" srcOrd="0" destOrd="0" presId="urn:microsoft.com/office/officeart/2005/8/layout/radial5"/>
    <dgm:cxn modelId="{2CD7F947-F805-4DC9-9F90-A6BA8C4CD699}" type="presOf" srcId="{208F08CE-C6D5-4263-B713-D9E3343921E0}" destId="{F30F7E13-306A-4F97-BE80-90D3A4B339AB}" srcOrd="1" destOrd="0" presId="urn:microsoft.com/office/officeart/2005/8/layout/radial5"/>
    <dgm:cxn modelId="{461DA273-AE46-414D-BFBB-B8E51452C9FC}" type="presOf" srcId="{5CE10659-1242-4A21-9E49-6367F2FD3F84}" destId="{9095E02A-7C47-45B0-BC8B-74D2393A7432}" srcOrd="0" destOrd="0" presId="urn:microsoft.com/office/officeart/2005/8/layout/radial5"/>
    <dgm:cxn modelId="{76EB1C56-14F1-4B73-868F-B048EFE4D7BA}" type="presOf" srcId="{208F08CE-C6D5-4263-B713-D9E3343921E0}" destId="{0A7A0A9F-16B1-4F17-800D-7AF2AC4EF352}" srcOrd="0" destOrd="0" presId="urn:microsoft.com/office/officeart/2005/8/layout/radial5"/>
    <dgm:cxn modelId="{3F46827A-95E0-49D9-A46B-3266C223EE97}" type="presOf" srcId="{B6668BD6-73B0-4AFE-9817-025E45D92EE2}" destId="{81D8F4EE-9189-4A0D-90ED-E7DBDEAA7A10}" srcOrd="1" destOrd="0" presId="urn:microsoft.com/office/officeart/2005/8/layout/radial5"/>
    <dgm:cxn modelId="{72DCF27A-7ACC-43DE-842F-95EC5D353CC5}" srcId="{E9800DF1-FDD1-4424-93B1-68E235EB55C9}" destId="{084560AF-FC9E-42B9-80F8-498DEF308421}" srcOrd="0" destOrd="0" parTransId="{3436BEB8-B31B-49D6-A002-F582D19428F3}" sibTransId="{865CC740-810D-4674-8348-07D5D8987B30}"/>
    <dgm:cxn modelId="{405B957E-B336-4547-9006-9C96DCB338EB}" type="presOf" srcId="{FE05D25C-5CA5-4654-8ED7-074E3BF2C9E1}" destId="{BDB5212F-0070-4721-864F-500B471140BF}" srcOrd="0" destOrd="0" presId="urn:microsoft.com/office/officeart/2005/8/layout/radial5"/>
    <dgm:cxn modelId="{BE28CF84-FA7E-4773-9FB4-72BF5E8396FC}" type="presOf" srcId="{15D28AE4-CDF4-4758-84E2-1B3EBB3D8A14}" destId="{C85F847F-87BA-47C3-A4DA-041C0881FB1A}" srcOrd="0" destOrd="0" presId="urn:microsoft.com/office/officeart/2005/8/layout/radial5"/>
    <dgm:cxn modelId="{7BE54186-D154-420D-AA69-232231235404}" type="presOf" srcId="{9201690F-31B5-4CCF-97D9-A3D82A8B0FDB}" destId="{546A7F14-7D80-4FA7-9524-48F61415085C}" srcOrd="0" destOrd="0" presId="urn:microsoft.com/office/officeart/2005/8/layout/radial5"/>
    <dgm:cxn modelId="{62DD1494-980F-4743-A402-E44174EACCBE}" type="presOf" srcId="{E9800DF1-FDD1-4424-93B1-68E235EB55C9}" destId="{CEA21334-FEEA-4CC5-B634-9E9DDC09B8F1}" srcOrd="0" destOrd="0" presId="urn:microsoft.com/office/officeart/2005/8/layout/radial5"/>
    <dgm:cxn modelId="{BE588EA2-0945-4BC7-9E6D-93D4CDC83B20}" srcId="{2F43C0FD-0B08-40C8-95E2-6A026E3C79B1}" destId="{628D07BF-5F4A-4BF4-92F3-BDFC55C8423C}" srcOrd="1" destOrd="0" parTransId="{08C99947-9AC6-4F6F-8E55-04B9091DE880}" sibTransId="{7FC78A3F-8F2C-45E2-90D6-BB8519BE5B0E}"/>
    <dgm:cxn modelId="{43ABFEA4-8A77-4DA7-8FC9-54D14C137C92}" type="presOf" srcId="{B60C6B8B-F211-4DEA-9101-851C715FB54B}" destId="{7DEA75E5-E2BD-48DF-A632-27843B6B1FE7}" srcOrd="0" destOrd="0" presId="urn:microsoft.com/office/officeart/2005/8/layout/radial5"/>
    <dgm:cxn modelId="{F857C0AC-64D7-4C54-B7E6-77BB6C6915E6}" srcId="{E9800DF1-FDD1-4424-93B1-68E235EB55C9}" destId="{678FEE37-F0EF-4000-8A05-2C32F2B805DB}" srcOrd="7" destOrd="0" parTransId="{208F08CE-C6D5-4263-B713-D9E3343921E0}" sibTransId="{4A56591C-881D-4F0B-B8C0-CC3783412BE0}"/>
    <dgm:cxn modelId="{160426BA-6061-405E-BAA8-BA2FD3A5E373}" type="presOf" srcId="{D76F1C56-C177-474E-84BC-8B9551CCA182}" destId="{8F889E8C-7FF3-4833-9389-460B76D09D89}" srcOrd="1" destOrd="0" presId="urn:microsoft.com/office/officeart/2005/8/layout/radial5"/>
    <dgm:cxn modelId="{2C0025BB-624B-47BD-8660-78055B87CC16}" type="presOf" srcId="{084560AF-FC9E-42B9-80F8-498DEF308421}" destId="{EAD2990F-8D6B-4639-9A32-8F22F8455470}" srcOrd="0" destOrd="0" presId="urn:microsoft.com/office/officeart/2005/8/layout/radial5"/>
    <dgm:cxn modelId="{504FEAC2-46EF-4805-B12B-7E09A17AD3EC}" srcId="{E9800DF1-FDD1-4424-93B1-68E235EB55C9}" destId="{BBE3C6D1-2226-43C8-B97A-6E1D7BD7DF1A}" srcOrd="1" destOrd="0" parTransId="{D76F1C56-C177-474E-84BC-8B9551CCA182}" sibTransId="{49219ED1-C14F-49F2-A7BD-1B12A69156BC}"/>
    <dgm:cxn modelId="{C016CCC9-C771-49DC-9AC0-591B987BD287}" type="presOf" srcId="{F6B2D35C-5E3D-4C6D-81F8-50B5F8F38DC6}" destId="{F7DB3586-A954-4D45-B611-D5831FE74586}" srcOrd="0" destOrd="0" presId="urn:microsoft.com/office/officeart/2005/8/layout/radial5"/>
    <dgm:cxn modelId="{9E1530CB-140D-45F3-B35B-1D2D1A8CE9A4}" type="presOf" srcId="{9E3CAE85-1A7F-443F-A6D7-2C3B5C8BDBBB}" destId="{0598462C-66DD-4434-883F-54A159A65E22}" srcOrd="0" destOrd="0" presId="urn:microsoft.com/office/officeart/2005/8/layout/radial5"/>
    <dgm:cxn modelId="{C49951DD-7E4E-4F3B-9687-FE090FC9941F}" type="presOf" srcId="{B60C6B8B-F211-4DEA-9101-851C715FB54B}" destId="{695B03F7-D1CB-4184-AE60-6558C2A4BBBE}" srcOrd="1" destOrd="0" presId="urn:microsoft.com/office/officeart/2005/8/layout/radial5"/>
    <dgm:cxn modelId="{454B52E4-2E5C-4AF8-AD28-1A4AC39324E3}" type="presOf" srcId="{F6B2D35C-5E3D-4C6D-81F8-50B5F8F38DC6}" destId="{0F68B494-282F-46D6-B328-6BF8EDBC32FD}" srcOrd="1" destOrd="0" presId="urn:microsoft.com/office/officeart/2005/8/layout/radial5"/>
    <dgm:cxn modelId="{98CFD1EF-3FA9-4515-B550-9687069656BC}" type="presOf" srcId="{2F43C0FD-0B08-40C8-95E2-6A026E3C79B1}" destId="{E0DD5955-6A19-4EC5-B302-B5887B275B8E}" srcOrd="0" destOrd="0" presId="urn:microsoft.com/office/officeart/2005/8/layout/radial5"/>
    <dgm:cxn modelId="{6B041FF5-6375-4AC7-AFFD-65800B46B94A}" srcId="{E9800DF1-FDD1-4424-93B1-68E235EB55C9}" destId="{54773951-0947-451C-A5AF-E25074B322E3}" srcOrd="4" destOrd="0" parTransId="{FE05D25C-5CA5-4654-8ED7-074E3BF2C9E1}" sibTransId="{9B154035-D5B3-4315-B9FD-B99A4F3E6034}"/>
    <dgm:cxn modelId="{AB64E3F7-120C-4B25-B143-BF6BA8D845AB}" type="presOf" srcId="{22A7438E-59BF-494B-871C-D0DE4FB6DD37}" destId="{7D5C967E-3222-4E77-A579-9E40203CFEB3}" srcOrd="0" destOrd="0" presId="urn:microsoft.com/office/officeart/2005/8/layout/radial5"/>
    <dgm:cxn modelId="{CA7F1561-B027-4790-B20D-5E28CA29058C}" type="presParOf" srcId="{E0DD5955-6A19-4EC5-B302-B5887B275B8E}" destId="{CEA21334-FEEA-4CC5-B634-9E9DDC09B8F1}" srcOrd="0" destOrd="0" presId="urn:microsoft.com/office/officeart/2005/8/layout/radial5"/>
    <dgm:cxn modelId="{2A425C6E-D7C3-4A2E-846E-CC8D484892CD}" type="presParOf" srcId="{E0DD5955-6A19-4EC5-B302-B5887B275B8E}" destId="{07DD8C35-E876-4429-993D-BA480292057D}" srcOrd="1" destOrd="0" presId="urn:microsoft.com/office/officeart/2005/8/layout/radial5"/>
    <dgm:cxn modelId="{F60CD67A-3355-416C-9742-B9E7E8CFB750}" type="presParOf" srcId="{07DD8C35-E876-4429-993D-BA480292057D}" destId="{771EF98D-664D-421D-9E7E-6B1BD7412F21}" srcOrd="0" destOrd="0" presId="urn:microsoft.com/office/officeart/2005/8/layout/radial5"/>
    <dgm:cxn modelId="{C7638E50-7250-453B-BDAF-02724255A1D5}" type="presParOf" srcId="{E0DD5955-6A19-4EC5-B302-B5887B275B8E}" destId="{EAD2990F-8D6B-4639-9A32-8F22F8455470}" srcOrd="2" destOrd="0" presId="urn:microsoft.com/office/officeart/2005/8/layout/radial5"/>
    <dgm:cxn modelId="{6A59F1B9-ED0F-4A39-B380-8FFDC4FC251C}" type="presParOf" srcId="{E0DD5955-6A19-4EC5-B302-B5887B275B8E}" destId="{BC6E55D2-AA9E-474E-8C44-FC7225C3079D}" srcOrd="3" destOrd="0" presId="urn:microsoft.com/office/officeart/2005/8/layout/radial5"/>
    <dgm:cxn modelId="{6BEEA8DA-3F06-45DA-B34D-8D4203AC817C}" type="presParOf" srcId="{BC6E55D2-AA9E-474E-8C44-FC7225C3079D}" destId="{8F889E8C-7FF3-4833-9389-460B76D09D89}" srcOrd="0" destOrd="0" presId="urn:microsoft.com/office/officeart/2005/8/layout/radial5"/>
    <dgm:cxn modelId="{0FDD09C3-5075-44AA-92DB-E0FB659EBA85}" type="presParOf" srcId="{E0DD5955-6A19-4EC5-B302-B5887B275B8E}" destId="{6C405EDB-CDF3-4DD2-B4C7-A077C0F354EC}" srcOrd="4" destOrd="0" presId="urn:microsoft.com/office/officeart/2005/8/layout/radial5"/>
    <dgm:cxn modelId="{9DEFE421-4336-4DE0-BBC5-DE00AC71F513}" type="presParOf" srcId="{E0DD5955-6A19-4EC5-B302-B5887B275B8E}" destId="{0598462C-66DD-4434-883F-54A159A65E22}" srcOrd="5" destOrd="0" presId="urn:microsoft.com/office/officeart/2005/8/layout/radial5"/>
    <dgm:cxn modelId="{454932A3-6D9D-4A72-8349-D5EF9D800833}" type="presParOf" srcId="{0598462C-66DD-4434-883F-54A159A65E22}" destId="{453CA0BF-8ADF-458F-97C7-57C3C9BEDB35}" srcOrd="0" destOrd="0" presId="urn:microsoft.com/office/officeart/2005/8/layout/radial5"/>
    <dgm:cxn modelId="{BD9E97DA-EFBE-487C-8DEE-147B48B6B404}" type="presParOf" srcId="{E0DD5955-6A19-4EC5-B302-B5887B275B8E}" destId="{C85F847F-87BA-47C3-A4DA-041C0881FB1A}" srcOrd="6" destOrd="0" presId="urn:microsoft.com/office/officeart/2005/8/layout/radial5"/>
    <dgm:cxn modelId="{D379D08E-DB91-44F0-893D-CAE4C6C672B3}" type="presParOf" srcId="{E0DD5955-6A19-4EC5-B302-B5887B275B8E}" destId="{F7DB3586-A954-4D45-B611-D5831FE74586}" srcOrd="7" destOrd="0" presId="urn:microsoft.com/office/officeart/2005/8/layout/radial5"/>
    <dgm:cxn modelId="{9B91AA97-D247-4C83-B9D7-3E34C862E54F}" type="presParOf" srcId="{F7DB3586-A954-4D45-B611-D5831FE74586}" destId="{0F68B494-282F-46D6-B328-6BF8EDBC32FD}" srcOrd="0" destOrd="0" presId="urn:microsoft.com/office/officeart/2005/8/layout/radial5"/>
    <dgm:cxn modelId="{F21183AE-C98D-480F-8994-10EB35420F3A}" type="presParOf" srcId="{E0DD5955-6A19-4EC5-B302-B5887B275B8E}" destId="{546A7F14-7D80-4FA7-9524-48F61415085C}" srcOrd="8" destOrd="0" presId="urn:microsoft.com/office/officeart/2005/8/layout/radial5"/>
    <dgm:cxn modelId="{3766EBAE-B3DF-480B-A4DE-4D101DC56DF8}" type="presParOf" srcId="{E0DD5955-6A19-4EC5-B302-B5887B275B8E}" destId="{BDB5212F-0070-4721-864F-500B471140BF}" srcOrd="9" destOrd="0" presId="urn:microsoft.com/office/officeart/2005/8/layout/radial5"/>
    <dgm:cxn modelId="{D5B05F50-142B-47EB-A51A-9CE92CD02DD7}" type="presParOf" srcId="{BDB5212F-0070-4721-864F-500B471140BF}" destId="{46EA4D37-E4CC-4BFB-A7BF-9F74DC99B3F8}" srcOrd="0" destOrd="0" presId="urn:microsoft.com/office/officeart/2005/8/layout/radial5"/>
    <dgm:cxn modelId="{313E0420-8DBE-4610-BBB1-FED958CB6845}" type="presParOf" srcId="{E0DD5955-6A19-4EC5-B302-B5887B275B8E}" destId="{5974566D-134B-4B08-8B55-AA1DA2E016ED}" srcOrd="10" destOrd="0" presId="urn:microsoft.com/office/officeart/2005/8/layout/radial5"/>
    <dgm:cxn modelId="{708E296D-E9BC-4AD7-941D-4EF5EBD8AA33}" type="presParOf" srcId="{E0DD5955-6A19-4EC5-B302-B5887B275B8E}" destId="{7DEA75E5-E2BD-48DF-A632-27843B6B1FE7}" srcOrd="11" destOrd="0" presId="urn:microsoft.com/office/officeart/2005/8/layout/radial5"/>
    <dgm:cxn modelId="{AFA60817-C498-4BEC-BCAE-7D8DCEC4EB91}" type="presParOf" srcId="{7DEA75E5-E2BD-48DF-A632-27843B6B1FE7}" destId="{695B03F7-D1CB-4184-AE60-6558C2A4BBBE}" srcOrd="0" destOrd="0" presId="urn:microsoft.com/office/officeart/2005/8/layout/radial5"/>
    <dgm:cxn modelId="{4431C393-FA8D-40B6-B9FE-F7B8973EE4DE}" type="presParOf" srcId="{E0DD5955-6A19-4EC5-B302-B5887B275B8E}" destId="{DEECA76B-093E-4EFA-BBD7-14E984107321}" srcOrd="12" destOrd="0" presId="urn:microsoft.com/office/officeart/2005/8/layout/radial5"/>
    <dgm:cxn modelId="{0523F9CC-5C6E-4284-8AEA-5FF8B89333E5}" type="presParOf" srcId="{E0DD5955-6A19-4EC5-B302-B5887B275B8E}" destId="{7D5C967E-3222-4E77-A579-9E40203CFEB3}" srcOrd="13" destOrd="0" presId="urn:microsoft.com/office/officeart/2005/8/layout/radial5"/>
    <dgm:cxn modelId="{AECD0FAA-03BA-4E51-BF4C-5373210EFD8A}" type="presParOf" srcId="{7D5C967E-3222-4E77-A579-9E40203CFEB3}" destId="{D58F65CF-9195-4D0F-96F0-8BEECF8ECA02}" srcOrd="0" destOrd="0" presId="urn:microsoft.com/office/officeart/2005/8/layout/radial5"/>
    <dgm:cxn modelId="{16410F7D-8796-47D7-A017-C08AA2D2C2B3}" type="presParOf" srcId="{E0DD5955-6A19-4EC5-B302-B5887B275B8E}" destId="{9095E02A-7C47-45B0-BC8B-74D2393A7432}" srcOrd="14" destOrd="0" presId="urn:microsoft.com/office/officeart/2005/8/layout/radial5"/>
    <dgm:cxn modelId="{708C9BD5-3001-4A7E-B25C-2208CAA7698D}" type="presParOf" srcId="{E0DD5955-6A19-4EC5-B302-B5887B275B8E}" destId="{0A7A0A9F-16B1-4F17-800D-7AF2AC4EF352}" srcOrd="15" destOrd="0" presId="urn:microsoft.com/office/officeart/2005/8/layout/radial5"/>
    <dgm:cxn modelId="{F6DD2739-AC73-4A23-8532-D6C1477AC096}" type="presParOf" srcId="{0A7A0A9F-16B1-4F17-800D-7AF2AC4EF352}" destId="{F30F7E13-306A-4F97-BE80-90D3A4B339AB}" srcOrd="0" destOrd="0" presId="urn:microsoft.com/office/officeart/2005/8/layout/radial5"/>
    <dgm:cxn modelId="{18497212-48E7-40F3-A683-A4F883B8F344}" type="presParOf" srcId="{E0DD5955-6A19-4EC5-B302-B5887B275B8E}" destId="{06A62A3E-12B6-495E-A9B9-043803A6DBE5}" srcOrd="16" destOrd="0" presId="urn:microsoft.com/office/officeart/2005/8/layout/radial5"/>
    <dgm:cxn modelId="{11616D4D-F412-4747-8546-F3EFC06D2BFD}" type="presParOf" srcId="{E0DD5955-6A19-4EC5-B302-B5887B275B8E}" destId="{77BA5DE4-542D-44EC-9404-73B6E58D5AF6}" srcOrd="17" destOrd="0" presId="urn:microsoft.com/office/officeart/2005/8/layout/radial5"/>
    <dgm:cxn modelId="{BE1BD726-8210-43A8-92A4-ACCACD4BAB2A}" type="presParOf" srcId="{77BA5DE4-542D-44EC-9404-73B6E58D5AF6}" destId="{81D8F4EE-9189-4A0D-90ED-E7DBDEAA7A10}" srcOrd="0" destOrd="0" presId="urn:microsoft.com/office/officeart/2005/8/layout/radial5"/>
    <dgm:cxn modelId="{822BDDA1-08BD-4202-B597-E81769790863}" type="presParOf" srcId="{E0DD5955-6A19-4EC5-B302-B5887B275B8E}" destId="{F26C8FD0-B381-4FB0-AB8C-573EF160FBFD}" srcOrd="1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43C0FD-0B08-40C8-95E2-6A026E3C79B1}" type="doc">
      <dgm:prSet loTypeId="urn:microsoft.com/office/officeart/2005/8/layout/radial5" loCatId="cycle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zh-TW" altLang="en-US"/>
        </a:p>
      </dgm:t>
    </dgm:pt>
    <dgm:pt modelId="{E9800DF1-FDD1-4424-93B1-68E235EB55C9}">
      <dgm:prSet phldrT="[文字]" custT="1"/>
      <dgm:spPr>
        <a:solidFill>
          <a:srgbClr val="FF0000"/>
        </a:solidFill>
      </dgm:spPr>
      <dgm:t>
        <a:bodyPr/>
        <a:lstStyle/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21st Century</a:t>
          </a:r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VUCA</a:t>
          </a:r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Era</a:t>
          </a:r>
          <a:endParaRPr lang="zh-TW" altLang="en-US" sz="3200" b="0" spc="0" baseline="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E9A4D5A2-A40C-4542-841C-CCF2E25D6F8F}" type="parTrans" cxnId="{A5BB0162-CC4E-4C62-B9AC-6179DEF6A6D5}">
      <dgm:prSet/>
      <dgm:spPr/>
      <dgm:t>
        <a:bodyPr/>
        <a:lstStyle/>
        <a:p>
          <a:endParaRPr lang="zh-TW" altLang="en-US"/>
        </a:p>
      </dgm:t>
    </dgm:pt>
    <dgm:pt modelId="{C4630B7F-C03C-4F33-9495-906CDCB28ADF}" type="sibTrans" cxnId="{A5BB0162-CC4E-4C62-B9AC-6179DEF6A6D5}">
      <dgm:prSet/>
      <dgm:spPr/>
      <dgm:t>
        <a:bodyPr/>
        <a:lstStyle/>
        <a:p>
          <a:endParaRPr lang="zh-TW" altLang="en-US"/>
        </a:p>
      </dgm:t>
    </dgm:pt>
    <dgm:pt modelId="{084560AF-FC9E-42B9-80F8-498DEF308421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20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Volatile</a:t>
          </a:r>
        </a:p>
      </dgm:t>
    </dgm:pt>
    <dgm:pt modelId="{3436BEB8-B31B-49D6-A002-F582D19428F3}" type="parTrans" cxnId="{72DCF27A-7ACC-43DE-842F-95EC5D353CC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865CC740-810D-4674-8348-07D5D8987B30}" type="sibTrans" cxnId="{72DCF27A-7ACC-43DE-842F-95EC5D353CC5}">
      <dgm:prSet/>
      <dgm:spPr/>
      <dgm:t>
        <a:bodyPr/>
        <a:lstStyle/>
        <a:p>
          <a:endParaRPr lang="zh-TW" altLang="en-US"/>
        </a:p>
      </dgm:t>
    </dgm:pt>
    <dgm:pt modelId="{15D28AE4-CDF4-4758-84E2-1B3EBB3D8A14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20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Complex</a:t>
          </a:r>
        </a:p>
      </dgm:t>
    </dgm:pt>
    <dgm:pt modelId="{9E3CAE85-1A7F-443F-A6D7-2C3B5C8BDBBB}" type="parTrans" cxnId="{2955FC05-941B-4691-853F-061E03897F4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EBA477F2-47F1-48D6-A657-723358778434}" type="sibTrans" cxnId="{2955FC05-941B-4691-853F-061E03897F45}">
      <dgm:prSet/>
      <dgm:spPr/>
      <dgm:t>
        <a:bodyPr/>
        <a:lstStyle/>
        <a:p>
          <a:endParaRPr lang="zh-TW" altLang="en-US"/>
        </a:p>
      </dgm:t>
    </dgm:pt>
    <dgm:pt modelId="{BBE3C6D1-2226-43C8-B97A-6E1D7BD7DF1A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18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Uncertain</a:t>
          </a:r>
        </a:p>
      </dgm:t>
    </dgm:pt>
    <dgm:pt modelId="{49219ED1-C14F-49F2-A7BD-1B12A69156BC}" type="sibTrans" cxnId="{504FEAC2-46EF-4805-B12B-7E09A17AD3EC}">
      <dgm:prSet/>
      <dgm:spPr/>
      <dgm:t>
        <a:bodyPr/>
        <a:lstStyle/>
        <a:p>
          <a:endParaRPr lang="zh-TW" altLang="en-US"/>
        </a:p>
      </dgm:t>
    </dgm:pt>
    <dgm:pt modelId="{D76F1C56-C177-474E-84BC-8B9551CCA182}" type="parTrans" cxnId="{504FEAC2-46EF-4805-B12B-7E09A17AD3EC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628D07BF-5F4A-4BF4-92F3-BDFC55C8423C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08C99947-9AC6-4F6F-8E55-04B9091DE880}" type="parTrans" cxnId="{BE588EA2-0945-4BC7-9E6D-93D4CDC83B20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7FC78A3F-8F2C-45E2-90D6-BB8519BE5B0E}" type="sibTrans" cxnId="{BE588EA2-0945-4BC7-9E6D-93D4CDC83B20}">
      <dgm:prSet/>
      <dgm:spPr/>
      <dgm:t>
        <a:bodyPr/>
        <a:lstStyle/>
        <a:p>
          <a:endParaRPr lang="zh-TW" altLang="en-US"/>
        </a:p>
      </dgm:t>
    </dgm:pt>
    <dgm:pt modelId="{9201690F-31B5-4CCF-97D9-A3D82A8B0FDB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F6B2D35C-5E3D-4C6D-81F8-50B5F8F38DC6}" type="parTrans" cxnId="{D0D05B3D-4A4B-43CF-8EA8-782549C5CBD1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46D60311-255F-4431-AB0B-4A403B811C21}" type="sibTrans" cxnId="{D0D05B3D-4A4B-43CF-8EA8-782549C5CBD1}">
      <dgm:prSet/>
      <dgm:spPr/>
      <dgm:t>
        <a:bodyPr/>
        <a:lstStyle/>
        <a:p>
          <a:endParaRPr lang="zh-TW" altLang="en-US"/>
        </a:p>
      </dgm:t>
    </dgm:pt>
    <dgm:pt modelId="{54773951-0947-451C-A5AF-E25074B322E3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FE05D25C-5CA5-4654-8ED7-074E3BF2C9E1}" type="parTrans" cxnId="{6B041FF5-6375-4AC7-AFFD-65800B46B94A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9B154035-D5B3-4315-B9FD-B99A4F3E6034}" type="sibTrans" cxnId="{6B041FF5-6375-4AC7-AFFD-65800B46B94A}">
      <dgm:prSet/>
      <dgm:spPr/>
      <dgm:t>
        <a:bodyPr/>
        <a:lstStyle/>
        <a:p>
          <a:endParaRPr lang="zh-TW" altLang="en-US"/>
        </a:p>
      </dgm:t>
    </dgm:pt>
    <dgm:pt modelId="{43EBF1C7-B43E-4FBC-BA51-20375A5806F9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B60C6B8B-F211-4DEA-9101-851C715FB54B}" type="parTrans" cxnId="{CD86EF16-EC22-4D51-88AD-E55F0501C663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CF0E933F-D0F6-4DC6-862C-DE5B77683CDD}" type="sibTrans" cxnId="{CD86EF16-EC22-4D51-88AD-E55F0501C663}">
      <dgm:prSet/>
      <dgm:spPr/>
      <dgm:t>
        <a:bodyPr/>
        <a:lstStyle/>
        <a:p>
          <a:endParaRPr lang="zh-TW" altLang="en-US"/>
        </a:p>
      </dgm:t>
    </dgm:pt>
    <dgm:pt modelId="{D6419A59-B579-4F20-843F-DC14F3FE4BB2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B6668BD6-73B0-4AFE-9817-025E45D92EE2}" type="parTrans" cxnId="{E2AEC238-8EC5-4EB6-8B49-D3E5A6BC0AB1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17F4A29C-9BA6-48CD-884A-1793615065D2}" type="sibTrans" cxnId="{E2AEC238-8EC5-4EB6-8B49-D3E5A6BC0AB1}">
      <dgm:prSet/>
      <dgm:spPr/>
      <dgm:t>
        <a:bodyPr/>
        <a:lstStyle/>
        <a:p>
          <a:endParaRPr lang="zh-TW" altLang="en-US"/>
        </a:p>
      </dgm:t>
    </dgm:pt>
    <dgm:pt modelId="{5CE10659-1242-4A21-9E49-6367F2FD3F84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22A7438E-59BF-494B-871C-D0DE4FB6DD37}" type="parTrans" cxnId="{75D9C01C-6194-41C5-B23A-4151B032109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E9737ADF-8D66-4D6A-998D-4A00AB12D0D6}" type="sibTrans" cxnId="{75D9C01C-6194-41C5-B23A-4151B0321095}">
      <dgm:prSet/>
      <dgm:spPr/>
      <dgm:t>
        <a:bodyPr/>
        <a:lstStyle/>
        <a:p>
          <a:endParaRPr lang="zh-TW" altLang="en-US"/>
        </a:p>
      </dgm:t>
    </dgm:pt>
    <dgm:pt modelId="{678FEE37-F0EF-4000-8A05-2C32F2B805DB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208F08CE-C6D5-4263-B713-D9E3343921E0}" type="parTrans" cxnId="{F857C0AC-64D7-4C54-B7E6-77BB6C6915E6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4A56591C-881D-4F0B-B8C0-CC3783412BE0}" type="sibTrans" cxnId="{F857C0AC-64D7-4C54-B7E6-77BB6C6915E6}">
      <dgm:prSet/>
      <dgm:spPr/>
      <dgm:t>
        <a:bodyPr/>
        <a:lstStyle/>
        <a:p>
          <a:endParaRPr lang="zh-TW" altLang="en-US"/>
        </a:p>
      </dgm:t>
    </dgm:pt>
    <dgm:pt modelId="{E0DD5955-6A19-4EC5-B302-B5887B275B8E}" type="pres">
      <dgm:prSet presAssocID="{2F43C0FD-0B08-40C8-95E2-6A026E3C79B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EA21334-FEEA-4CC5-B634-9E9DDC09B8F1}" type="pres">
      <dgm:prSet presAssocID="{E9800DF1-FDD1-4424-93B1-68E235EB55C9}" presName="centerShape" presStyleLbl="node0" presStyleIdx="0" presStyleCnt="1" custScaleX="146822" custScaleY="138342" custLinFactNeighborX="443" custLinFactNeighborY="-295"/>
      <dgm:spPr/>
    </dgm:pt>
    <dgm:pt modelId="{07DD8C35-E876-4429-993D-BA480292057D}" type="pres">
      <dgm:prSet presAssocID="{3436BEB8-B31B-49D6-A002-F582D19428F3}" presName="parTrans" presStyleLbl="sibTrans2D1" presStyleIdx="0" presStyleCnt="9"/>
      <dgm:spPr/>
    </dgm:pt>
    <dgm:pt modelId="{771EF98D-664D-421D-9E7E-6B1BD7412F21}" type="pres">
      <dgm:prSet presAssocID="{3436BEB8-B31B-49D6-A002-F582D19428F3}" presName="connectorText" presStyleLbl="sibTrans2D1" presStyleIdx="0" presStyleCnt="9"/>
      <dgm:spPr/>
    </dgm:pt>
    <dgm:pt modelId="{EAD2990F-8D6B-4639-9A32-8F22F8455470}" type="pres">
      <dgm:prSet presAssocID="{084560AF-FC9E-42B9-80F8-498DEF308421}" presName="node" presStyleLbl="node1" presStyleIdx="0" presStyleCnt="9" custRadScaleRad="102626" custRadScaleInc="-1210">
        <dgm:presLayoutVars>
          <dgm:bulletEnabled val="1"/>
        </dgm:presLayoutVars>
      </dgm:prSet>
      <dgm:spPr/>
    </dgm:pt>
    <dgm:pt modelId="{BC6E55D2-AA9E-474E-8C44-FC7225C3079D}" type="pres">
      <dgm:prSet presAssocID="{D76F1C56-C177-474E-84BC-8B9551CCA182}" presName="parTrans" presStyleLbl="sibTrans2D1" presStyleIdx="1" presStyleCnt="9"/>
      <dgm:spPr/>
    </dgm:pt>
    <dgm:pt modelId="{8F889E8C-7FF3-4833-9389-460B76D09D89}" type="pres">
      <dgm:prSet presAssocID="{D76F1C56-C177-474E-84BC-8B9551CCA182}" presName="connectorText" presStyleLbl="sibTrans2D1" presStyleIdx="1" presStyleCnt="9"/>
      <dgm:spPr/>
    </dgm:pt>
    <dgm:pt modelId="{6C405EDB-CDF3-4DD2-B4C7-A077C0F354EC}" type="pres">
      <dgm:prSet presAssocID="{BBE3C6D1-2226-43C8-B97A-6E1D7BD7DF1A}" presName="node" presStyleLbl="node1" presStyleIdx="1" presStyleCnt="9" custRadScaleRad="105767" custRadScaleInc="-978">
        <dgm:presLayoutVars>
          <dgm:bulletEnabled val="1"/>
        </dgm:presLayoutVars>
      </dgm:prSet>
      <dgm:spPr/>
    </dgm:pt>
    <dgm:pt modelId="{0598462C-66DD-4434-883F-54A159A65E22}" type="pres">
      <dgm:prSet presAssocID="{9E3CAE85-1A7F-443F-A6D7-2C3B5C8BDBBB}" presName="parTrans" presStyleLbl="sibTrans2D1" presStyleIdx="2" presStyleCnt="9"/>
      <dgm:spPr/>
    </dgm:pt>
    <dgm:pt modelId="{453CA0BF-8ADF-458F-97C7-57C3C9BEDB35}" type="pres">
      <dgm:prSet presAssocID="{9E3CAE85-1A7F-443F-A6D7-2C3B5C8BDBBB}" presName="connectorText" presStyleLbl="sibTrans2D1" presStyleIdx="2" presStyleCnt="9"/>
      <dgm:spPr/>
    </dgm:pt>
    <dgm:pt modelId="{C85F847F-87BA-47C3-A4DA-041C0881FB1A}" type="pres">
      <dgm:prSet presAssocID="{15D28AE4-CDF4-4758-84E2-1B3EBB3D8A14}" presName="node" presStyleLbl="node1" presStyleIdx="2" presStyleCnt="9" custRadScaleRad="101962" custRadScaleInc="-2735">
        <dgm:presLayoutVars>
          <dgm:bulletEnabled val="1"/>
        </dgm:presLayoutVars>
      </dgm:prSet>
      <dgm:spPr/>
    </dgm:pt>
    <dgm:pt modelId="{F7DB3586-A954-4D45-B611-D5831FE74586}" type="pres">
      <dgm:prSet presAssocID="{F6B2D35C-5E3D-4C6D-81F8-50B5F8F38DC6}" presName="parTrans" presStyleLbl="sibTrans2D1" presStyleIdx="3" presStyleCnt="9"/>
      <dgm:spPr/>
    </dgm:pt>
    <dgm:pt modelId="{0F68B494-282F-46D6-B328-6BF8EDBC32FD}" type="pres">
      <dgm:prSet presAssocID="{F6B2D35C-5E3D-4C6D-81F8-50B5F8F38DC6}" presName="connectorText" presStyleLbl="sibTrans2D1" presStyleIdx="3" presStyleCnt="9"/>
      <dgm:spPr/>
    </dgm:pt>
    <dgm:pt modelId="{546A7F14-7D80-4FA7-9524-48F61415085C}" type="pres">
      <dgm:prSet presAssocID="{9201690F-31B5-4CCF-97D9-A3D82A8B0FDB}" presName="node" presStyleLbl="node1" presStyleIdx="3" presStyleCnt="9">
        <dgm:presLayoutVars>
          <dgm:bulletEnabled val="1"/>
        </dgm:presLayoutVars>
      </dgm:prSet>
      <dgm:spPr/>
    </dgm:pt>
    <dgm:pt modelId="{BDB5212F-0070-4721-864F-500B471140BF}" type="pres">
      <dgm:prSet presAssocID="{FE05D25C-5CA5-4654-8ED7-074E3BF2C9E1}" presName="parTrans" presStyleLbl="sibTrans2D1" presStyleIdx="4" presStyleCnt="9"/>
      <dgm:spPr/>
    </dgm:pt>
    <dgm:pt modelId="{46EA4D37-E4CC-4BFB-A7BF-9F74DC99B3F8}" type="pres">
      <dgm:prSet presAssocID="{FE05D25C-5CA5-4654-8ED7-074E3BF2C9E1}" presName="connectorText" presStyleLbl="sibTrans2D1" presStyleIdx="4" presStyleCnt="9"/>
      <dgm:spPr/>
    </dgm:pt>
    <dgm:pt modelId="{5974566D-134B-4B08-8B55-AA1DA2E016ED}" type="pres">
      <dgm:prSet presAssocID="{54773951-0947-451C-A5AF-E25074B322E3}" presName="node" presStyleLbl="node1" presStyleIdx="4" presStyleCnt="9">
        <dgm:presLayoutVars>
          <dgm:bulletEnabled val="1"/>
        </dgm:presLayoutVars>
      </dgm:prSet>
      <dgm:spPr/>
    </dgm:pt>
    <dgm:pt modelId="{7DEA75E5-E2BD-48DF-A632-27843B6B1FE7}" type="pres">
      <dgm:prSet presAssocID="{B60C6B8B-F211-4DEA-9101-851C715FB54B}" presName="parTrans" presStyleLbl="sibTrans2D1" presStyleIdx="5" presStyleCnt="9"/>
      <dgm:spPr/>
    </dgm:pt>
    <dgm:pt modelId="{695B03F7-D1CB-4184-AE60-6558C2A4BBBE}" type="pres">
      <dgm:prSet presAssocID="{B60C6B8B-F211-4DEA-9101-851C715FB54B}" presName="connectorText" presStyleLbl="sibTrans2D1" presStyleIdx="5" presStyleCnt="9"/>
      <dgm:spPr/>
    </dgm:pt>
    <dgm:pt modelId="{DEECA76B-093E-4EFA-BBD7-14E984107321}" type="pres">
      <dgm:prSet presAssocID="{43EBF1C7-B43E-4FBC-BA51-20375A5806F9}" presName="node" presStyleLbl="node1" presStyleIdx="5" presStyleCnt="9">
        <dgm:presLayoutVars>
          <dgm:bulletEnabled val="1"/>
        </dgm:presLayoutVars>
      </dgm:prSet>
      <dgm:spPr/>
    </dgm:pt>
    <dgm:pt modelId="{7D5C967E-3222-4E77-A579-9E40203CFEB3}" type="pres">
      <dgm:prSet presAssocID="{22A7438E-59BF-494B-871C-D0DE4FB6DD37}" presName="parTrans" presStyleLbl="sibTrans2D1" presStyleIdx="6" presStyleCnt="9"/>
      <dgm:spPr/>
    </dgm:pt>
    <dgm:pt modelId="{D58F65CF-9195-4D0F-96F0-8BEECF8ECA02}" type="pres">
      <dgm:prSet presAssocID="{22A7438E-59BF-494B-871C-D0DE4FB6DD37}" presName="connectorText" presStyleLbl="sibTrans2D1" presStyleIdx="6" presStyleCnt="9"/>
      <dgm:spPr/>
    </dgm:pt>
    <dgm:pt modelId="{9095E02A-7C47-45B0-BC8B-74D2393A7432}" type="pres">
      <dgm:prSet presAssocID="{5CE10659-1242-4A21-9E49-6367F2FD3F84}" presName="node" presStyleLbl="node1" presStyleIdx="6" presStyleCnt="9">
        <dgm:presLayoutVars>
          <dgm:bulletEnabled val="1"/>
        </dgm:presLayoutVars>
      </dgm:prSet>
      <dgm:spPr/>
    </dgm:pt>
    <dgm:pt modelId="{0A7A0A9F-16B1-4F17-800D-7AF2AC4EF352}" type="pres">
      <dgm:prSet presAssocID="{208F08CE-C6D5-4263-B713-D9E3343921E0}" presName="parTrans" presStyleLbl="sibTrans2D1" presStyleIdx="7" presStyleCnt="9"/>
      <dgm:spPr/>
    </dgm:pt>
    <dgm:pt modelId="{F30F7E13-306A-4F97-BE80-90D3A4B339AB}" type="pres">
      <dgm:prSet presAssocID="{208F08CE-C6D5-4263-B713-D9E3343921E0}" presName="connectorText" presStyleLbl="sibTrans2D1" presStyleIdx="7" presStyleCnt="9"/>
      <dgm:spPr/>
    </dgm:pt>
    <dgm:pt modelId="{06A62A3E-12B6-495E-A9B9-043803A6DBE5}" type="pres">
      <dgm:prSet presAssocID="{678FEE37-F0EF-4000-8A05-2C32F2B805DB}" presName="node" presStyleLbl="node1" presStyleIdx="7" presStyleCnt="9">
        <dgm:presLayoutVars>
          <dgm:bulletEnabled val="1"/>
        </dgm:presLayoutVars>
      </dgm:prSet>
      <dgm:spPr/>
    </dgm:pt>
    <dgm:pt modelId="{77BA5DE4-542D-44EC-9404-73B6E58D5AF6}" type="pres">
      <dgm:prSet presAssocID="{B6668BD6-73B0-4AFE-9817-025E45D92EE2}" presName="parTrans" presStyleLbl="sibTrans2D1" presStyleIdx="8" presStyleCnt="9"/>
      <dgm:spPr/>
    </dgm:pt>
    <dgm:pt modelId="{81D8F4EE-9189-4A0D-90ED-E7DBDEAA7A10}" type="pres">
      <dgm:prSet presAssocID="{B6668BD6-73B0-4AFE-9817-025E45D92EE2}" presName="connectorText" presStyleLbl="sibTrans2D1" presStyleIdx="8" presStyleCnt="9"/>
      <dgm:spPr/>
    </dgm:pt>
    <dgm:pt modelId="{F26C8FD0-B381-4FB0-AB8C-573EF160FBFD}" type="pres">
      <dgm:prSet presAssocID="{D6419A59-B579-4F20-843F-DC14F3FE4BB2}" presName="node" presStyleLbl="node1" presStyleIdx="8" presStyleCnt="9">
        <dgm:presLayoutVars>
          <dgm:bulletEnabled val="1"/>
        </dgm:presLayoutVars>
      </dgm:prSet>
      <dgm:spPr/>
    </dgm:pt>
  </dgm:ptLst>
  <dgm:cxnLst>
    <dgm:cxn modelId="{2ACC4704-0DAA-461E-95A9-F3B675B14A41}" type="presOf" srcId="{D6419A59-B579-4F20-843F-DC14F3FE4BB2}" destId="{F26C8FD0-B381-4FB0-AB8C-573EF160FBFD}" srcOrd="0" destOrd="0" presId="urn:microsoft.com/office/officeart/2005/8/layout/radial5"/>
    <dgm:cxn modelId="{AF209805-3ECA-49C6-8EC7-4A0C2DB94070}" type="presOf" srcId="{BBE3C6D1-2226-43C8-B97A-6E1D7BD7DF1A}" destId="{6C405EDB-CDF3-4DD2-B4C7-A077C0F354EC}" srcOrd="0" destOrd="0" presId="urn:microsoft.com/office/officeart/2005/8/layout/radial5"/>
    <dgm:cxn modelId="{2955FC05-941B-4691-853F-061E03897F45}" srcId="{E9800DF1-FDD1-4424-93B1-68E235EB55C9}" destId="{15D28AE4-CDF4-4758-84E2-1B3EBB3D8A14}" srcOrd="2" destOrd="0" parTransId="{9E3CAE85-1A7F-443F-A6D7-2C3B5C8BDBBB}" sibTransId="{EBA477F2-47F1-48D6-A657-723358778434}"/>
    <dgm:cxn modelId="{6B9C7F0D-6E9A-4628-8F2F-083653899112}" type="presOf" srcId="{43EBF1C7-B43E-4FBC-BA51-20375A5806F9}" destId="{DEECA76B-093E-4EFA-BBD7-14E984107321}" srcOrd="0" destOrd="0" presId="urn:microsoft.com/office/officeart/2005/8/layout/radial5"/>
    <dgm:cxn modelId="{DE661415-C413-462A-8273-CC257BEA6C0D}" type="presOf" srcId="{22A7438E-59BF-494B-871C-D0DE4FB6DD37}" destId="{D58F65CF-9195-4D0F-96F0-8BEECF8ECA02}" srcOrd="1" destOrd="0" presId="urn:microsoft.com/office/officeart/2005/8/layout/radial5"/>
    <dgm:cxn modelId="{CD86EF16-EC22-4D51-88AD-E55F0501C663}" srcId="{E9800DF1-FDD1-4424-93B1-68E235EB55C9}" destId="{43EBF1C7-B43E-4FBC-BA51-20375A5806F9}" srcOrd="5" destOrd="0" parTransId="{B60C6B8B-F211-4DEA-9101-851C715FB54B}" sibTransId="{CF0E933F-D0F6-4DC6-862C-DE5B77683CDD}"/>
    <dgm:cxn modelId="{75D9C01C-6194-41C5-B23A-4151B0321095}" srcId="{E9800DF1-FDD1-4424-93B1-68E235EB55C9}" destId="{5CE10659-1242-4A21-9E49-6367F2FD3F84}" srcOrd="6" destOrd="0" parTransId="{22A7438E-59BF-494B-871C-D0DE4FB6DD37}" sibTransId="{E9737ADF-8D66-4D6A-998D-4A00AB12D0D6}"/>
    <dgm:cxn modelId="{D2A4B225-D204-4D01-950E-035ED37C7436}" type="presOf" srcId="{9E3CAE85-1A7F-443F-A6D7-2C3B5C8BDBBB}" destId="{453CA0BF-8ADF-458F-97C7-57C3C9BEDB35}" srcOrd="1" destOrd="0" presId="urn:microsoft.com/office/officeart/2005/8/layout/radial5"/>
    <dgm:cxn modelId="{64A2F12F-BBDF-4F22-A6EF-DE9C3C5C6DDC}" type="presOf" srcId="{B6668BD6-73B0-4AFE-9817-025E45D92EE2}" destId="{77BA5DE4-542D-44EC-9404-73B6E58D5AF6}" srcOrd="0" destOrd="0" presId="urn:microsoft.com/office/officeart/2005/8/layout/radial5"/>
    <dgm:cxn modelId="{F9CCA731-C719-4758-9420-6D1714B374CC}" type="presOf" srcId="{678FEE37-F0EF-4000-8A05-2C32F2B805DB}" destId="{06A62A3E-12B6-495E-A9B9-043803A6DBE5}" srcOrd="0" destOrd="0" presId="urn:microsoft.com/office/officeart/2005/8/layout/radial5"/>
    <dgm:cxn modelId="{772F3F36-815A-42D0-B4D5-C66455464315}" type="presOf" srcId="{3436BEB8-B31B-49D6-A002-F582D19428F3}" destId="{07DD8C35-E876-4429-993D-BA480292057D}" srcOrd="0" destOrd="0" presId="urn:microsoft.com/office/officeart/2005/8/layout/radial5"/>
    <dgm:cxn modelId="{E2AEC238-8EC5-4EB6-8B49-D3E5A6BC0AB1}" srcId="{E9800DF1-FDD1-4424-93B1-68E235EB55C9}" destId="{D6419A59-B579-4F20-843F-DC14F3FE4BB2}" srcOrd="8" destOrd="0" parTransId="{B6668BD6-73B0-4AFE-9817-025E45D92EE2}" sibTransId="{17F4A29C-9BA6-48CD-884A-1793615065D2}"/>
    <dgm:cxn modelId="{F814D238-6E6E-4552-A7C0-14556BD722D0}" type="presOf" srcId="{3436BEB8-B31B-49D6-A002-F582D19428F3}" destId="{771EF98D-664D-421D-9E7E-6B1BD7412F21}" srcOrd="1" destOrd="0" presId="urn:microsoft.com/office/officeart/2005/8/layout/radial5"/>
    <dgm:cxn modelId="{D0D05B3D-4A4B-43CF-8EA8-782549C5CBD1}" srcId="{E9800DF1-FDD1-4424-93B1-68E235EB55C9}" destId="{9201690F-31B5-4CCF-97D9-A3D82A8B0FDB}" srcOrd="3" destOrd="0" parTransId="{F6B2D35C-5E3D-4C6D-81F8-50B5F8F38DC6}" sibTransId="{46D60311-255F-4431-AB0B-4A403B811C21}"/>
    <dgm:cxn modelId="{D3F1305E-E590-44D7-AEEA-B60966A35C30}" type="presOf" srcId="{FE05D25C-5CA5-4654-8ED7-074E3BF2C9E1}" destId="{46EA4D37-E4CC-4BFB-A7BF-9F74DC99B3F8}" srcOrd="1" destOrd="0" presId="urn:microsoft.com/office/officeart/2005/8/layout/radial5"/>
    <dgm:cxn modelId="{A5BB0162-CC4E-4C62-B9AC-6179DEF6A6D5}" srcId="{2F43C0FD-0B08-40C8-95E2-6A026E3C79B1}" destId="{E9800DF1-FDD1-4424-93B1-68E235EB55C9}" srcOrd="0" destOrd="0" parTransId="{E9A4D5A2-A40C-4542-841C-CCF2E25D6F8F}" sibTransId="{C4630B7F-C03C-4F33-9495-906CDCB28ADF}"/>
    <dgm:cxn modelId="{60255664-00A1-4E1E-8AA9-F7BB9D96AC5A}" type="presOf" srcId="{54773951-0947-451C-A5AF-E25074B322E3}" destId="{5974566D-134B-4B08-8B55-AA1DA2E016ED}" srcOrd="0" destOrd="0" presId="urn:microsoft.com/office/officeart/2005/8/layout/radial5"/>
    <dgm:cxn modelId="{699AB247-279D-4127-A2EA-6A497192CED4}" type="presOf" srcId="{D76F1C56-C177-474E-84BC-8B9551CCA182}" destId="{BC6E55D2-AA9E-474E-8C44-FC7225C3079D}" srcOrd="0" destOrd="0" presId="urn:microsoft.com/office/officeart/2005/8/layout/radial5"/>
    <dgm:cxn modelId="{2CD7F947-F805-4DC9-9F90-A6BA8C4CD699}" type="presOf" srcId="{208F08CE-C6D5-4263-B713-D9E3343921E0}" destId="{F30F7E13-306A-4F97-BE80-90D3A4B339AB}" srcOrd="1" destOrd="0" presId="urn:microsoft.com/office/officeart/2005/8/layout/radial5"/>
    <dgm:cxn modelId="{461DA273-AE46-414D-BFBB-B8E51452C9FC}" type="presOf" srcId="{5CE10659-1242-4A21-9E49-6367F2FD3F84}" destId="{9095E02A-7C47-45B0-BC8B-74D2393A7432}" srcOrd="0" destOrd="0" presId="urn:microsoft.com/office/officeart/2005/8/layout/radial5"/>
    <dgm:cxn modelId="{76EB1C56-14F1-4B73-868F-B048EFE4D7BA}" type="presOf" srcId="{208F08CE-C6D5-4263-B713-D9E3343921E0}" destId="{0A7A0A9F-16B1-4F17-800D-7AF2AC4EF352}" srcOrd="0" destOrd="0" presId="urn:microsoft.com/office/officeart/2005/8/layout/radial5"/>
    <dgm:cxn modelId="{3F46827A-95E0-49D9-A46B-3266C223EE97}" type="presOf" srcId="{B6668BD6-73B0-4AFE-9817-025E45D92EE2}" destId="{81D8F4EE-9189-4A0D-90ED-E7DBDEAA7A10}" srcOrd="1" destOrd="0" presId="urn:microsoft.com/office/officeart/2005/8/layout/radial5"/>
    <dgm:cxn modelId="{72DCF27A-7ACC-43DE-842F-95EC5D353CC5}" srcId="{E9800DF1-FDD1-4424-93B1-68E235EB55C9}" destId="{084560AF-FC9E-42B9-80F8-498DEF308421}" srcOrd="0" destOrd="0" parTransId="{3436BEB8-B31B-49D6-A002-F582D19428F3}" sibTransId="{865CC740-810D-4674-8348-07D5D8987B30}"/>
    <dgm:cxn modelId="{405B957E-B336-4547-9006-9C96DCB338EB}" type="presOf" srcId="{FE05D25C-5CA5-4654-8ED7-074E3BF2C9E1}" destId="{BDB5212F-0070-4721-864F-500B471140BF}" srcOrd="0" destOrd="0" presId="urn:microsoft.com/office/officeart/2005/8/layout/radial5"/>
    <dgm:cxn modelId="{BE28CF84-FA7E-4773-9FB4-72BF5E8396FC}" type="presOf" srcId="{15D28AE4-CDF4-4758-84E2-1B3EBB3D8A14}" destId="{C85F847F-87BA-47C3-A4DA-041C0881FB1A}" srcOrd="0" destOrd="0" presId="urn:microsoft.com/office/officeart/2005/8/layout/radial5"/>
    <dgm:cxn modelId="{7BE54186-D154-420D-AA69-232231235404}" type="presOf" srcId="{9201690F-31B5-4CCF-97D9-A3D82A8B0FDB}" destId="{546A7F14-7D80-4FA7-9524-48F61415085C}" srcOrd="0" destOrd="0" presId="urn:microsoft.com/office/officeart/2005/8/layout/radial5"/>
    <dgm:cxn modelId="{62DD1494-980F-4743-A402-E44174EACCBE}" type="presOf" srcId="{E9800DF1-FDD1-4424-93B1-68E235EB55C9}" destId="{CEA21334-FEEA-4CC5-B634-9E9DDC09B8F1}" srcOrd="0" destOrd="0" presId="urn:microsoft.com/office/officeart/2005/8/layout/radial5"/>
    <dgm:cxn modelId="{BE588EA2-0945-4BC7-9E6D-93D4CDC83B20}" srcId="{2F43C0FD-0B08-40C8-95E2-6A026E3C79B1}" destId="{628D07BF-5F4A-4BF4-92F3-BDFC55C8423C}" srcOrd="1" destOrd="0" parTransId="{08C99947-9AC6-4F6F-8E55-04B9091DE880}" sibTransId="{7FC78A3F-8F2C-45E2-90D6-BB8519BE5B0E}"/>
    <dgm:cxn modelId="{43ABFEA4-8A77-4DA7-8FC9-54D14C137C92}" type="presOf" srcId="{B60C6B8B-F211-4DEA-9101-851C715FB54B}" destId="{7DEA75E5-E2BD-48DF-A632-27843B6B1FE7}" srcOrd="0" destOrd="0" presId="urn:microsoft.com/office/officeart/2005/8/layout/radial5"/>
    <dgm:cxn modelId="{F857C0AC-64D7-4C54-B7E6-77BB6C6915E6}" srcId="{E9800DF1-FDD1-4424-93B1-68E235EB55C9}" destId="{678FEE37-F0EF-4000-8A05-2C32F2B805DB}" srcOrd="7" destOrd="0" parTransId="{208F08CE-C6D5-4263-B713-D9E3343921E0}" sibTransId="{4A56591C-881D-4F0B-B8C0-CC3783412BE0}"/>
    <dgm:cxn modelId="{160426BA-6061-405E-BAA8-BA2FD3A5E373}" type="presOf" srcId="{D76F1C56-C177-474E-84BC-8B9551CCA182}" destId="{8F889E8C-7FF3-4833-9389-460B76D09D89}" srcOrd="1" destOrd="0" presId="urn:microsoft.com/office/officeart/2005/8/layout/radial5"/>
    <dgm:cxn modelId="{2C0025BB-624B-47BD-8660-78055B87CC16}" type="presOf" srcId="{084560AF-FC9E-42B9-80F8-498DEF308421}" destId="{EAD2990F-8D6B-4639-9A32-8F22F8455470}" srcOrd="0" destOrd="0" presId="urn:microsoft.com/office/officeart/2005/8/layout/radial5"/>
    <dgm:cxn modelId="{504FEAC2-46EF-4805-B12B-7E09A17AD3EC}" srcId="{E9800DF1-FDD1-4424-93B1-68E235EB55C9}" destId="{BBE3C6D1-2226-43C8-B97A-6E1D7BD7DF1A}" srcOrd="1" destOrd="0" parTransId="{D76F1C56-C177-474E-84BC-8B9551CCA182}" sibTransId="{49219ED1-C14F-49F2-A7BD-1B12A69156BC}"/>
    <dgm:cxn modelId="{C016CCC9-C771-49DC-9AC0-591B987BD287}" type="presOf" srcId="{F6B2D35C-5E3D-4C6D-81F8-50B5F8F38DC6}" destId="{F7DB3586-A954-4D45-B611-D5831FE74586}" srcOrd="0" destOrd="0" presId="urn:microsoft.com/office/officeart/2005/8/layout/radial5"/>
    <dgm:cxn modelId="{9E1530CB-140D-45F3-B35B-1D2D1A8CE9A4}" type="presOf" srcId="{9E3CAE85-1A7F-443F-A6D7-2C3B5C8BDBBB}" destId="{0598462C-66DD-4434-883F-54A159A65E22}" srcOrd="0" destOrd="0" presId="urn:microsoft.com/office/officeart/2005/8/layout/radial5"/>
    <dgm:cxn modelId="{C49951DD-7E4E-4F3B-9687-FE090FC9941F}" type="presOf" srcId="{B60C6B8B-F211-4DEA-9101-851C715FB54B}" destId="{695B03F7-D1CB-4184-AE60-6558C2A4BBBE}" srcOrd="1" destOrd="0" presId="urn:microsoft.com/office/officeart/2005/8/layout/radial5"/>
    <dgm:cxn modelId="{454B52E4-2E5C-4AF8-AD28-1A4AC39324E3}" type="presOf" srcId="{F6B2D35C-5E3D-4C6D-81F8-50B5F8F38DC6}" destId="{0F68B494-282F-46D6-B328-6BF8EDBC32FD}" srcOrd="1" destOrd="0" presId="urn:microsoft.com/office/officeart/2005/8/layout/radial5"/>
    <dgm:cxn modelId="{98CFD1EF-3FA9-4515-B550-9687069656BC}" type="presOf" srcId="{2F43C0FD-0B08-40C8-95E2-6A026E3C79B1}" destId="{E0DD5955-6A19-4EC5-B302-B5887B275B8E}" srcOrd="0" destOrd="0" presId="urn:microsoft.com/office/officeart/2005/8/layout/radial5"/>
    <dgm:cxn modelId="{6B041FF5-6375-4AC7-AFFD-65800B46B94A}" srcId="{E9800DF1-FDD1-4424-93B1-68E235EB55C9}" destId="{54773951-0947-451C-A5AF-E25074B322E3}" srcOrd="4" destOrd="0" parTransId="{FE05D25C-5CA5-4654-8ED7-074E3BF2C9E1}" sibTransId="{9B154035-D5B3-4315-B9FD-B99A4F3E6034}"/>
    <dgm:cxn modelId="{AB64E3F7-120C-4B25-B143-BF6BA8D845AB}" type="presOf" srcId="{22A7438E-59BF-494B-871C-D0DE4FB6DD37}" destId="{7D5C967E-3222-4E77-A579-9E40203CFEB3}" srcOrd="0" destOrd="0" presId="urn:microsoft.com/office/officeart/2005/8/layout/radial5"/>
    <dgm:cxn modelId="{CA7F1561-B027-4790-B20D-5E28CA29058C}" type="presParOf" srcId="{E0DD5955-6A19-4EC5-B302-B5887B275B8E}" destId="{CEA21334-FEEA-4CC5-B634-9E9DDC09B8F1}" srcOrd="0" destOrd="0" presId="urn:microsoft.com/office/officeart/2005/8/layout/radial5"/>
    <dgm:cxn modelId="{2A425C6E-D7C3-4A2E-846E-CC8D484892CD}" type="presParOf" srcId="{E0DD5955-6A19-4EC5-B302-B5887B275B8E}" destId="{07DD8C35-E876-4429-993D-BA480292057D}" srcOrd="1" destOrd="0" presId="urn:microsoft.com/office/officeart/2005/8/layout/radial5"/>
    <dgm:cxn modelId="{F60CD67A-3355-416C-9742-B9E7E8CFB750}" type="presParOf" srcId="{07DD8C35-E876-4429-993D-BA480292057D}" destId="{771EF98D-664D-421D-9E7E-6B1BD7412F21}" srcOrd="0" destOrd="0" presId="urn:microsoft.com/office/officeart/2005/8/layout/radial5"/>
    <dgm:cxn modelId="{C7638E50-7250-453B-BDAF-02724255A1D5}" type="presParOf" srcId="{E0DD5955-6A19-4EC5-B302-B5887B275B8E}" destId="{EAD2990F-8D6B-4639-9A32-8F22F8455470}" srcOrd="2" destOrd="0" presId="urn:microsoft.com/office/officeart/2005/8/layout/radial5"/>
    <dgm:cxn modelId="{6A59F1B9-ED0F-4A39-B380-8FFDC4FC251C}" type="presParOf" srcId="{E0DD5955-6A19-4EC5-B302-B5887B275B8E}" destId="{BC6E55D2-AA9E-474E-8C44-FC7225C3079D}" srcOrd="3" destOrd="0" presId="urn:microsoft.com/office/officeart/2005/8/layout/radial5"/>
    <dgm:cxn modelId="{6BEEA8DA-3F06-45DA-B34D-8D4203AC817C}" type="presParOf" srcId="{BC6E55D2-AA9E-474E-8C44-FC7225C3079D}" destId="{8F889E8C-7FF3-4833-9389-460B76D09D89}" srcOrd="0" destOrd="0" presId="urn:microsoft.com/office/officeart/2005/8/layout/radial5"/>
    <dgm:cxn modelId="{0FDD09C3-5075-44AA-92DB-E0FB659EBA85}" type="presParOf" srcId="{E0DD5955-6A19-4EC5-B302-B5887B275B8E}" destId="{6C405EDB-CDF3-4DD2-B4C7-A077C0F354EC}" srcOrd="4" destOrd="0" presId="urn:microsoft.com/office/officeart/2005/8/layout/radial5"/>
    <dgm:cxn modelId="{9DEFE421-4336-4DE0-BBC5-DE00AC71F513}" type="presParOf" srcId="{E0DD5955-6A19-4EC5-B302-B5887B275B8E}" destId="{0598462C-66DD-4434-883F-54A159A65E22}" srcOrd="5" destOrd="0" presId="urn:microsoft.com/office/officeart/2005/8/layout/radial5"/>
    <dgm:cxn modelId="{454932A3-6D9D-4A72-8349-D5EF9D800833}" type="presParOf" srcId="{0598462C-66DD-4434-883F-54A159A65E22}" destId="{453CA0BF-8ADF-458F-97C7-57C3C9BEDB35}" srcOrd="0" destOrd="0" presId="urn:microsoft.com/office/officeart/2005/8/layout/radial5"/>
    <dgm:cxn modelId="{BD9E97DA-EFBE-487C-8DEE-147B48B6B404}" type="presParOf" srcId="{E0DD5955-6A19-4EC5-B302-B5887B275B8E}" destId="{C85F847F-87BA-47C3-A4DA-041C0881FB1A}" srcOrd="6" destOrd="0" presId="urn:microsoft.com/office/officeart/2005/8/layout/radial5"/>
    <dgm:cxn modelId="{D379D08E-DB91-44F0-893D-CAE4C6C672B3}" type="presParOf" srcId="{E0DD5955-6A19-4EC5-B302-B5887B275B8E}" destId="{F7DB3586-A954-4D45-B611-D5831FE74586}" srcOrd="7" destOrd="0" presId="urn:microsoft.com/office/officeart/2005/8/layout/radial5"/>
    <dgm:cxn modelId="{9B91AA97-D247-4C83-B9D7-3E34C862E54F}" type="presParOf" srcId="{F7DB3586-A954-4D45-B611-D5831FE74586}" destId="{0F68B494-282F-46D6-B328-6BF8EDBC32FD}" srcOrd="0" destOrd="0" presId="urn:microsoft.com/office/officeart/2005/8/layout/radial5"/>
    <dgm:cxn modelId="{F21183AE-C98D-480F-8994-10EB35420F3A}" type="presParOf" srcId="{E0DD5955-6A19-4EC5-B302-B5887B275B8E}" destId="{546A7F14-7D80-4FA7-9524-48F61415085C}" srcOrd="8" destOrd="0" presId="urn:microsoft.com/office/officeart/2005/8/layout/radial5"/>
    <dgm:cxn modelId="{3766EBAE-B3DF-480B-A4DE-4D101DC56DF8}" type="presParOf" srcId="{E0DD5955-6A19-4EC5-B302-B5887B275B8E}" destId="{BDB5212F-0070-4721-864F-500B471140BF}" srcOrd="9" destOrd="0" presId="urn:microsoft.com/office/officeart/2005/8/layout/radial5"/>
    <dgm:cxn modelId="{D5B05F50-142B-47EB-A51A-9CE92CD02DD7}" type="presParOf" srcId="{BDB5212F-0070-4721-864F-500B471140BF}" destId="{46EA4D37-E4CC-4BFB-A7BF-9F74DC99B3F8}" srcOrd="0" destOrd="0" presId="urn:microsoft.com/office/officeart/2005/8/layout/radial5"/>
    <dgm:cxn modelId="{313E0420-8DBE-4610-BBB1-FED958CB6845}" type="presParOf" srcId="{E0DD5955-6A19-4EC5-B302-B5887B275B8E}" destId="{5974566D-134B-4B08-8B55-AA1DA2E016ED}" srcOrd="10" destOrd="0" presId="urn:microsoft.com/office/officeart/2005/8/layout/radial5"/>
    <dgm:cxn modelId="{708E296D-E9BC-4AD7-941D-4EF5EBD8AA33}" type="presParOf" srcId="{E0DD5955-6A19-4EC5-B302-B5887B275B8E}" destId="{7DEA75E5-E2BD-48DF-A632-27843B6B1FE7}" srcOrd="11" destOrd="0" presId="urn:microsoft.com/office/officeart/2005/8/layout/radial5"/>
    <dgm:cxn modelId="{AFA60817-C498-4BEC-BCAE-7D8DCEC4EB91}" type="presParOf" srcId="{7DEA75E5-E2BD-48DF-A632-27843B6B1FE7}" destId="{695B03F7-D1CB-4184-AE60-6558C2A4BBBE}" srcOrd="0" destOrd="0" presId="urn:microsoft.com/office/officeart/2005/8/layout/radial5"/>
    <dgm:cxn modelId="{4431C393-FA8D-40B6-B9FE-F7B8973EE4DE}" type="presParOf" srcId="{E0DD5955-6A19-4EC5-B302-B5887B275B8E}" destId="{DEECA76B-093E-4EFA-BBD7-14E984107321}" srcOrd="12" destOrd="0" presId="urn:microsoft.com/office/officeart/2005/8/layout/radial5"/>
    <dgm:cxn modelId="{0523F9CC-5C6E-4284-8AEA-5FF8B89333E5}" type="presParOf" srcId="{E0DD5955-6A19-4EC5-B302-B5887B275B8E}" destId="{7D5C967E-3222-4E77-A579-9E40203CFEB3}" srcOrd="13" destOrd="0" presId="urn:microsoft.com/office/officeart/2005/8/layout/radial5"/>
    <dgm:cxn modelId="{AECD0FAA-03BA-4E51-BF4C-5373210EFD8A}" type="presParOf" srcId="{7D5C967E-3222-4E77-A579-9E40203CFEB3}" destId="{D58F65CF-9195-4D0F-96F0-8BEECF8ECA02}" srcOrd="0" destOrd="0" presId="urn:microsoft.com/office/officeart/2005/8/layout/radial5"/>
    <dgm:cxn modelId="{16410F7D-8796-47D7-A017-C08AA2D2C2B3}" type="presParOf" srcId="{E0DD5955-6A19-4EC5-B302-B5887B275B8E}" destId="{9095E02A-7C47-45B0-BC8B-74D2393A7432}" srcOrd="14" destOrd="0" presId="urn:microsoft.com/office/officeart/2005/8/layout/radial5"/>
    <dgm:cxn modelId="{708C9BD5-3001-4A7E-B25C-2208CAA7698D}" type="presParOf" srcId="{E0DD5955-6A19-4EC5-B302-B5887B275B8E}" destId="{0A7A0A9F-16B1-4F17-800D-7AF2AC4EF352}" srcOrd="15" destOrd="0" presId="urn:microsoft.com/office/officeart/2005/8/layout/radial5"/>
    <dgm:cxn modelId="{F6DD2739-AC73-4A23-8532-D6C1477AC096}" type="presParOf" srcId="{0A7A0A9F-16B1-4F17-800D-7AF2AC4EF352}" destId="{F30F7E13-306A-4F97-BE80-90D3A4B339AB}" srcOrd="0" destOrd="0" presId="urn:microsoft.com/office/officeart/2005/8/layout/radial5"/>
    <dgm:cxn modelId="{18497212-48E7-40F3-A683-A4F883B8F344}" type="presParOf" srcId="{E0DD5955-6A19-4EC5-B302-B5887B275B8E}" destId="{06A62A3E-12B6-495E-A9B9-043803A6DBE5}" srcOrd="16" destOrd="0" presId="urn:microsoft.com/office/officeart/2005/8/layout/radial5"/>
    <dgm:cxn modelId="{11616D4D-F412-4747-8546-F3EFC06D2BFD}" type="presParOf" srcId="{E0DD5955-6A19-4EC5-B302-B5887B275B8E}" destId="{77BA5DE4-542D-44EC-9404-73B6E58D5AF6}" srcOrd="17" destOrd="0" presId="urn:microsoft.com/office/officeart/2005/8/layout/radial5"/>
    <dgm:cxn modelId="{BE1BD726-8210-43A8-92A4-ACCACD4BAB2A}" type="presParOf" srcId="{77BA5DE4-542D-44EC-9404-73B6E58D5AF6}" destId="{81D8F4EE-9189-4A0D-90ED-E7DBDEAA7A10}" srcOrd="0" destOrd="0" presId="urn:microsoft.com/office/officeart/2005/8/layout/radial5"/>
    <dgm:cxn modelId="{822BDDA1-08BD-4202-B597-E81769790863}" type="presParOf" srcId="{E0DD5955-6A19-4EC5-B302-B5887B275B8E}" destId="{F26C8FD0-B381-4FB0-AB8C-573EF160FBFD}" srcOrd="1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43C0FD-0B08-40C8-95E2-6A026E3C79B1}" type="doc">
      <dgm:prSet loTypeId="urn:microsoft.com/office/officeart/2005/8/layout/radial5" loCatId="cycle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zh-TW" altLang="en-US"/>
        </a:p>
      </dgm:t>
    </dgm:pt>
    <dgm:pt modelId="{E9800DF1-FDD1-4424-93B1-68E235EB55C9}">
      <dgm:prSet phldrT="[文字]" custT="1"/>
      <dgm:spPr>
        <a:solidFill>
          <a:srgbClr val="FF0000"/>
        </a:solidFill>
      </dgm:spPr>
      <dgm:t>
        <a:bodyPr/>
        <a:lstStyle/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21st Century</a:t>
          </a:r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VUCA</a:t>
          </a:r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Era</a:t>
          </a:r>
          <a:endParaRPr lang="zh-TW" altLang="en-US" sz="3200" b="0" spc="0" baseline="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E9A4D5A2-A40C-4542-841C-CCF2E25D6F8F}" type="parTrans" cxnId="{A5BB0162-CC4E-4C62-B9AC-6179DEF6A6D5}">
      <dgm:prSet/>
      <dgm:spPr/>
      <dgm:t>
        <a:bodyPr/>
        <a:lstStyle/>
        <a:p>
          <a:endParaRPr lang="zh-TW" altLang="en-US"/>
        </a:p>
      </dgm:t>
    </dgm:pt>
    <dgm:pt modelId="{C4630B7F-C03C-4F33-9495-906CDCB28ADF}" type="sibTrans" cxnId="{A5BB0162-CC4E-4C62-B9AC-6179DEF6A6D5}">
      <dgm:prSet/>
      <dgm:spPr/>
      <dgm:t>
        <a:bodyPr/>
        <a:lstStyle/>
        <a:p>
          <a:endParaRPr lang="zh-TW" altLang="en-US"/>
        </a:p>
      </dgm:t>
    </dgm:pt>
    <dgm:pt modelId="{084560AF-FC9E-42B9-80F8-498DEF308421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20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Volatile</a:t>
          </a:r>
        </a:p>
      </dgm:t>
    </dgm:pt>
    <dgm:pt modelId="{3436BEB8-B31B-49D6-A002-F582D19428F3}" type="parTrans" cxnId="{72DCF27A-7ACC-43DE-842F-95EC5D353CC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865CC740-810D-4674-8348-07D5D8987B30}" type="sibTrans" cxnId="{72DCF27A-7ACC-43DE-842F-95EC5D353CC5}">
      <dgm:prSet/>
      <dgm:spPr/>
      <dgm:t>
        <a:bodyPr/>
        <a:lstStyle/>
        <a:p>
          <a:endParaRPr lang="zh-TW" altLang="en-US"/>
        </a:p>
      </dgm:t>
    </dgm:pt>
    <dgm:pt modelId="{15D28AE4-CDF4-4758-84E2-1B3EBB3D8A14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20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Complex</a:t>
          </a:r>
        </a:p>
      </dgm:t>
    </dgm:pt>
    <dgm:pt modelId="{9E3CAE85-1A7F-443F-A6D7-2C3B5C8BDBBB}" type="parTrans" cxnId="{2955FC05-941B-4691-853F-061E03897F4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EBA477F2-47F1-48D6-A657-723358778434}" type="sibTrans" cxnId="{2955FC05-941B-4691-853F-061E03897F45}">
      <dgm:prSet/>
      <dgm:spPr/>
      <dgm:t>
        <a:bodyPr/>
        <a:lstStyle/>
        <a:p>
          <a:endParaRPr lang="zh-TW" altLang="en-US"/>
        </a:p>
      </dgm:t>
    </dgm:pt>
    <dgm:pt modelId="{BBE3C6D1-2226-43C8-B97A-6E1D7BD7DF1A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18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Uncertain</a:t>
          </a:r>
        </a:p>
      </dgm:t>
    </dgm:pt>
    <dgm:pt modelId="{49219ED1-C14F-49F2-A7BD-1B12A69156BC}" type="sibTrans" cxnId="{504FEAC2-46EF-4805-B12B-7E09A17AD3EC}">
      <dgm:prSet/>
      <dgm:spPr/>
      <dgm:t>
        <a:bodyPr/>
        <a:lstStyle/>
        <a:p>
          <a:endParaRPr lang="zh-TW" altLang="en-US"/>
        </a:p>
      </dgm:t>
    </dgm:pt>
    <dgm:pt modelId="{D76F1C56-C177-474E-84BC-8B9551CCA182}" type="parTrans" cxnId="{504FEAC2-46EF-4805-B12B-7E09A17AD3EC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628D07BF-5F4A-4BF4-92F3-BDFC55C8423C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08C99947-9AC6-4F6F-8E55-04B9091DE880}" type="parTrans" cxnId="{BE588EA2-0945-4BC7-9E6D-93D4CDC83B20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7FC78A3F-8F2C-45E2-90D6-BB8519BE5B0E}" type="sibTrans" cxnId="{BE588EA2-0945-4BC7-9E6D-93D4CDC83B20}">
      <dgm:prSet/>
      <dgm:spPr/>
      <dgm:t>
        <a:bodyPr/>
        <a:lstStyle/>
        <a:p>
          <a:endParaRPr lang="zh-TW" altLang="en-US"/>
        </a:p>
      </dgm:t>
    </dgm:pt>
    <dgm:pt modelId="{9201690F-31B5-4CCF-97D9-A3D82A8B0FDB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F6B2D35C-5E3D-4C6D-81F8-50B5F8F38DC6}" type="parTrans" cxnId="{D0D05B3D-4A4B-43CF-8EA8-782549C5CBD1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46D60311-255F-4431-AB0B-4A403B811C21}" type="sibTrans" cxnId="{D0D05B3D-4A4B-43CF-8EA8-782549C5CBD1}">
      <dgm:prSet/>
      <dgm:spPr/>
      <dgm:t>
        <a:bodyPr/>
        <a:lstStyle/>
        <a:p>
          <a:endParaRPr lang="zh-TW" altLang="en-US"/>
        </a:p>
      </dgm:t>
    </dgm:pt>
    <dgm:pt modelId="{54773951-0947-451C-A5AF-E25074B322E3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FE05D25C-5CA5-4654-8ED7-074E3BF2C9E1}" type="parTrans" cxnId="{6B041FF5-6375-4AC7-AFFD-65800B46B94A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9B154035-D5B3-4315-B9FD-B99A4F3E6034}" type="sibTrans" cxnId="{6B041FF5-6375-4AC7-AFFD-65800B46B94A}">
      <dgm:prSet/>
      <dgm:spPr/>
      <dgm:t>
        <a:bodyPr/>
        <a:lstStyle/>
        <a:p>
          <a:endParaRPr lang="zh-TW" altLang="en-US"/>
        </a:p>
      </dgm:t>
    </dgm:pt>
    <dgm:pt modelId="{43EBF1C7-B43E-4FBC-BA51-20375A5806F9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B60C6B8B-F211-4DEA-9101-851C715FB54B}" type="parTrans" cxnId="{CD86EF16-EC22-4D51-88AD-E55F0501C663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CF0E933F-D0F6-4DC6-862C-DE5B77683CDD}" type="sibTrans" cxnId="{CD86EF16-EC22-4D51-88AD-E55F0501C663}">
      <dgm:prSet/>
      <dgm:spPr/>
      <dgm:t>
        <a:bodyPr/>
        <a:lstStyle/>
        <a:p>
          <a:endParaRPr lang="zh-TW" altLang="en-US"/>
        </a:p>
      </dgm:t>
    </dgm:pt>
    <dgm:pt modelId="{D6419A59-B579-4F20-843F-DC14F3FE4BB2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B6668BD6-73B0-4AFE-9817-025E45D92EE2}" type="parTrans" cxnId="{E2AEC238-8EC5-4EB6-8B49-D3E5A6BC0AB1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17F4A29C-9BA6-48CD-884A-1793615065D2}" type="sibTrans" cxnId="{E2AEC238-8EC5-4EB6-8B49-D3E5A6BC0AB1}">
      <dgm:prSet/>
      <dgm:spPr/>
      <dgm:t>
        <a:bodyPr/>
        <a:lstStyle/>
        <a:p>
          <a:endParaRPr lang="zh-TW" altLang="en-US"/>
        </a:p>
      </dgm:t>
    </dgm:pt>
    <dgm:pt modelId="{5CE10659-1242-4A21-9E49-6367F2FD3F84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22A7438E-59BF-494B-871C-D0DE4FB6DD37}" type="parTrans" cxnId="{75D9C01C-6194-41C5-B23A-4151B032109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E9737ADF-8D66-4D6A-998D-4A00AB12D0D6}" type="sibTrans" cxnId="{75D9C01C-6194-41C5-B23A-4151B0321095}">
      <dgm:prSet/>
      <dgm:spPr/>
      <dgm:t>
        <a:bodyPr/>
        <a:lstStyle/>
        <a:p>
          <a:endParaRPr lang="zh-TW" altLang="en-US"/>
        </a:p>
      </dgm:t>
    </dgm:pt>
    <dgm:pt modelId="{678FEE37-F0EF-4000-8A05-2C32F2B805DB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208F08CE-C6D5-4263-B713-D9E3343921E0}" type="parTrans" cxnId="{F857C0AC-64D7-4C54-B7E6-77BB6C6915E6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4A56591C-881D-4F0B-B8C0-CC3783412BE0}" type="sibTrans" cxnId="{F857C0AC-64D7-4C54-B7E6-77BB6C6915E6}">
      <dgm:prSet/>
      <dgm:spPr/>
      <dgm:t>
        <a:bodyPr/>
        <a:lstStyle/>
        <a:p>
          <a:endParaRPr lang="zh-TW" altLang="en-US"/>
        </a:p>
      </dgm:t>
    </dgm:pt>
    <dgm:pt modelId="{E0DD5955-6A19-4EC5-B302-B5887B275B8E}" type="pres">
      <dgm:prSet presAssocID="{2F43C0FD-0B08-40C8-95E2-6A026E3C79B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EA21334-FEEA-4CC5-B634-9E9DDC09B8F1}" type="pres">
      <dgm:prSet presAssocID="{E9800DF1-FDD1-4424-93B1-68E235EB55C9}" presName="centerShape" presStyleLbl="node0" presStyleIdx="0" presStyleCnt="1" custScaleX="146822" custScaleY="138342" custLinFactNeighborX="443" custLinFactNeighborY="-295"/>
      <dgm:spPr/>
    </dgm:pt>
    <dgm:pt modelId="{07DD8C35-E876-4429-993D-BA480292057D}" type="pres">
      <dgm:prSet presAssocID="{3436BEB8-B31B-49D6-A002-F582D19428F3}" presName="parTrans" presStyleLbl="sibTrans2D1" presStyleIdx="0" presStyleCnt="9"/>
      <dgm:spPr/>
    </dgm:pt>
    <dgm:pt modelId="{771EF98D-664D-421D-9E7E-6B1BD7412F21}" type="pres">
      <dgm:prSet presAssocID="{3436BEB8-B31B-49D6-A002-F582D19428F3}" presName="connectorText" presStyleLbl="sibTrans2D1" presStyleIdx="0" presStyleCnt="9"/>
      <dgm:spPr/>
    </dgm:pt>
    <dgm:pt modelId="{EAD2990F-8D6B-4639-9A32-8F22F8455470}" type="pres">
      <dgm:prSet presAssocID="{084560AF-FC9E-42B9-80F8-498DEF308421}" presName="node" presStyleLbl="node1" presStyleIdx="0" presStyleCnt="9" custRadScaleRad="102626" custRadScaleInc="-1210">
        <dgm:presLayoutVars>
          <dgm:bulletEnabled val="1"/>
        </dgm:presLayoutVars>
      </dgm:prSet>
      <dgm:spPr/>
    </dgm:pt>
    <dgm:pt modelId="{BC6E55D2-AA9E-474E-8C44-FC7225C3079D}" type="pres">
      <dgm:prSet presAssocID="{D76F1C56-C177-474E-84BC-8B9551CCA182}" presName="parTrans" presStyleLbl="sibTrans2D1" presStyleIdx="1" presStyleCnt="9"/>
      <dgm:spPr/>
    </dgm:pt>
    <dgm:pt modelId="{8F889E8C-7FF3-4833-9389-460B76D09D89}" type="pres">
      <dgm:prSet presAssocID="{D76F1C56-C177-474E-84BC-8B9551CCA182}" presName="connectorText" presStyleLbl="sibTrans2D1" presStyleIdx="1" presStyleCnt="9"/>
      <dgm:spPr/>
    </dgm:pt>
    <dgm:pt modelId="{6C405EDB-CDF3-4DD2-B4C7-A077C0F354EC}" type="pres">
      <dgm:prSet presAssocID="{BBE3C6D1-2226-43C8-B97A-6E1D7BD7DF1A}" presName="node" presStyleLbl="node1" presStyleIdx="1" presStyleCnt="9" custRadScaleRad="105767" custRadScaleInc="-978">
        <dgm:presLayoutVars>
          <dgm:bulletEnabled val="1"/>
        </dgm:presLayoutVars>
      </dgm:prSet>
      <dgm:spPr/>
    </dgm:pt>
    <dgm:pt modelId="{0598462C-66DD-4434-883F-54A159A65E22}" type="pres">
      <dgm:prSet presAssocID="{9E3CAE85-1A7F-443F-A6D7-2C3B5C8BDBBB}" presName="parTrans" presStyleLbl="sibTrans2D1" presStyleIdx="2" presStyleCnt="9"/>
      <dgm:spPr/>
    </dgm:pt>
    <dgm:pt modelId="{453CA0BF-8ADF-458F-97C7-57C3C9BEDB35}" type="pres">
      <dgm:prSet presAssocID="{9E3CAE85-1A7F-443F-A6D7-2C3B5C8BDBBB}" presName="connectorText" presStyleLbl="sibTrans2D1" presStyleIdx="2" presStyleCnt="9"/>
      <dgm:spPr/>
    </dgm:pt>
    <dgm:pt modelId="{C85F847F-87BA-47C3-A4DA-041C0881FB1A}" type="pres">
      <dgm:prSet presAssocID="{15D28AE4-CDF4-4758-84E2-1B3EBB3D8A14}" presName="node" presStyleLbl="node1" presStyleIdx="2" presStyleCnt="9" custRadScaleRad="101962" custRadScaleInc="-2735">
        <dgm:presLayoutVars>
          <dgm:bulletEnabled val="1"/>
        </dgm:presLayoutVars>
      </dgm:prSet>
      <dgm:spPr/>
    </dgm:pt>
    <dgm:pt modelId="{F7DB3586-A954-4D45-B611-D5831FE74586}" type="pres">
      <dgm:prSet presAssocID="{F6B2D35C-5E3D-4C6D-81F8-50B5F8F38DC6}" presName="parTrans" presStyleLbl="sibTrans2D1" presStyleIdx="3" presStyleCnt="9"/>
      <dgm:spPr/>
    </dgm:pt>
    <dgm:pt modelId="{0F68B494-282F-46D6-B328-6BF8EDBC32FD}" type="pres">
      <dgm:prSet presAssocID="{F6B2D35C-5E3D-4C6D-81F8-50B5F8F38DC6}" presName="connectorText" presStyleLbl="sibTrans2D1" presStyleIdx="3" presStyleCnt="9"/>
      <dgm:spPr/>
    </dgm:pt>
    <dgm:pt modelId="{546A7F14-7D80-4FA7-9524-48F61415085C}" type="pres">
      <dgm:prSet presAssocID="{9201690F-31B5-4CCF-97D9-A3D82A8B0FDB}" presName="node" presStyleLbl="node1" presStyleIdx="3" presStyleCnt="9">
        <dgm:presLayoutVars>
          <dgm:bulletEnabled val="1"/>
        </dgm:presLayoutVars>
      </dgm:prSet>
      <dgm:spPr/>
    </dgm:pt>
    <dgm:pt modelId="{BDB5212F-0070-4721-864F-500B471140BF}" type="pres">
      <dgm:prSet presAssocID="{FE05D25C-5CA5-4654-8ED7-074E3BF2C9E1}" presName="parTrans" presStyleLbl="sibTrans2D1" presStyleIdx="4" presStyleCnt="9"/>
      <dgm:spPr/>
    </dgm:pt>
    <dgm:pt modelId="{46EA4D37-E4CC-4BFB-A7BF-9F74DC99B3F8}" type="pres">
      <dgm:prSet presAssocID="{FE05D25C-5CA5-4654-8ED7-074E3BF2C9E1}" presName="connectorText" presStyleLbl="sibTrans2D1" presStyleIdx="4" presStyleCnt="9"/>
      <dgm:spPr/>
    </dgm:pt>
    <dgm:pt modelId="{5974566D-134B-4B08-8B55-AA1DA2E016ED}" type="pres">
      <dgm:prSet presAssocID="{54773951-0947-451C-A5AF-E25074B322E3}" presName="node" presStyleLbl="node1" presStyleIdx="4" presStyleCnt="9">
        <dgm:presLayoutVars>
          <dgm:bulletEnabled val="1"/>
        </dgm:presLayoutVars>
      </dgm:prSet>
      <dgm:spPr/>
    </dgm:pt>
    <dgm:pt modelId="{7DEA75E5-E2BD-48DF-A632-27843B6B1FE7}" type="pres">
      <dgm:prSet presAssocID="{B60C6B8B-F211-4DEA-9101-851C715FB54B}" presName="parTrans" presStyleLbl="sibTrans2D1" presStyleIdx="5" presStyleCnt="9"/>
      <dgm:spPr/>
    </dgm:pt>
    <dgm:pt modelId="{695B03F7-D1CB-4184-AE60-6558C2A4BBBE}" type="pres">
      <dgm:prSet presAssocID="{B60C6B8B-F211-4DEA-9101-851C715FB54B}" presName="connectorText" presStyleLbl="sibTrans2D1" presStyleIdx="5" presStyleCnt="9"/>
      <dgm:spPr/>
    </dgm:pt>
    <dgm:pt modelId="{DEECA76B-093E-4EFA-BBD7-14E984107321}" type="pres">
      <dgm:prSet presAssocID="{43EBF1C7-B43E-4FBC-BA51-20375A5806F9}" presName="node" presStyleLbl="node1" presStyleIdx="5" presStyleCnt="9">
        <dgm:presLayoutVars>
          <dgm:bulletEnabled val="1"/>
        </dgm:presLayoutVars>
      </dgm:prSet>
      <dgm:spPr/>
    </dgm:pt>
    <dgm:pt modelId="{7D5C967E-3222-4E77-A579-9E40203CFEB3}" type="pres">
      <dgm:prSet presAssocID="{22A7438E-59BF-494B-871C-D0DE4FB6DD37}" presName="parTrans" presStyleLbl="sibTrans2D1" presStyleIdx="6" presStyleCnt="9"/>
      <dgm:spPr/>
    </dgm:pt>
    <dgm:pt modelId="{D58F65CF-9195-4D0F-96F0-8BEECF8ECA02}" type="pres">
      <dgm:prSet presAssocID="{22A7438E-59BF-494B-871C-D0DE4FB6DD37}" presName="connectorText" presStyleLbl="sibTrans2D1" presStyleIdx="6" presStyleCnt="9"/>
      <dgm:spPr/>
    </dgm:pt>
    <dgm:pt modelId="{9095E02A-7C47-45B0-BC8B-74D2393A7432}" type="pres">
      <dgm:prSet presAssocID="{5CE10659-1242-4A21-9E49-6367F2FD3F84}" presName="node" presStyleLbl="node1" presStyleIdx="6" presStyleCnt="9">
        <dgm:presLayoutVars>
          <dgm:bulletEnabled val="1"/>
        </dgm:presLayoutVars>
      </dgm:prSet>
      <dgm:spPr/>
    </dgm:pt>
    <dgm:pt modelId="{0A7A0A9F-16B1-4F17-800D-7AF2AC4EF352}" type="pres">
      <dgm:prSet presAssocID="{208F08CE-C6D5-4263-B713-D9E3343921E0}" presName="parTrans" presStyleLbl="sibTrans2D1" presStyleIdx="7" presStyleCnt="9"/>
      <dgm:spPr/>
    </dgm:pt>
    <dgm:pt modelId="{F30F7E13-306A-4F97-BE80-90D3A4B339AB}" type="pres">
      <dgm:prSet presAssocID="{208F08CE-C6D5-4263-B713-D9E3343921E0}" presName="connectorText" presStyleLbl="sibTrans2D1" presStyleIdx="7" presStyleCnt="9"/>
      <dgm:spPr/>
    </dgm:pt>
    <dgm:pt modelId="{06A62A3E-12B6-495E-A9B9-043803A6DBE5}" type="pres">
      <dgm:prSet presAssocID="{678FEE37-F0EF-4000-8A05-2C32F2B805DB}" presName="node" presStyleLbl="node1" presStyleIdx="7" presStyleCnt="9">
        <dgm:presLayoutVars>
          <dgm:bulletEnabled val="1"/>
        </dgm:presLayoutVars>
      </dgm:prSet>
      <dgm:spPr/>
    </dgm:pt>
    <dgm:pt modelId="{77BA5DE4-542D-44EC-9404-73B6E58D5AF6}" type="pres">
      <dgm:prSet presAssocID="{B6668BD6-73B0-4AFE-9817-025E45D92EE2}" presName="parTrans" presStyleLbl="sibTrans2D1" presStyleIdx="8" presStyleCnt="9"/>
      <dgm:spPr/>
    </dgm:pt>
    <dgm:pt modelId="{81D8F4EE-9189-4A0D-90ED-E7DBDEAA7A10}" type="pres">
      <dgm:prSet presAssocID="{B6668BD6-73B0-4AFE-9817-025E45D92EE2}" presName="connectorText" presStyleLbl="sibTrans2D1" presStyleIdx="8" presStyleCnt="9"/>
      <dgm:spPr/>
    </dgm:pt>
    <dgm:pt modelId="{F26C8FD0-B381-4FB0-AB8C-573EF160FBFD}" type="pres">
      <dgm:prSet presAssocID="{D6419A59-B579-4F20-843F-DC14F3FE4BB2}" presName="node" presStyleLbl="node1" presStyleIdx="8" presStyleCnt="9">
        <dgm:presLayoutVars>
          <dgm:bulletEnabled val="1"/>
        </dgm:presLayoutVars>
      </dgm:prSet>
      <dgm:spPr/>
    </dgm:pt>
  </dgm:ptLst>
  <dgm:cxnLst>
    <dgm:cxn modelId="{2ACC4704-0DAA-461E-95A9-F3B675B14A41}" type="presOf" srcId="{D6419A59-B579-4F20-843F-DC14F3FE4BB2}" destId="{F26C8FD0-B381-4FB0-AB8C-573EF160FBFD}" srcOrd="0" destOrd="0" presId="urn:microsoft.com/office/officeart/2005/8/layout/radial5"/>
    <dgm:cxn modelId="{AF209805-3ECA-49C6-8EC7-4A0C2DB94070}" type="presOf" srcId="{BBE3C6D1-2226-43C8-B97A-6E1D7BD7DF1A}" destId="{6C405EDB-CDF3-4DD2-B4C7-A077C0F354EC}" srcOrd="0" destOrd="0" presId="urn:microsoft.com/office/officeart/2005/8/layout/radial5"/>
    <dgm:cxn modelId="{2955FC05-941B-4691-853F-061E03897F45}" srcId="{E9800DF1-FDD1-4424-93B1-68E235EB55C9}" destId="{15D28AE4-CDF4-4758-84E2-1B3EBB3D8A14}" srcOrd="2" destOrd="0" parTransId="{9E3CAE85-1A7F-443F-A6D7-2C3B5C8BDBBB}" sibTransId="{EBA477F2-47F1-48D6-A657-723358778434}"/>
    <dgm:cxn modelId="{6B9C7F0D-6E9A-4628-8F2F-083653899112}" type="presOf" srcId="{43EBF1C7-B43E-4FBC-BA51-20375A5806F9}" destId="{DEECA76B-093E-4EFA-BBD7-14E984107321}" srcOrd="0" destOrd="0" presId="urn:microsoft.com/office/officeart/2005/8/layout/radial5"/>
    <dgm:cxn modelId="{DE661415-C413-462A-8273-CC257BEA6C0D}" type="presOf" srcId="{22A7438E-59BF-494B-871C-D0DE4FB6DD37}" destId="{D58F65CF-9195-4D0F-96F0-8BEECF8ECA02}" srcOrd="1" destOrd="0" presId="urn:microsoft.com/office/officeart/2005/8/layout/radial5"/>
    <dgm:cxn modelId="{CD86EF16-EC22-4D51-88AD-E55F0501C663}" srcId="{E9800DF1-FDD1-4424-93B1-68E235EB55C9}" destId="{43EBF1C7-B43E-4FBC-BA51-20375A5806F9}" srcOrd="5" destOrd="0" parTransId="{B60C6B8B-F211-4DEA-9101-851C715FB54B}" sibTransId="{CF0E933F-D0F6-4DC6-862C-DE5B77683CDD}"/>
    <dgm:cxn modelId="{75D9C01C-6194-41C5-B23A-4151B0321095}" srcId="{E9800DF1-FDD1-4424-93B1-68E235EB55C9}" destId="{5CE10659-1242-4A21-9E49-6367F2FD3F84}" srcOrd="6" destOrd="0" parTransId="{22A7438E-59BF-494B-871C-D0DE4FB6DD37}" sibTransId="{E9737ADF-8D66-4D6A-998D-4A00AB12D0D6}"/>
    <dgm:cxn modelId="{D2A4B225-D204-4D01-950E-035ED37C7436}" type="presOf" srcId="{9E3CAE85-1A7F-443F-A6D7-2C3B5C8BDBBB}" destId="{453CA0BF-8ADF-458F-97C7-57C3C9BEDB35}" srcOrd="1" destOrd="0" presId="urn:microsoft.com/office/officeart/2005/8/layout/radial5"/>
    <dgm:cxn modelId="{64A2F12F-BBDF-4F22-A6EF-DE9C3C5C6DDC}" type="presOf" srcId="{B6668BD6-73B0-4AFE-9817-025E45D92EE2}" destId="{77BA5DE4-542D-44EC-9404-73B6E58D5AF6}" srcOrd="0" destOrd="0" presId="urn:microsoft.com/office/officeart/2005/8/layout/radial5"/>
    <dgm:cxn modelId="{F9CCA731-C719-4758-9420-6D1714B374CC}" type="presOf" srcId="{678FEE37-F0EF-4000-8A05-2C32F2B805DB}" destId="{06A62A3E-12B6-495E-A9B9-043803A6DBE5}" srcOrd="0" destOrd="0" presId="urn:microsoft.com/office/officeart/2005/8/layout/radial5"/>
    <dgm:cxn modelId="{772F3F36-815A-42D0-B4D5-C66455464315}" type="presOf" srcId="{3436BEB8-B31B-49D6-A002-F582D19428F3}" destId="{07DD8C35-E876-4429-993D-BA480292057D}" srcOrd="0" destOrd="0" presId="urn:microsoft.com/office/officeart/2005/8/layout/radial5"/>
    <dgm:cxn modelId="{E2AEC238-8EC5-4EB6-8B49-D3E5A6BC0AB1}" srcId="{E9800DF1-FDD1-4424-93B1-68E235EB55C9}" destId="{D6419A59-B579-4F20-843F-DC14F3FE4BB2}" srcOrd="8" destOrd="0" parTransId="{B6668BD6-73B0-4AFE-9817-025E45D92EE2}" sibTransId="{17F4A29C-9BA6-48CD-884A-1793615065D2}"/>
    <dgm:cxn modelId="{F814D238-6E6E-4552-A7C0-14556BD722D0}" type="presOf" srcId="{3436BEB8-B31B-49D6-A002-F582D19428F3}" destId="{771EF98D-664D-421D-9E7E-6B1BD7412F21}" srcOrd="1" destOrd="0" presId="urn:microsoft.com/office/officeart/2005/8/layout/radial5"/>
    <dgm:cxn modelId="{D0D05B3D-4A4B-43CF-8EA8-782549C5CBD1}" srcId="{E9800DF1-FDD1-4424-93B1-68E235EB55C9}" destId="{9201690F-31B5-4CCF-97D9-A3D82A8B0FDB}" srcOrd="3" destOrd="0" parTransId="{F6B2D35C-5E3D-4C6D-81F8-50B5F8F38DC6}" sibTransId="{46D60311-255F-4431-AB0B-4A403B811C21}"/>
    <dgm:cxn modelId="{D3F1305E-E590-44D7-AEEA-B60966A35C30}" type="presOf" srcId="{FE05D25C-5CA5-4654-8ED7-074E3BF2C9E1}" destId="{46EA4D37-E4CC-4BFB-A7BF-9F74DC99B3F8}" srcOrd="1" destOrd="0" presId="urn:microsoft.com/office/officeart/2005/8/layout/radial5"/>
    <dgm:cxn modelId="{A5BB0162-CC4E-4C62-B9AC-6179DEF6A6D5}" srcId="{2F43C0FD-0B08-40C8-95E2-6A026E3C79B1}" destId="{E9800DF1-FDD1-4424-93B1-68E235EB55C9}" srcOrd="0" destOrd="0" parTransId="{E9A4D5A2-A40C-4542-841C-CCF2E25D6F8F}" sibTransId="{C4630B7F-C03C-4F33-9495-906CDCB28ADF}"/>
    <dgm:cxn modelId="{60255664-00A1-4E1E-8AA9-F7BB9D96AC5A}" type="presOf" srcId="{54773951-0947-451C-A5AF-E25074B322E3}" destId="{5974566D-134B-4B08-8B55-AA1DA2E016ED}" srcOrd="0" destOrd="0" presId="urn:microsoft.com/office/officeart/2005/8/layout/radial5"/>
    <dgm:cxn modelId="{699AB247-279D-4127-A2EA-6A497192CED4}" type="presOf" srcId="{D76F1C56-C177-474E-84BC-8B9551CCA182}" destId="{BC6E55D2-AA9E-474E-8C44-FC7225C3079D}" srcOrd="0" destOrd="0" presId="urn:microsoft.com/office/officeart/2005/8/layout/radial5"/>
    <dgm:cxn modelId="{2CD7F947-F805-4DC9-9F90-A6BA8C4CD699}" type="presOf" srcId="{208F08CE-C6D5-4263-B713-D9E3343921E0}" destId="{F30F7E13-306A-4F97-BE80-90D3A4B339AB}" srcOrd="1" destOrd="0" presId="urn:microsoft.com/office/officeart/2005/8/layout/radial5"/>
    <dgm:cxn modelId="{461DA273-AE46-414D-BFBB-B8E51452C9FC}" type="presOf" srcId="{5CE10659-1242-4A21-9E49-6367F2FD3F84}" destId="{9095E02A-7C47-45B0-BC8B-74D2393A7432}" srcOrd="0" destOrd="0" presId="urn:microsoft.com/office/officeart/2005/8/layout/radial5"/>
    <dgm:cxn modelId="{76EB1C56-14F1-4B73-868F-B048EFE4D7BA}" type="presOf" srcId="{208F08CE-C6D5-4263-B713-D9E3343921E0}" destId="{0A7A0A9F-16B1-4F17-800D-7AF2AC4EF352}" srcOrd="0" destOrd="0" presId="urn:microsoft.com/office/officeart/2005/8/layout/radial5"/>
    <dgm:cxn modelId="{3F46827A-95E0-49D9-A46B-3266C223EE97}" type="presOf" srcId="{B6668BD6-73B0-4AFE-9817-025E45D92EE2}" destId="{81D8F4EE-9189-4A0D-90ED-E7DBDEAA7A10}" srcOrd="1" destOrd="0" presId="urn:microsoft.com/office/officeart/2005/8/layout/radial5"/>
    <dgm:cxn modelId="{72DCF27A-7ACC-43DE-842F-95EC5D353CC5}" srcId="{E9800DF1-FDD1-4424-93B1-68E235EB55C9}" destId="{084560AF-FC9E-42B9-80F8-498DEF308421}" srcOrd="0" destOrd="0" parTransId="{3436BEB8-B31B-49D6-A002-F582D19428F3}" sibTransId="{865CC740-810D-4674-8348-07D5D8987B30}"/>
    <dgm:cxn modelId="{405B957E-B336-4547-9006-9C96DCB338EB}" type="presOf" srcId="{FE05D25C-5CA5-4654-8ED7-074E3BF2C9E1}" destId="{BDB5212F-0070-4721-864F-500B471140BF}" srcOrd="0" destOrd="0" presId="urn:microsoft.com/office/officeart/2005/8/layout/radial5"/>
    <dgm:cxn modelId="{BE28CF84-FA7E-4773-9FB4-72BF5E8396FC}" type="presOf" srcId="{15D28AE4-CDF4-4758-84E2-1B3EBB3D8A14}" destId="{C85F847F-87BA-47C3-A4DA-041C0881FB1A}" srcOrd="0" destOrd="0" presId="urn:microsoft.com/office/officeart/2005/8/layout/radial5"/>
    <dgm:cxn modelId="{7BE54186-D154-420D-AA69-232231235404}" type="presOf" srcId="{9201690F-31B5-4CCF-97D9-A3D82A8B0FDB}" destId="{546A7F14-7D80-4FA7-9524-48F61415085C}" srcOrd="0" destOrd="0" presId="urn:microsoft.com/office/officeart/2005/8/layout/radial5"/>
    <dgm:cxn modelId="{62DD1494-980F-4743-A402-E44174EACCBE}" type="presOf" srcId="{E9800DF1-FDD1-4424-93B1-68E235EB55C9}" destId="{CEA21334-FEEA-4CC5-B634-9E9DDC09B8F1}" srcOrd="0" destOrd="0" presId="urn:microsoft.com/office/officeart/2005/8/layout/radial5"/>
    <dgm:cxn modelId="{BE588EA2-0945-4BC7-9E6D-93D4CDC83B20}" srcId="{2F43C0FD-0B08-40C8-95E2-6A026E3C79B1}" destId="{628D07BF-5F4A-4BF4-92F3-BDFC55C8423C}" srcOrd="1" destOrd="0" parTransId="{08C99947-9AC6-4F6F-8E55-04B9091DE880}" sibTransId="{7FC78A3F-8F2C-45E2-90D6-BB8519BE5B0E}"/>
    <dgm:cxn modelId="{43ABFEA4-8A77-4DA7-8FC9-54D14C137C92}" type="presOf" srcId="{B60C6B8B-F211-4DEA-9101-851C715FB54B}" destId="{7DEA75E5-E2BD-48DF-A632-27843B6B1FE7}" srcOrd="0" destOrd="0" presId="urn:microsoft.com/office/officeart/2005/8/layout/radial5"/>
    <dgm:cxn modelId="{F857C0AC-64D7-4C54-B7E6-77BB6C6915E6}" srcId="{E9800DF1-FDD1-4424-93B1-68E235EB55C9}" destId="{678FEE37-F0EF-4000-8A05-2C32F2B805DB}" srcOrd="7" destOrd="0" parTransId="{208F08CE-C6D5-4263-B713-D9E3343921E0}" sibTransId="{4A56591C-881D-4F0B-B8C0-CC3783412BE0}"/>
    <dgm:cxn modelId="{160426BA-6061-405E-BAA8-BA2FD3A5E373}" type="presOf" srcId="{D76F1C56-C177-474E-84BC-8B9551CCA182}" destId="{8F889E8C-7FF3-4833-9389-460B76D09D89}" srcOrd="1" destOrd="0" presId="urn:microsoft.com/office/officeart/2005/8/layout/radial5"/>
    <dgm:cxn modelId="{2C0025BB-624B-47BD-8660-78055B87CC16}" type="presOf" srcId="{084560AF-FC9E-42B9-80F8-498DEF308421}" destId="{EAD2990F-8D6B-4639-9A32-8F22F8455470}" srcOrd="0" destOrd="0" presId="urn:microsoft.com/office/officeart/2005/8/layout/radial5"/>
    <dgm:cxn modelId="{504FEAC2-46EF-4805-B12B-7E09A17AD3EC}" srcId="{E9800DF1-FDD1-4424-93B1-68E235EB55C9}" destId="{BBE3C6D1-2226-43C8-B97A-6E1D7BD7DF1A}" srcOrd="1" destOrd="0" parTransId="{D76F1C56-C177-474E-84BC-8B9551CCA182}" sibTransId="{49219ED1-C14F-49F2-A7BD-1B12A69156BC}"/>
    <dgm:cxn modelId="{C016CCC9-C771-49DC-9AC0-591B987BD287}" type="presOf" srcId="{F6B2D35C-5E3D-4C6D-81F8-50B5F8F38DC6}" destId="{F7DB3586-A954-4D45-B611-D5831FE74586}" srcOrd="0" destOrd="0" presId="urn:microsoft.com/office/officeart/2005/8/layout/radial5"/>
    <dgm:cxn modelId="{9E1530CB-140D-45F3-B35B-1D2D1A8CE9A4}" type="presOf" srcId="{9E3CAE85-1A7F-443F-A6D7-2C3B5C8BDBBB}" destId="{0598462C-66DD-4434-883F-54A159A65E22}" srcOrd="0" destOrd="0" presId="urn:microsoft.com/office/officeart/2005/8/layout/radial5"/>
    <dgm:cxn modelId="{C49951DD-7E4E-4F3B-9687-FE090FC9941F}" type="presOf" srcId="{B60C6B8B-F211-4DEA-9101-851C715FB54B}" destId="{695B03F7-D1CB-4184-AE60-6558C2A4BBBE}" srcOrd="1" destOrd="0" presId="urn:microsoft.com/office/officeart/2005/8/layout/radial5"/>
    <dgm:cxn modelId="{454B52E4-2E5C-4AF8-AD28-1A4AC39324E3}" type="presOf" srcId="{F6B2D35C-5E3D-4C6D-81F8-50B5F8F38DC6}" destId="{0F68B494-282F-46D6-B328-6BF8EDBC32FD}" srcOrd="1" destOrd="0" presId="urn:microsoft.com/office/officeart/2005/8/layout/radial5"/>
    <dgm:cxn modelId="{98CFD1EF-3FA9-4515-B550-9687069656BC}" type="presOf" srcId="{2F43C0FD-0B08-40C8-95E2-6A026E3C79B1}" destId="{E0DD5955-6A19-4EC5-B302-B5887B275B8E}" srcOrd="0" destOrd="0" presId="urn:microsoft.com/office/officeart/2005/8/layout/radial5"/>
    <dgm:cxn modelId="{6B041FF5-6375-4AC7-AFFD-65800B46B94A}" srcId="{E9800DF1-FDD1-4424-93B1-68E235EB55C9}" destId="{54773951-0947-451C-A5AF-E25074B322E3}" srcOrd="4" destOrd="0" parTransId="{FE05D25C-5CA5-4654-8ED7-074E3BF2C9E1}" sibTransId="{9B154035-D5B3-4315-B9FD-B99A4F3E6034}"/>
    <dgm:cxn modelId="{AB64E3F7-120C-4B25-B143-BF6BA8D845AB}" type="presOf" srcId="{22A7438E-59BF-494B-871C-D0DE4FB6DD37}" destId="{7D5C967E-3222-4E77-A579-9E40203CFEB3}" srcOrd="0" destOrd="0" presId="urn:microsoft.com/office/officeart/2005/8/layout/radial5"/>
    <dgm:cxn modelId="{CA7F1561-B027-4790-B20D-5E28CA29058C}" type="presParOf" srcId="{E0DD5955-6A19-4EC5-B302-B5887B275B8E}" destId="{CEA21334-FEEA-4CC5-B634-9E9DDC09B8F1}" srcOrd="0" destOrd="0" presId="urn:microsoft.com/office/officeart/2005/8/layout/radial5"/>
    <dgm:cxn modelId="{2A425C6E-D7C3-4A2E-846E-CC8D484892CD}" type="presParOf" srcId="{E0DD5955-6A19-4EC5-B302-B5887B275B8E}" destId="{07DD8C35-E876-4429-993D-BA480292057D}" srcOrd="1" destOrd="0" presId="urn:microsoft.com/office/officeart/2005/8/layout/radial5"/>
    <dgm:cxn modelId="{F60CD67A-3355-416C-9742-B9E7E8CFB750}" type="presParOf" srcId="{07DD8C35-E876-4429-993D-BA480292057D}" destId="{771EF98D-664D-421D-9E7E-6B1BD7412F21}" srcOrd="0" destOrd="0" presId="urn:microsoft.com/office/officeart/2005/8/layout/radial5"/>
    <dgm:cxn modelId="{C7638E50-7250-453B-BDAF-02724255A1D5}" type="presParOf" srcId="{E0DD5955-6A19-4EC5-B302-B5887B275B8E}" destId="{EAD2990F-8D6B-4639-9A32-8F22F8455470}" srcOrd="2" destOrd="0" presId="urn:microsoft.com/office/officeart/2005/8/layout/radial5"/>
    <dgm:cxn modelId="{6A59F1B9-ED0F-4A39-B380-8FFDC4FC251C}" type="presParOf" srcId="{E0DD5955-6A19-4EC5-B302-B5887B275B8E}" destId="{BC6E55D2-AA9E-474E-8C44-FC7225C3079D}" srcOrd="3" destOrd="0" presId="urn:microsoft.com/office/officeart/2005/8/layout/radial5"/>
    <dgm:cxn modelId="{6BEEA8DA-3F06-45DA-B34D-8D4203AC817C}" type="presParOf" srcId="{BC6E55D2-AA9E-474E-8C44-FC7225C3079D}" destId="{8F889E8C-7FF3-4833-9389-460B76D09D89}" srcOrd="0" destOrd="0" presId="urn:microsoft.com/office/officeart/2005/8/layout/radial5"/>
    <dgm:cxn modelId="{0FDD09C3-5075-44AA-92DB-E0FB659EBA85}" type="presParOf" srcId="{E0DD5955-6A19-4EC5-B302-B5887B275B8E}" destId="{6C405EDB-CDF3-4DD2-B4C7-A077C0F354EC}" srcOrd="4" destOrd="0" presId="urn:microsoft.com/office/officeart/2005/8/layout/radial5"/>
    <dgm:cxn modelId="{9DEFE421-4336-4DE0-BBC5-DE00AC71F513}" type="presParOf" srcId="{E0DD5955-6A19-4EC5-B302-B5887B275B8E}" destId="{0598462C-66DD-4434-883F-54A159A65E22}" srcOrd="5" destOrd="0" presId="urn:microsoft.com/office/officeart/2005/8/layout/radial5"/>
    <dgm:cxn modelId="{454932A3-6D9D-4A72-8349-D5EF9D800833}" type="presParOf" srcId="{0598462C-66DD-4434-883F-54A159A65E22}" destId="{453CA0BF-8ADF-458F-97C7-57C3C9BEDB35}" srcOrd="0" destOrd="0" presId="urn:microsoft.com/office/officeart/2005/8/layout/radial5"/>
    <dgm:cxn modelId="{BD9E97DA-EFBE-487C-8DEE-147B48B6B404}" type="presParOf" srcId="{E0DD5955-6A19-4EC5-B302-B5887B275B8E}" destId="{C85F847F-87BA-47C3-A4DA-041C0881FB1A}" srcOrd="6" destOrd="0" presId="urn:microsoft.com/office/officeart/2005/8/layout/radial5"/>
    <dgm:cxn modelId="{D379D08E-DB91-44F0-893D-CAE4C6C672B3}" type="presParOf" srcId="{E0DD5955-6A19-4EC5-B302-B5887B275B8E}" destId="{F7DB3586-A954-4D45-B611-D5831FE74586}" srcOrd="7" destOrd="0" presId="urn:microsoft.com/office/officeart/2005/8/layout/radial5"/>
    <dgm:cxn modelId="{9B91AA97-D247-4C83-B9D7-3E34C862E54F}" type="presParOf" srcId="{F7DB3586-A954-4D45-B611-D5831FE74586}" destId="{0F68B494-282F-46D6-B328-6BF8EDBC32FD}" srcOrd="0" destOrd="0" presId="urn:microsoft.com/office/officeart/2005/8/layout/radial5"/>
    <dgm:cxn modelId="{F21183AE-C98D-480F-8994-10EB35420F3A}" type="presParOf" srcId="{E0DD5955-6A19-4EC5-B302-B5887B275B8E}" destId="{546A7F14-7D80-4FA7-9524-48F61415085C}" srcOrd="8" destOrd="0" presId="urn:microsoft.com/office/officeart/2005/8/layout/radial5"/>
    <dgm:cxn modelId="{3766EBAE-B3DF-480B-A4DE-4D101DC56DF8}" type="presParOf" srcId="{E0DD5955-6A19-4EC5-B302-B5887B275B8E}" destId="{BDB5212F-0070-4721-864F-500B471140BF}" srcOrd="9" destOrd="0" presId="urn:microsoft.com/office/officeart/2005/8/layout/radial5"/>
    <dgm:cxn modelId="{D5B05F50-142B-47EB-A51A-9CE92CD02DD7}" type="presParOf" srcId="{BDB5212F-0070-4721-864F-500B471140BF}" destId="{46EA4D37-E4CC-4BFB-A7BF-9F74DC99B3F8}" srcOrd="0" destOrd="0" presId="urn:microsoft.com/office/officeart/2005/8/layout/radial5"/>
    <dgm:cxn modelId="{313E0420-8DBE-4610-BBB1-FED958CB6845}" type="presParOf" srcId="{E0DD5955-6A19-4EC5-B302-B5887B275B8E}" destId="{5974566D-134B-4B08-8B55-AA1DA2E016ED}" srcOrd="10" destOrd="0" presId="urn:microsoft.com/office/officeart/2005/8/layout/radial5"/>
    <dgm:cxn modelId="{708E296D-E9BC-4AD7-941D-4EF5EBD8AA33}" type="presParOf" srcId="{E0DD5955-6A19-4EC5-B302-B5887B275B8E}" destId="{7DEA75E5-E2BD-48DF-A632-27843B6B1FE7}" srcOrd="11" destOrd="0" presId="urn:microsoft.com/office/officeart/2005/8/layout/radial5"/>
    <dgm:cxn modelId="{AFA60817-C498-4BEC-BCAE-7D8DCEC4EB91}" type="presParOf" srcId="{7DEA75E5-E2BD-48DF-A632-27843B6B1FE7}" destId="{695B03F7-D1CB-4184-AE60-6558C2A4BBBE}" srcOrd="0" destOrd="0" presId="urn:microsoft.com/office/officeart/2005/8/layout/radial5"/>
    <dgm:cxn modelId="{4431C393-FA8D-40B6-B9FE-F7B8973EE4DE}" type="presParOf" srcId="{E0DD5955-6A19-4EC5-B302-B5887B275B8E}" destId="{DEECA76B-093E-4EFA-BBD7-14E984107321}" srcOrd="12" destOrd="0" presId="urn:microsoft.com/office/officeart/2005/8/layout/radial5"/>
    <dgm:cxn modelId="{0523F9CC-5C6E-4284-8AEA-5FF8B89333E5}" type="presParOf" srcId="{E0DD5955-6A19-4EC5-B302-B5887B275B8E}" destId="{7D5C967E-3222-4E77-A579-9E40203CFEB3}" srcOrd="13" destOrd="0" presId="urn:microsoft.com/office/officeart/2005/8/layout/radial5"/>
    <dgm:cxn modelId="{AECD0FAA-03BA-4E51-BF4C-5373210EFD8A}" type="presParOf" srcId="{7D5C967E-3222-4E77-A579-9E40203CFEB3}" destId="{D58F65CF-9195-4D0F-96F0-8BEECF8ECA02}" srcOrd="0" destOrd="0" presId="urn:microsoft.com/office/officeart/2005/8/layout/radial5"/>
    <dgm:cxn modelId="{16410F7D-8796-47D7-A017-C08AA2D2C2B3}" type="presParOf" srcId="{E0DD5955-6A19-4EC5-B302-B5887B275B8E}" destId="{9095E02A-7C47-45B0-BC8B-74D2393A7432}" srcOrd="14" destOrd="0" presId="urn:microsoft.com/office/officeart/2005/8/layout/radial5"/>
    <dgm:cxn modelId="{708C9BD5-3001-4A7E-B25C-2208CAA7698D}" type="presParOf" srcId="{E0DD5955-6A19-4EC5-B302-B5887B275B8E}" destId="{0A7A0A9F-16B1-4F17-800D-7AF2AC4EF352}" srcOrd="15" destOrd="0" presId="urn:microsoft.com/office/officeart/2005/8/layout/radial5"/>
    <dgm:cxn modelId="{F6DD2739-AC73-4A23-8532-D6C1477AC096}" type="presParOf" srcId="{0A7A0A9F-16B1-4F17-800D-7AF2AC4EF352}" destId="{F30F7E13-306A-4F97-BE80-90D3A4B339AB}" srcOrd="0" destOrd="0" presId="urn:microsoft.com/office/officeart/2005/8/layout/radial5"/>
    <dgm:cxn modelId="{18497212-48E7-40F3-A683-A4F883B8F344}" type="presParOf" srcId="{E0DD5955-6A19-4EC5-B302-B5887B275B8E}" destId="{06A62A3E-12B6-495E-A9B9-043803A6DBE5}" srcOrd="16" destOrd="0" presId="urn:microsoft.com/office/officeart/2005/8/layout/radial5"/>
    <dgm:cxn modelId="{11616D4D-F412-4747-8546-F3EFC06D2BFD}" type="presParOf" srcId="{E0DD5955-6A19-4EC5-B302-B5887B275B8E}" destId="{77BA5DE4-542D-44EC-9404-73B6E58D5AF6}" srcOrd="17" destOrd="0" presId="urn:microsoft.com/office/officeart/2005/8/layout/radial5"/>
    <dgm:cxn modelId="{BE1BD726-8210-43A8-92A4-ACCACD4BAB2A}" type="presParOf" srcId="{77BA5DE4-542D-44EC-9404-73B6E58D5AF6}" destId="{81D8F4EE-9189-4A0D-90ED-E7DBDEAA7A10}" srcOrd="0" destOrd="0" presId="urn:microsoft.com/office/officeart/2005/8/layout/radial5"/>
    <dgm:cxn modelId="{822BDDA1-08BD-4202-B597-E81769790863}" type="presParOf" srcId="{E0DD5955-6A19-4EC5-B302-B5887B275B8E}" destId="{F26C8FD0-B381-4FB0-AB8C-573EF160FBFD}" srcOrd="1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43C0FD-0B08-40C8-95E2-6A026E3C79B1}" type="doc">
      <dgm:prSet loTypeId="urn:microsoft.com/office/officeart/2005/8/layout/radial5" loCatId="cycle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zh-TW" altLang="en-US"/>
        </a:p>
      </dgm:t>
    </dgm:pt>
    <dgm:pt modelId="{E9800DF1-FDD1-4424-93B1-68E235EB55C9}">
      <dgm:prSet phldrT="[文字]" custT="1"/>
      <dgm:spPr>
        <a:solidFill>
          <a:srgbClr val="FF0000"/>
        </a:solidFill>
      </dgm:spPr>
      <dgm:t>
        <a:bodyPr/>
        <a:lstStyle/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21st Century</a:t>
          </a:r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VUCA</a:t>
          </a:r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Era</a:t>
          </a:r>
          <a:endParaRPr lang="zh-TW" altLang="en-US" sz="3200" b="0" spc="0" baseline="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E9A4D5A2-A40C-4542-841C-CCF2E25D6F8F}" type="parTrans" cxnId="{A5BB0162-CC4E-4C62-B9AC-6179DEF6A6D5}">
      <dgm:prSet/>
      <dgm:spPr/>
      <dgm:t>
        <a:bodyPr/>
        <a:lstStyle/>
        <a:p>
          <a:endParaRPr lang="zh-TW" altLang="en-US"/>
        </a:p>
      </dgm:t>
    </dgm:pt>
    <dgm:pt modelId="{C4630B7F-C03C-4F33-9495-906CDCB28ADF}" type="sibTrans" cxnId="{A5BB0162-CC4E-4C62-B9AC-6179DEF6A6D5}">
      <dgm:prSet/>
      <dgm:spPr/>
      <dgm:t>
        <a:bodyPr/>
        <a:lstStyle/>
        <a:p>
          <a:endParaRPr lang="zh-TW" altLang="en-US"/>
        </a:p>
      </dgm:t>
    </dgm:pt>
    <dgm:pt modelId="{084560AF-FC9E-42B9-80F8-498DEF308421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20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Volatile</a:t>
          </a:r>
        </a:p>
      </dgm:t>
    </dgm:pt>
    <dgm:pt modelId="{3436BEB8-B31B-49D6-A002-F582D19428F3}" type="parTrans" cxnId="{72DCF27A-7ACC-43DE-842F-95EC5D353CC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865CC740-810D-4674-8348-07D5D8987B30}" type="sibTrans" cxnId="{72DCF27A-7ACC-43DE-842F-95EC5D353CC5}">
      <dgm:prSet/>
      <dgm:spPr/>
      <dgm:t>
        <a:bodyPr/>
        <a:lstStyle/>
        <a:p>
          <a:endParaRPr lang="zh-TW" altLang="en-US"/>
        </a:p>
      </dgm:t>
    </dgm:pt>
    <dgm:pt modelId="{15D28AE4-CDF4-4758-84E2-1B3EBB3D8A14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20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Complex</a:t>
          </a:r>
        </a:p>
      </dgm:t>
    </dgm:pt>
    <dgm:pt modelId="{9E3CAE85-1A7F-443F-A6D7-2C3B5C8BDBBB}" type="parTrans" cxnId="{2955FC05-941B-4691-853F-061E03897F4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EBA477F2-47F1-48D6-A657-723358778434}" type="sibTrans" cxnId="{2955FC05-941B-4691-853F-061E03897F45}">
      <dgm:prSet/>
      <dgm:spPr/>
      <dgm:t>
        <a:bodyPr/>
        <a:lstStyle/>
        <a:p>
          <a:endParaRPr lang="zh-TW" altLang="en-US"/>
        </a:p>
      </dgm:t>
    </dgm:pt>
    <dgm:pt modelId="{BBE3C6D1-2226-43C8-B97A-6E1D7BD7DF1A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18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Uncertain</a:t>
          </a:r>
        </a:p>
      </dgm:t>
    </dgm:pt>
    <dgm:pt modelId="{49219ED1-C14F-49F2-A7BD-1B12A69156BC}" type="sibTrans" cxnId="{504FEAC2-46EF-4805-B12B-7E09A17AD3EC}">
      <dgm:prSet/>
      <dgm:spPr/>
      <dgm:t>
        <a:bodyPr/>
        <a:lstStyle/>
        <a:p>
          <a:endParaRPr lang="zh-TW" altLang="en-US"/>
        </a:p>
      </dgm:t>
    </dgm:pt>
    <dgm:pt modelId="{D76F1C56-C177-474E-84BC-8B9551CCA182}" type="parTrans" cxnId="{504FEAC2-46EF-4805-B12B-7E09A17AD3EC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628D07BF-5F4A-4BF4-92F3-BDFC55C8423C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08C99947-9AC6-4F6F-8E55-04B9091DE880}" type="parTrans" cxnId="{BE588EA2-0945-4BC7-9E6D-93D4CDC83B20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7FC78A3F-8F2C-45E2-90D6-BB8519BE5B0E}" type="sibTrans" cxnId="{BE588EA2-0945-4BC7-9E6D-93D4CDC83B20}">
      <dgm:prSet/>
      <dgm:spPr/>
      <dgm:t>
        <a:bodyPr/>
        <a:lstStyle/>
        <a:p>
          <a:endParaRPr lang="zh-TW" altLang="en-US"/>
        </a:p>
      </dgm:t>
    </dgm:pt>
    <dgm:pt modelId="{9201690F-31B5-4CCF-97D9-A3D82A8B0FDB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F6B2D35C-5E3D-4C6D-81F8-50B5F8F38DC6}" type="parTrans" cxnId="{D0D05B3D-4A4B-43CF-8EA8-782549C5CBD1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46D60311-255F-4431-AB0B-4A403B811C21}" type="sibTrans" cxnId="{D0D05B3D-4A4B-43CF-8EA8-782549C5CBD1}">
      <dgm:prSet/>
      <dgm:spPr/>
      <dgm:t>
        <a:bodyPr/>
        <a:lstStyle/>
        <a:p>
          <a:endParaRPr lang="zh-TW" altLang="en-US"/>
        </a:p>
      </dgm:t>
    </dgm:pt>
    <dgm:pt modelId="{54773951-0947-451C-A5AF-E25074B322E3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FE05D25C-5CA5-4654-8ED7-074E3BF2C9E1}" type="parTrans" cxnId="{6B041FF5-6375-4AC7-AFFD-65800B46B94A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9B154035-D5B3-4315-B9FD-B99A4F3E6034}" type="sibTrans" cxnId="{6B041FF5-6375-4AC7-AFFD-65800B46B94A}">
      <dgm:prSet/>
      <dgm:spPr/>
      <dgm:t>
        <a:bodyPr/>
        <a:lstStyle/>
        <a:p>
          <a:endParaRPr lang="zh-TW" altLang="en-US"/>
        </a:p>
      </dgm:t>
    </dgm:pt>
    <dgm:pt modelId="{43EBF1C7-B43E-4FBC-BA51-20375A5806F9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B60C6B8B-F211-4DEA-9101-851C715FB54B}" type="parTrans" cxnId="{CD86EF16-EC22-4D51-88AD-E55F0501C663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CF0E933F-D0F6-4DC6-862C-DE5B77683CDD}" type="sibTrans" cxnId="{CD86EF16-EC22-4D51-88AD-E55F0501C663}">
      <dgm:prSet/>
      <dgm:spPr/>
      <dgm:t>
        <a:bodyPr/>
        <a:lstStyle/>
        <a:p>
          <a:endParaRPr lang="zh-TW" altLang="en-US"/>
        </a:p>
      </dgm:t>
    </dgm:pt>
    <dgm:pt modelId="{D6419A59-B579-4F20-843F-DC14F3FE4BB2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B6668BD6-73B0-4AFE-9817-025E45D92EE2}" type="parTrans" cxnId="{E2AEC238-8EC5-4EB6-8B49-D3E5A6BC0AB1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17F4A29C-9BA6-48CD-884A-1793615065D2}" type="sibTrans" cxnId="{E2AEC238-8EC5-4EB6-8B49-D3E5A6BC0AB1}">
      <dgm:prSet/>
      <dgm:spPr/>
      <dgm:t>
        <a:bodyPr/>
        <a:lstStyle/>
        <a:p>
          <a:endParaRPr lang="zh-TW" altLang="en-US"/>
        </a:p>
      </dgm:t>
    </dgm:pt>
    <dgm:pt modelId="{5CE10659-1242-4A21-9E49-6367F2FD3F84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22A7438E-59BF-494B-871C-D0DE4FB6DD37}" type="parTrans" cxnId="{75D9C01C-6194-41C5-B23A-4151B032109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E9737ADF-8D66-4D6A-998D-4A00AB12D0D6}" type="sibTrans" cxnId="{75D9C01C-6194-41C5-B23A-4151B0321095}">
      <dgm:prSet/>
      <dgm:spPr/>
      <dgm:t>
        <a:bodyPr/>
        <a:lstStyle/>
        <a:p>
          <a:endParaRPr lang="zh-TW" altLang="en-US"/>
        </a:p>
      </dgm:t>
    </dgm:pt>
    <dgm:pt modelId="{678FEE37-F0EF-4000-8A05-2C32F2B805DB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208F08CE-C6D5-4263-B713-D9E3343921E0}" type="parTrans" cxnId="{F857C0AC-64D7-4C54-B7E6-77BB6C6915E6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4A56591C-881D-4F0B-B8C0-CC3783412BE0}" type="sibTrans" cxnId="{F857C0AC-64D7-4C54-B7E6-77BB6C6915E6}">
      <dgm:prSet/>
      <dgm:spPr/>
      <dgm:t>
        <a:bodyPr/>
        <a:lstStyle/>
        <a:p>
          <a:endParaRPr lang="zh-TW" altLang="en-US"/>
        </a:p>
      </dgm:t>
    </dgm:pt>
    <dgm:pt modelId="{E0DD5955-6A19-4EC5-B302-B5887B275B8E}" type="pres">
      <dgm:prSet presAssocID="{2F43C0FD-0B08-40C8-95E2-6A026E3C79B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EA21334-FEEA-4CC5-B634-9E9DDC09B8F1}" type="pres">
      <dgm:prSet presAssocID="{E9800DF1-FDD1-4424-93B1-68E235EB55C9}" presName="centerShape" presStyleLbl="node0" presStyleIdx="0" presStyleCnt="1" custScaleX="146822" custScaleY="138342" custLinFactNeighborX="443" custLinFactNeighborY="-295"/>
      <dgm:spPr/>
    </dgm:pt>
    <dgm:pt modelId="{07DD8C35-E876-4429-993D-BA480292057D}" type="pres">
      <dgm:prSet presAssocID="{3436BEB8-B31B-49D6-A002-F582D19428F3}" presName="parTrans" presStyleLbl="sibTrans2D1" presStyleIdx="0" presStyleCnt="9"/>
      <dgm:spPr/>
    </dgm:pt>
    <dgm:pt modelId="{771EF98D-664D-421D-9E7E-6B1BD7412F21}" type="pres">
      <dgm:prSet presAssocID="{3436BEB8-B31B-49D6-A002-F582D19428F3}" presName="connectorText" presStyleLbl="sibTrans2D1" presStyleIdx="0" presStyleCnt="9"/>
      <dgm:spPr/>
    </dgm:pt>
    <dgm:pt modelId="{EAD2990F-8D6B-4639-9A32-8F22F8455470}" type="pres">
      <dgm:prSet presAssocID="{084560AF-FC9E-42B9-80F8-498DEF308421}" presName="node" presStyleLbl="node1" presStyleIdx="0" presStyleCnt="9" custRadScaleRad="102626" custRadScaleInc="-1210">
        <dgm:presLayoutVars>
          <dgm:bulletEnabled val="1"/>
        </dgm:presLayoutVars>
      </dgm:prSet>
      <dgm:spPr/>
    </dgm:pt>
    <dgm:pt modelId="{BC6E55D2-AA9E-474E-8C44-FC7225C3079D}" type="pres">
      <dgm:prSet presAssocID="{D76F1C56-C177-474E-84BC-8B9551CCA182}" presName="parTrans" presStyleLbl="sibTrans2D1" presStyleIdx="1" presStyleCnt="9"/>
      <dgm:spPr/>
    </dgm:pt>
    <dgm:pt modelId="{8F889E8C-7FF3-4833-9389-460B76D09D89}" type="pres">
      <dgm:prSet presAssocID="{D76F1C56-C177-474E-84BC-8B9551CCA182}" presName="connectorText" presStyleLbl="sibTrans2D1" presStyleIdx="1" presStyleCnt="9"/>
      <dgm:spPr/>
    </dgm:pt>
    <dgm:pt modelId="{6C405EDB-CDF3-4DD2-B4C7-A077C0F354EC}" type="pres">
      <dgm:prSet presAssocID="{BBE3C6D1-2226-43C8-B97A-6E1D7BD7DF1A}" presName="node" presStyleLbl="node1" presStyleIdx="1" presStyleCnt="9" custRadScaleRad="105767" custRadScaleInc="-978">
        <dgm:presLayoutVars>
          <dgm:bulletEnabled val="1"/>
        </dgm:presLayoutVars>
      </dgm:prSet>
      <dgm:spPr/>
    </dgm:pt>
    <dgm:pt modelId="{0598462C-66DD-4434-883F-54A159A65E22}" type="pres">
      <dgm:prSet presAssocID="{9E3CAE85-1A7F-443F-A6D7-2C3B5C8BDBBB}" presName="parTrans" presStyleLbl="sibTrans2D1" presStyleIdx="2" presStyleCnt="9"/>
      <dgm:spPr/>
    </dgm:pt>
    <dgm:pt modelId="{453CA0BF-8ADF-458F-97C7-57C3C9BEDB35}" type="pres">
      <dgm:prSet presAssocID="{9E3CAE85-1A7F-443F-A6D7-2C3B5C8BDBBB}" presName="connectorText" presStyleLbl="sibTrans2D1" presStyleIdx="2" presStyleCnt="9"/>
      <dgm:spPr/>
    </dgm:pt>
    <dgm:pt modelId="{C85F847F-87BA-47C3-A4DA-041C0881FB1A}" type="pres">
      <dgm:prSet presAssocID="{15D28AE4-CDF4-4758-84E2-1B3EBB3D8A14}" presName="node" presStyleLbl="node1" presStyleIdx="2" presStyleCnt="9" custRadScaleRad="101962" custRadScaleInc="-2735">
        <dgm:presLayoutVars>
          <dgm:bulletEnabled val="1"/>
        </dgm:presLayoutVars>
      </dgm:prSet>
      <dgm:spPr/>
    </dgm:pt>
    <dgm:pt modelId="{F7DB3586-A954-4D45-B611-D5831FE74586}" type="pres">
      <dgm:prSet presAssocID="{F6B2D35C-5E3D-4C6D-81F8-50B5F8F38DC6}" presName="parTrans" presStyleLbl="sibTrans2D1" presStyleIdx="3" presStyleCnt="9"/>
      <dgm:spPr/>
    </dgm:pt>
    <dgm:pt modelId="{0F68B494-282F-46D6-B328-6BF8EDBC32FD}" type="pres">
      <dgm:prSet presAssocID="{F6B2D35C-5E3D-4C6D-81F8-50B5F8F38DC6}" presName="connectorText" presStyleLbl="sibTrans2D1" presStyleIdx="3" presStyleCnt="9"/>
      <dgm:spPr/>
    </dgm:pt>
    <dgm:pt modelId="{546A7F14-7D80-4FA7-9524-48F61415085C}" type="pres">
      <dgm:prSet presAssocID="{9201690F-31B5-4CCF-97D9-A3D82A8B0FDB}" presName="node" presStyleLbl="node1" presStyleIdx="3" presStyleCnt="9">
        <dgm:presLayoutVars>
          <dgm:bulletEnabled val="1"/>
        </dgm:presLayoutVars>
      </dgm:prSet>
      <dgm:spPr/>
    </dgm:pt>
    <dgm:pt modelId="{BDB5212F-0070-4721-864F-500B471140BF}" type="pres">
      <dgm:prSet presAssocID="{FE05D25C-5CA5-4654-8ED7-074E3BF2C9E1}" presName="parTrans" presStyleLbl="sibTrans2D1" presStyleIdx="4" presStyleCnt="9"/>
      <dgm:spPr/>
    </dgm:pt>
    <dgm:pt modelId="{46EA4D37-E4CC-4BFB-A7BF-9F74DC99B3F8}" type="pres">
      <dgm:prSet presAssocID="{FE05D25C-5CA5-4654-8ED7-074E3BF2C9E1}" presName="connectorText" presStyleLbl="sibTrans2D1" presStyleIdx="4" presStyleCnt="9"/>
      <dgm:spPr/>
    </dgm:pt>
    <dgm:pt modelId="{5974566D-134B-4B08-8B55-AA1DA2E016ED}" type="pres">
      <dgm:prSet presAssocID="{54773951-0947-451C-A5AF-E25074B322E3}" presName="node" presStyleLbl="node1" presStyleIdx="4" presStyleCnt="9">
        <dgm:presLayoutVars>
          <dgm:bulletEnabled val="1"/>
        </dgm:presLayoutVars>
      </dgm:prSet>
      <dgm:spPr/>
    </dgm:pt>
    <dgm:pt modelId="{7DEA75E5-E2BD-48DF-A632-27843B6B1FE7}" type="pres">
      <dgm:prSet presAssocID="{B60C6B8B-F211-4DEA-9101-851C715FB54B}" presName="parTrans" presStyleLbl="sibTrans2D1" presStyleIdx="5" presStyleCnt="9"/>
      <dgm:spPr/>
    </dgm:pt>
    <dgm:pt modelId="{695B03F7-D1CB-4184-AE60-6558C2A4BBBE}" type="pres">
      <dgm:prSet presAssocID="{B60C6B8B-F211-4DEA-9101-851C715FB54B}" presName="connectorText" presStyleLbl="sibTrans2D1" presStyleIdx="5" presStyleCnt="9"/>
      <dgm:spPr/>
    </dgm:pt>
    <dgm:pt modelId="{DEECA76B-093E-4EFA-BBD7-14E984107321}" type="pres">
      <dgm:prSet presAssocID="{43EBF1C7-B43E-4FBC-BA51-20375A5806F9}" presName="node" presStyleLbl="node1" presStyleIdx="5" presStyleCnt="9">
        <dgm:presLayoutVars>
          <dgm:bulletEnabled val="1"/>
        </dgm:presLayoutVars>
      </dgm:prSet>
      <dgm:spPr/>
    </dgm:pt>
    <dgm:pt modelId="{7D5C967E-3222-4E77-A579-9E40203CFEB3}" type="pres">
      <dgm:prSet presAssocID="{22A7438E-59BF-494B-871C-D0DE4FB6DD37}" presName="parTrans" presStyleLbl="sibTrans2D1" presStyleIdx="6" presStyleCnt="9"/>
      <dgm:spPr/>
    </dgm:pt>
    <dgm:pt modelId="{D58F65CF-9195-4D0F-96F0-8BEECF8ECA02}" type="pres">
      <dgm:prSet presAssocID="{22A7438E-59BF-494B-871C-D0DE4FB6DD37}" presName="connectorText" presStyleLbl="sibTrans2D1" presStyleIdx="6" presStyleCnt="9"/>
      <dgm:spPr/>
    </dgm:pt>
    <dgm:pt modelId="{9095E02A-7C47-45B0-BC8B-74D2393A7432}" type="pres">
      <dgm:prSet presAssocID="{5CE10659-1242-4A21-9E49-6367F2FD3F84}" presName="node" presStyleLbl="node1" presStyleIdx="6" presStyleCnt="9">
        <dgm:presLayoutVars>
          <dgm:bulletEnabled val="1"/>
        </dgm:presLayoutVars>
      </dgm:prSet>
      <dgm:spPr/>
    </dgm:pt>
    <dgm:pt modelId="{0A7A0A9F-16B1-4F17-800D-7AF2AC4EF352}" type="pres">
      <dgm:prSet presAssocID="{208F08CE-C6D5-4263-B713-D9E3343921E0}" presName="parTrans" presStyleLbl="sibTrans2D1" presStyleIdx="7" presStyleCnt="9"/>
      <dgm:spPr/>
    </dgm:pt>
    <dgm:pt modelId="{F30F7E13-306A-4F97-BE80-90D3A4B339AB}" type="pres">
      <dgm:prSet presAssocID="{208F08CE-C6D5-4263-B713-D9E3343921E0}" presName="connectorText" presStyleLbl="sibTrans2D1" presStyleIdx="7" presStyleCnt="9"/>
      <dgm:spPr/>
    </dgm:pt>
    <dgm:pt modelId="{06A62A3E-12B6-495E-A9B9-043803A6DBE5}" type="pres">
      <dgm:prSet presAssocID="{678FEE37-F0EF-4000-8A05-2C32F2B805DB}" presName="node" presStyleLbl="node1" presStyleIdx="7" presStyleCnt="9">
        <dgm:presLayoutVars>
          <dgm:bulletEnabled val="1"/>
        </dgm:presLayoutVars>
      </dgm:prSet>
      <dgm:spPr/>
    </dgm:pt>
    <dgm:pt modelId="{77BA5DE4-542D-44EC-9404-73B6E58D5AF6}" type="pres">
      <dgm:prSet presAssocID="{B6668BD6-73B0-4AFE-9817-025E45D92EE2}" presName="parTrans" presStyleLbl="sibTrans2D1" presStyleIdx="8" presStyleCnt="9"/>
      <dgm:spPr/>
    </dgm:pt>
    <dgm:pt modelId="{81D8F4EE-9189-4A0D-90ED-E7DBDEAA7A10}" type="pres">
      <dgm:prSet presAssocID="{B6668BD6-73B0-4AFE-9817-025E45D92EE2}" presName="connectorText" presStyleLbl="sibTrans2D1" presStyleIdx="8" presStyleCnt="9"/>
      <dgm:spPr/>
    </dgm:pt>
    <dgm:pt modelId="{F26C8FD0-B381-4FB0-AB8C-573EF160FBFD}" type="pres">
      <dgm:prSet presAssocID="{D6419A59-B579-4F20-843F-DC14F3FE4BB2}" presName="node" presStyleLbl="node1" presStyleIdx="8" presStyleCnt="9">
        <dgm:presLayoutVars>
          <dgm:bulletEnabled val="1"/>
        </dgm:presLayoutVars>
      </dgm:prSet>
      <dgm:spPr/>
    </dgm:pt>
  </dgm:ptLst>
  <dgm:cxnLst>
    <dgm:cxn modelId="{2ACC4704-0DAA-461E-95A9-F3B675B14A41}" type="presOf" srcId="{D6419A59-B579-4F20-843F-DC14F3FE4BB2}" destId="{F26C8FD0-B381-4FB0-AB8C-573EF160FBFD}" srcOrd="0" destOrd="0" presId="urn:microsoft.com/office/officeart/2005/8/layout/radial5"/>
    <dgm:cxn modelId="{AF209805-3ECA-49C6-8EC7-4A0C2DB94070}" type="presOf" srcId="{BBE3C6D1-2226-43C8-B97A-6E1D7BD7DF1A}" destId="{6C405EDB-CDF3-4DD2-B4C7-A077C0F354EC}" srcOrd="0" destOrd="0" presId="urn:microsoft.com/office/officeart/2005/8/layout/radial5"/>
    <dgm:cxn modelId="{2955FC05-941B-4691-853F-061E03897F45}" srcId="{E9800DF1-FDD1-4424-93B1-68E235EB55C9}" destId="{15D28AE4-CDF4-4758-84E2-1B3EBB3D8A14}" srcOrd="2" destOrd="0" parTransId="{9E3CAE85-1A7F-443F-A6D7-2C3B5C8BDBBB}" sibTransId="{EBA477F2-47F1-48D6-A657-723358778434}"/>
    <dgm:cxn modelId="{6B9C7F0D-6E9A-4628-8F2F-083653899112}" type="presOf" srcId="{43EBF1C7-B43E-4FBC-BA51-20375A5806F9}" destId="{DEECA76B-093E-4EFA-BBD7-14E984107321}" srcOrd="0" destOrd="0" presId="urn:microsoft.com/office/officeart/2005/8/layout/radial5"/>
    <dgm:cxn modelId="{DE661415-C413-462A-8273-CC257BEA6C0D}" type="presOf" srcId="{22A7438E-59BF-494B-871C-D0DE4FB6DD37}" destId="{D58F65CF-9195-4D0F-96F0-8BEECF8ECA02}" srcOrd="1" destOrd="0" presId="urn:microsoft.com/office/officeart/2005/8/layout/radial5"/>
    <dgm:cxn modelId="{CD86EF16-EC22-4D51-88AD-E55F0501C663}" srcId="{E9800DF1-FDD1-4424-93B1-68E235EB55C9}" destId="{43EBF1C7-B43E-4FBC-BA51-20375A5806F9}" srcOrd="5" destOrd="0" parTransId="{B60C6B8B-F211-4DEA-9101-851C715FB54B}" sibTransId="{CF0E933F-D0F6-4DC6-862C-DE5B77683CDD}"/>
    <dgm:cxn modelId="{75D9C01C-6194-41C5-B23A-4151B0321095}" srcId="{E9800DF1-FDD1-4424-93B1-68E235EB55C9}" destId="{5CE10659-1242-4A21-9E49-6367F2FD3F84}" srcOrd="6" destOrd="0" parTransId="{22A7438E-59BF-494B-871C-D0DE4FB6DD37}" sibTransId="{E9737ADF-8D66-4D6A-998D-4A00AB12D0D6}"/>
    <dgm:cxn modelId="{D2A4B225-D204-4D01-950E-035ED37C7436}" type="presOf" srcId="{9E3CAE85-1A7F-443F-A6D7-2C3B5C8BDBBB}" destId="{453CA0BF-8ADF-458F-97C7-57C3C9BEDB35}" srcOrd="1" destOrd="0" presId="urn:microsoft.com/office/officeart/2005/8/layout/radial5"/>
    <dgm:cxn modelId="{64A2F12F-BBDF-4F22-A6EF-DE9C3C5C6DDC}" type="presOf" srcId="{B6668BD6-73B0-4AFE-9817-025E45D92EE2}" destId="{77BA5DE4-542D-44EC-9404-73B6E58D5AF6}" srcOrd="0" destOrd="0" presId="urn:microsoft.com/office/officeart/2005/8/layout/radial5"/>
    <dgm:cxn modelId="{F9CCA731-C719-4758-9420-6D1714B374CC}" type="presOf" srcId="{678FEE37-F0EF-4000-8A05-2C32F2B805DB}" destId="{06A62A3E-12B6-495E-A9B9-043803A6DBE5}" srcOrd="0" destOrd="0" presId="urn:microsoft.com/office/officeart/2005/8/layout/radial5"/>
    <dgm:cxn modelId="{772F3F36-815A-42D0-B4D5-C66455464315}" type="presOf" srcId="{3436BEB8-B31B-49D6-A002-F582D19428F3}" destId="{07DD8C35-E876-4429-993D-BA480292057D}" srcOrd="0" destOrd="0" presId="urn:microsoft.com/office/officeart/2005/8/layout/radial5"/>
    <dgm:cxn modelId="{E2AEC238-8EC5-4EB6-8B49-D3E5A6BC0AB1}" srcId="{E9800DF1-FDD1-4424-93B1-68E235EB55C9}" destId="{D6419A59-B579-4F20-843F-DC14F3FE4BB2}" srcOrd="8" destOrd="0" parTransId="{B6668BD6-73B0-4AFE-9817-025E45D92EE2}" sibTransId="{17F4A29C-9BA6-48CD-884A-1793615065D2}"/>
    <dgm:cxn modelId="{F814D238-6E6E-4552-A7C0-14556BD722D0}" type="presOf" srcId="{3436BEB8-B31B-49D6-A002-F582D19428F3}" destId="{771EF98D-664D-421D-9E7E-6B1BD7412F21}" srcOrd="1" destOrd="0" presId="urn:microsoft.com/office/officeart/2005/8/layout/radial5"/>
    <dgm:cxn modelId="{D0D05B3D-4A4B-43CF-8EA8-782549C5CBD1}" srcId="{E9800DF1-FDD1-4424-93B1-68E235EB55C9}" destId="{9201690F-31B5-4CCF-97D9-A3D82A8B0FDB}" srcOrd="3" destOrd="0" parTransId="{F6B2D35C-5E3D-4C6D-81F8-50B5F8F38DC6}" sibTransId="{46D60311-255F-4431-AB0B-4A403B811C21}"/>
    <dgm:cxn modelId="{D3F1305E-E590-44D7-AEEA-B60966A35C30}" type="presOf" srcId="{FE05D25C-5CA5-4654-8ED7-074E3BF2C9E1}" destId="{46EA4D37-E4CC-4BFB-A7BF-9F74DC99B3F8}" srcOrd="1" destOrd="0" presId="urn:microsoft.com/office/officeart/2005/8/layout/radial5"/>
    <dgm:cxn modelId="{A5BB0162-CC4E-4C62-B9AC-6179DEF6A6D5}" srcId="{2F43C0FD-0B08-40C8-95E2-6A026E3C79B1}" destId="{E9800DF1-FDD1-4424-93B1-68E235EB55C9}" srcOrd="0" destOrd="0" parTransId="{E9A4D5A2-A40C-4542-841C-CCF2E25D6F8F}" sibTransId="{C4630B7F-C03C-4F33-9495-906CDCB28ADF}"/>
    <dgm:cxn modelId="{60255664-00A1-4E1E-8AA9-F7BB9D96AC5A}" type="presOf" srcId="{54773951-0947-451C-A5AF-E25074B322E3}" destId="{5974566D-134B-4B08-8B55-AA1DA2E016ED}" srcOrd="0" destOrd="0" presId="urn:microsoft.com/office/officeart/2005/8/layout/radial5"/>
    <dgm:cxn modelId="{699AB247-279D-4127-A2EA-6A497192CED4}" type="presOf" srcId="{D76F1C56-C177-474E-84BC-8B9551CCA182}" destId="{BC6E55D2-AA9E-474E-8C44-FC7225C3079D}" srcOrd="0" destOrd="0" presId="urn:microsoft.com/office/officeart/2005/8/layout/radial5"/>
    <dgm:cxn modelId="{2CD7F947-F805-4DC9-9F90-A6BA8C4CD699}" type="presOf" srcId="{208F08CE-C6D5-4263-B713-D9E3343921E0}" destId="{F30F7E13-306A-4F97-BE80-90D3A4B339AB}" srcOrd="1" destOrd="0" presId="urn:microsoft.com/office/officeart/2005/8/layout/radial5"/>
    <dgm:cxn modelId="{461DA273-AE46-414D-BFBB-B8E51452C9FC}" type="presOf" srcId="{5CE10659-1242-4A21-9E49-6367F2FD3F84}" destId="{9095E02A-7C47-45B0-BC8B-74D2393A7432}" srcOrd="0" destOrd="0" presId="urn:microsoft.com/office/officeart/2005/8/layout/radial5"/>
    <dgm:cxn modelId="{76EB1C56-14F1-4B73-868F-B048EFE4D7BA}" type="presOf" srcId="{208F08CE-C6D5-4263-B713-D9E3343921E0}" destId="{0A7A0A9F-16B1-4F17-800D-7AF2AC4EF352}" srcOrd="0" destOrd="0" presId="urn:microsoft.com/office/officeart/2005/8/layout/radial5"/>
    <dgm:cxn modelId="{3F46827A-95E0-49D9-A46B-3266C223EE97}" type="presOf" srcId="{B6668BD6-73B0-4AFE-9817-025E45D92EE2}" destId="{81D8F4EE-9189-4A0D-90ED-E7DBDEAA7A10}" srcOrd="1" destOrd="0" presId="urn:microsoft.com/office/officeart/2005/8/layout/radial5"/>
    <dgm:cxn modelId="{72DCF27A-7ACC-43DE-842F-95EC5D353CC5}" srcId="{E9800DF1-FDD1-4424-93B1-68E235EB55C9}" destId="{084560AF-FC9E-42B9-80F8-498DEF308421}" srcOrd="0" destOrd="0" parTransId="{3436BEB8-B31B-49D6-A002-F582D19428F3}" sibTransId="{865CC740-810D-4674-8348-07D5D8987B30}"/>
    <dgm:cxn modelId="{405B957E-B336-4547-9006-9C96DCB338EB}" type="presOf" srcId="{FE05D25C-5CA5-4654-8ED7-074E3BF2C9E1}" destId="{BDB5212F-0070-4721-864F-500B471140BF}" srcOrd="0" destOrd="0" presId="urn:microsoft.com/office/officeart/2005/8/layout/radial5"/>
    <dgm:cxn modelId="{BE28CF84-FA7E-4773-9FB4-72BF5E8396FC}" type="presOf" srcId="{15D28AE4-CDF4-4758-84E2-1B3EBB3D8A14}" destId="{C85F847F-87BA-47C3-A4DA-041C0881FB1A}" srcOrd="0" destOrd="0" presId="urn:microsoft.com/office/officeart/2005/8/layout/radial5"/>
    <dgm:cxn modelId="{7BE54186-D154-420D-AA69-232231235404}" type="presOf" srcId="{9201690F-31B5-4CCF-97D9-A3D82A8B0FDB}" destId="{546A7F14-7D80-4FA7-9524-48F61415085C}" srcOrd="0" destOrd="0" presId="urn:microsoft.com/office/officeart/2005/8/layout/radial5"/>
    <dgm:cxn modelId="{62DD1494-980F-4743-A402-E44174EACCBE}" type="presOf" srcId="{E9800DF1-FDD1-4424-93B1-68E235EB55C9}" destId="{CEA21334-FEEA-4CC5-B634-9E9DDC09B8F1}" srcOrd="0" destOrd="0" presId="urn:microsoft.com/office/officeart/2005/8/layout/radial5"/>
    <dgm:cxn modelId="{BE588EA2-0945-4BC7-9E6D-93D4CDC83B20}" srcId="{2F43C0FD-0B08-40C8-95E2-6A026E3C79B1}" destId="{628D07BF-5F4A-4BF4-92F3-BDFC55C8423C}" srcOrd="1" destOrd="0" parTransId="{08C99947-9AC6-4F6F-8E55-04B9091DE880}" sibTransId="{7FC78A3F-8F2C-45E2-90D6-BB8519BE5B0E}"/>
    <dgm:cxn modelId="{43ABFEA4-8A77-4DA7-8FC9-54D14C137C92}" type="presOf" srcId="{B60C6B8B-F211-4DEA-9101-851C715FB54B}" destId="{7DEA75E5-E2BD-48DF-A632-27843B6B1FE7}" srcOrd="0" destOrd="0" presId="urn:microsoft.com/office/officeart/2005/8/layout/radial5"/>
    <dgm:cxn modelId="{F857C0AC-64D7-4C54-B7E6-77BB6C6915E6}" srcId="{E9800DF1-FDD1-4424-93B1-68E235EB55C9}" destId="{678FEE37-F0EF-4000-8A05-2C32F2B805DB}" srcOrd="7" destOrd="0" parTransId="{208F08CE-C6D5-4263-B713-D9E3343921E0}" sibTransId="{4A56591C-881D-4F0B-B8C0-CC3783412BE0}"/>
    <dgm:cxn modelId="{160426BA-6061-405E-BAA8-BA2FD3A5E373}" type="presOf" srcId="{D76F1C56-C177-474E-84BC-8B9551CCA182}" destId="{8F889E8C-7FF3-4833-9389-460B76D09D89}" srcOrd="1" destOrd="0" presId="urn:microsoft.com/office/officeart/2005/8/layout/radial5"/>
    <dgm:cxn modelId="{2C0025BB-624B-47BD-8660-78055B87CC16}" type="presOf" srcId="{084560AF-FC9E-42B9-80F8-498DEF308421}" destId="{EAD2990F-8D6B-4639-9A32-8F22F8455470}" srcOrd="0" destOrd="0" presId="urn:microsoft.com/office/officeart/2005/8/layout/radial5"/>
    <dgm:cxn modelId="{504FEAC2-46EF-4805-B12B-7E09A17AD3EC}" srcId="{E9800DF1-FDD1-4424-93B1-68E235EB55C9}" destId="{BBE3C6D1-2226-43C8-B97A-6E1D7BD7DF1A}" srcOrd="1" destOrd="0" parTransId="{D76F1C56-C177-474E-84BC-8B9551CCA182}" sibTransId="{49219ED1-C14F-49F2-A7BD-1B12A69156BC}"/>
    <dgm:cxn modelId="{C016CCC9-C771-49DC-9AC0-591B987BD287}" type="presOf" srcId="{F6B2D35C-5E3D-4C6D-81F8-50B5F8F38DC6}" destId="{F7DB3586-A954-4D45-B611-D5831FE74586}" srcOrd="0" destOrd="0" presId="urn:microsoft.com/office/officeart/2005/8/layout/radial5"/>
    <dgm:cxn modelId="{9E1530CB-140D-45F3-B35B-1D2D1A8CE9A4}" type="presOf" srcId="{9E3CAE85-1A7F-443F-A6D7-2C3B5C8BDBBB}" destId="{0598462C-66DD-4434-883F-54A159A65E22}" srcOrd="0" destOrd="0" presId="urn:microsoft.com/office/officeart/2005/8/layout/radial5"/>
    <dgm:cxn modelId="{C49951DD-7E4E-4F3B-9687-FE090FC9941F}" type="presOf" srcId="{B60C6B8B-F211-4DEA-9101-851C715FB54B}" destId="{695B03F7-D1CB-4184-AE60-6558C2A4BBBE}" srcOrd="1" destOrd="0" presId="urn:microsoft.com/office/officeart/2005/8/layout/radial5"/>
    <dgm:cxn modelId="{454B52E4-2E5C-4AF8-AD28-1A4AC39324E3}" type="presOf" srcId="{F6B2D35C-5E3D-4C6D-81F8-50B5F8F38DC6}" destId="{0F68B494-282F-46D6-B328-6BF8EDBC32FD}" srcOrd="1" destOrd="0" presId="urn:microsoft.com/office/officeart/2005/8/layout/radial5"/>
    <dgm:cxn modelId="{98CFD1EF-3FA9-4515-B550-9687069656BC}" type="presOf" srcId="{2F43C0FD-0B08-40C8-95E2-6A026E3C79B1}" destId="{E0DD5955-6A19-4EC5-B302-B5887B275B8E}" srcOrd="0" destOrd="0" presId="urn:microsoft.com/office/officeart/2005/8/layout/radial5"/>
    <dgm:cxn modelId="{6B041FF5-6375-4AC7-AFFD-65800B46B94A}" srcId="{E9800DF1-FDD1-4424-93B1-68E235EB55C9}" destId="{54773951-0947-451C-A5AF-E25074B322E3}" srcOrd="4" destOrd="0" parTransId="{FE05D25C-5CA5-4654-8ED7-074E3BF2C9E1}" sibTransId="{9B154035-D5B3-4315-B9FD-B99A4F3E6034}"/>
    <dgm:cxn modelId="{AB64E3F7-120C-4B25-B143-BF6BA8D845AB}" type="presOf" srcId="{22A7438E-59BF-494B-871C-D0DE4FB6DD37}" destId="{7D5C967E-3222-4E77-A579-9E40203CFEB3}" srcOrd="0" destOrd="0" presId="urn:microsoft.com/office/officeart/2005/8/layout/radial5"/>
    <dgm:cxn modelId="{CA7F1561-B027-4790-B20D-5E28CA29058C}" type="presParOf" srcId="{E0DD5955-6A19-4EC5-B302-B5887B275B8E}" destId="{CEA21334-FEEA-4CC5-B634-9E9DDC09B8F1}" srcOrd="0" destOrd="0" presId="urn:microsoft.com/office/officeart/2005/8/layout/radial5"/>
    <dgm:cxn modelId="{2A425C6E-D7C3-4A2E-846E-CC8D484892CD}" type="presParOf" srcId="{E0DD5955-6A19-4EC5-B302-B5887B275B8E}" destId="{07DD8C35-E876-4429-993D-BA480292057D}" srcOrd="1" destOrd="0" presId="urn:microsoft.com/office/officeart/2005/8/layout/radial5"/>
    <dgm:cxn modelId="{F60CD67A-3355-416C-9742-B9E7E8CFB750}" type="presParOf" srcId="{07DD8C35-E876-4429-993D-BA480292057D}" destId="{771EF98D-664D-421D-9E7E-6B1BD7412F21}" srcOrd="0" destOrd="0" presId="urn:microsoft.com/office/officeart/2005/8/layout/radial5"/>
    <dgm:cxn modelId="{C7638E50-7250-453B-BDAF-02724255A1D5}" type="presParOf" srcId="{E0DD5955-6A19-4EC5-B302-B5887B275B8E}" destId="{EAD2990F-8D6B-4639-9A32-8F22F8455470}" srcOrd="2" destOrd="0" presId="urn:microsoft.com/office/officeart/2005/8/layout/radial5"/>
    <dgm:cxn modelId="{6A59F1B9-ED0F-4A39-B380-8FFDC4FC251C}" type="presParOf" srcId="{E0DD5955-6A19-4EC5-B302-B5887B275B8E}" destId="{BC6E55D2-AA9E-474E-8C44-FC7225C3079D}" srcOrd="3" destOrd="0" presId="urn:microsoft.com/office/officeart/2005/8/layout/radial5"/>
    <dgm:cxn modelId="{6BEEA8DA-3F06-45DA-B34D-8D4203AC817C}" type="presParOf" srcId="{BC6E55D2-AA9E-474E-8C44-FC7225C3079D}" destId="{8F889E8C-7FF3-4833-9389-460B76D09D89}" srcOrd="0" destOrd="0" presId="urn:microsoft.com/office/officeart/2005/8/layout/radial5"/>
    <dgm:cxn modelId="{0FDD09C3-5075-44AA-92DB-E0FB659EBA85}" type="presParOf" srcId="{E0DD5955-6A19-4EC5-B302-B5887B275B8E}" destId="{6C405EDB-CDF3-4DD2-B4C7-A077C0F354EC}" srcOrd="4" destOrd="0" presId="urn:microsoft.com/office/officeart/2005/8/layout/radial5"/>
    <dgm:cxn modelId="{9DEFE421-4336-4DE0-BBC5-DE00AC71F513}" type="presParOf" srcId="{E0DD5955-6A19-4EC5-B302-B5887B275B8E}" destId="{0598462C-66DD-4434-883F-54A159A65E22}" srcOrd="5" destOrd="0" presId="urn:microsoft.com/office/officeart/2005/8/layout/radial5"/>
    <dgm:cxn modelId="{454932A3-6D9D-4A72-8349-D5EF9D800833}" type="presParOf" srcId="{0598462C-66DD-4434-883F-54A159A65E22}" destId="{453CA0BF-8ADF-458F-97C7-57C3C9BEDB35}" srcOrd="0" destOrd="0" presId="urn:microsoft.com/office/officeart/2005/8/layout/radial5"/>
    <dgm:cxn modelId="{BD9E97DA-EFBE-487C-8DEE-147B48B6B404}" type="presParOf" srcId="{E0DD5955-6A19-4EC5-B302-B5887B275B8E}" destId="{C85F847F-87BA-47C3-A4DA-041C0881FB1A}" srcOrd="6" destOrd="0" presId="urn:microsoft.com/office/officeart/2005/8/layout/radial5"/>
    <dgm:cxn modelId="{D379D08E-DB91-44F0-893D-CAE4C6C672B3}" type="presParOf" srcId="{E0DD5955-6A19-4EC5-B302-B5887B275B8E}" destId="{F7DB3586-A954-4D45-B611-D5831FE74586}" srcOrd="7" destOrd="0" presId="urn:microsoft.com/office/officeart/2005/8/layout/radial5"/>
    <dgm:cxn modelId="{9B91AA97-D247-4C83-B9D7-3E34C862E54F}" type="presParOf" srcId="{F7DB3586-A954-4D45-B611-D5831FE74586}" destId="{0F68B494-282F-46D6-B328-6BF8EDBC32FD}" srcOrd="0" destOrd="0" presId="urn:microsoft.com/office/officeart/2005/8/layout/radial5"/>
    <dgm:cxn modelId="{F21183AE-C98D-480F-8994-10EB35420F3A}" type="presParOf" srcId="{E0DD5955-6A19-4EC5-B302-B5887B275B8E}" destId="{546A7F14-7D80-4FA7-9524-48F61415085C}" srcOrd="8" destOrd="0" presId="urn:microsoft.com/office/officeart/2005/8/layout/radial5"/>
    <dgm:cxn modelId="{3766EBAE-B3DF-480B-A4DE-4D101DC56DF8}" type="presParOf" srcId="{E0DD5955-6A19-4EC5-B302-B5887B275B8E}" destId="{BDB5212F-0070-4721-864F-500B471140BF}" srcOrd="9" destOrd="0" presId="urn:microsoft.com/office/officeart/2005/8/layout/radial5"/>
    <dgm:cxn modelId="{D5B05F50-142B-47EB-A51A-9CE92CD02DD7}" type="presParOf" srcId="{BDB5212F-0070-4721-864F-500B471140BF}" destId="{46EA4D37-E4CC-4BFB-A7BF-9F74DC99B3F8}" srcOrd="0" destOrd="0" presId="urn:microsoft.com/office/officeart/2005/8/layout/radial5"/>
    <dgm:cxn modelId="{313E0420-8DBE-4610-BBB1-FED958CB6845}" type="presParOf" srcId="{E0DD5955-6A19-4EC5-B302-B5887B275B8E}" destId="{5974566D-134B-4B08-8B55-AA1DA2E016ED}" srcOrd="10" destOrd="0" presId="urn:microsoft.com/office/officeart/2005/8/layout/radial5"/>
    <dgm:cxn modelId="{708E296D-E9BC-4AD7-941D-4EF5EBD8AA33}" type="presParOf" srcId="{E0DD5955-6A19-4EC5-B302-B5887B275B8E}" destId="{7DEA75E5-E2BD-48DF-A632-27843B6B1FE7}" srcOrd="11" destOrd="0" presId="urn:microsoft.com/office/officeart/2005/8/layout/radial5"/>
    <dgm:cxn modelId="{AFA60817-C498-4BEC-BCAE-7D8DCEC4EB91}" type="presParOf" srcId="{7DEA75E5-E2BD-48DF-A632-27843B6B1FE7}" destId="{695B03F7-D1CB-4184-AE60-6558C2A4BBBE}" srcOrd="0" destOrd="0" presId="urn:microsoft.com/office/officeart/2005/8/layout/radial5"/>
    <dgm:cxn modelId="{4431C393-FA8D-40B6-B9FE-F7B8973EE4DE}" type="presParOf" srcId="{E0DD5955-6A19-4EC5-B302-B5887B275B8E}" destId="{DEECA76B-093E-4EFA-BBD7-14E984107321}" srcOrd="12" destOrd="0" presId="urn:microsoft.com/office/officeart/2005/8/layout/radial5"/>
    <dgm:cxn modelId="{0523F9CC-5C6E-4284-8AEA-5FF8B89333E5}" type="presParOf" srcId="{E0DD5955-6A19-4EC5-B302-B5887B275B8E}" destId="{7D5C967E-3222-4E77-A579-9E40203CFEB3}" srcOrd="13" destOrd="0" presId="urn:microsoft.com/office/officeart/2005/8/layout/radial5"/>
    <dgm:cxn modelId="{AECD0FAA-03BA-4E51-BF4C-5373210EFD8A}" type="presParOf" srcId="{7D5C967E-3222-4E77-A579-9E40203CFEB3}" destId="{D58F65CF-9195-4D0F-96F0-8BEECF8ECA02}" srcOrd="0" destOrd="0" presId="urn:microsoft.com/office/officeart/2005/8/layout/radial5"/>
    <dgm:cxn modelId="{16410F7D-8796-47D7-A017-C08AA2D2C2B3}" type="presParOf" srcId="{E0DD5955-6A19-4EC5-B302-B5887B275B8E}" destId="{9095E02A-7C47-45B0-BC8B-74D2393A7432}" srcOrd="14" destOrd="0" presId="urn:microsoft.com/office/officeart/2005/8/layout/radial5"/>
    <dgm:cxn modelId="{708C9BD5-3001-4A7E-B25C-2208CAA7698D}" type="presParOf" srcId="{E0DD5955-6A19-4EC5-B302-B5887B275B8E}" destId="{0A7A0A9F-16B1-4F17-800D-7AF2AC4EF352}" srcOrd="15" destOrd="0" presId="urn:microsoft.com/office/officeart/2005/8/layout/radial5"/>
    <dgm:cxn modelId="{F6DD2739-AC73-4A23-8532-D6C1477AC096}" type="presParOf" srcId="{0A7A0A9F-16B1-4F17-800D-7AF2AC4EF352}" destId="{F30F7E13-306A-4F97-BE80-90D3A4B339AB}" srcOrd="0" destOrd="0" presId="urn:microsoft.com/office/officeart/2005/8/layout/radial5"/>
    <dgm:cxn modelId="{18497212-48E7-40F3-A683-A4F883B8F344}" type="presParOf" srcId="{E0DD5955-6A19-4EC5-B302-B5887B275B8E}" destId="{06A62A3E-12B6-495E-A9B9-043803A6DBE5}" srcOrd="16" destOrd="0" presId="urn:microsoft.com/office/officeart/2005/8/layout/radial5"/>
    <dgm:cxn modelId="{11616D4D-F412-4747-8546-F3EFC06D2BFD}" type="presParOf" srcId="{E0DD5955-6A19-4EC5-B302-B5887B275B8E}" destId="{77BA5DE4-542D-44EC-9404-73B6E58D5AF6}" srcOrd="17" destOrd="0" presId="urn:microsoft.com/office/officeart/2005/8/layout/radial5"/>
    <dgm:cxn modelId="{BE1BD726-8210-43A8-92A4-ACCACD4BAB2A}" type="presParOf" srcId="{77BA5DE4-542D-44EC-9404-73B6E58D5AF6}" destId="{81D8F4EE-9189-4A0D-90ED-E7DBDEAA7A10}" srcOrd="0" destOrd="0" presId="urn:microsoft.com/office/officeart/2005/8/layout/radial5"/>
    <dgm:cxn modelId="{822BDDA1-08BD-4202-B597-E81769790863}" type="presParOf" srcId="{E0DD5955-6A19-4EC5-B302-B5887B275B8E}" destId="{F26C8FD0-B381-4FB0-AB8C-573EF160FBFD}" srcOrd="1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43C0FD-0B08-40C8-95E2-6A026E3C79B1}" type="doc">
      <dgm:prSet loTypeId="urn:microsoft.com/office/officeart/2005/8/layout/radial5" loCatId="cycle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zh-TW" altLang="en-US"/>
        </a:p>
      </dgm:t>
    </dgm:pt>
    <dgm:pt modelId="{E9800DF1-FDD1-4424-93B1-68E235EB55C9}">
      <dgm:prSet phldrT="[文字]" custT="1"/>
      <dgm:spPr>
        <a:solidFill>
          <a:srgbClr val="FF0000"/>
        </a:solidFill>
      </dgm:spPr>
      <dgm:t>
        <a:bodyPr/>
        <a:lstStyle/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21st Century</a:t>
          </a:r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VUCA</a:t>
          </a:r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Era</a:t>
          </a:r>
          <a:endParaRPr lang="zh-TW" altLang="en-US" sz="3200" b="0" spc="0" baseline="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E9A4D5A2-A40C-4542-841C-CCF2E25D6F8F}" type="parTrans" cxnId="{A5BB0162-CC4E-4C62-B9AC-6179DEF6A6D5}">
      <dgm:prSet/>
      <dgm:spPr/>
      <dgm:t>
        <a:bodyPr/>
        <a:lstStyle/>
        <a:p>
          <a:endParaRPr lang="zh-TW" altLang="en-US"/>
        </a:p>
      </dgm:t>
    </dgm:pt>
    <dgm:pt modelId="{C4630B7F-C03C-4F33-9495-906CDCB28ADF}" type="sibTrans" cxnId="{A5BB0162-CC4E-4C62-B9AC-6179DEF6A6D5}">
      <dgm:prSet/>
      <dgm:spPr/>
      <dgm:t>
        <a:bodyPr/>
        <a:lstStyle/>
        <a:p>
          <a:endParaRPr lang="zh-TW" altLang="en-US"/>
        </a:p>
      </dgm:t>
    </dgm:pt>
    <dgm:pt modelId="{084560AF-FC9E-42B9-80F8-498DEF308421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20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Volatile</a:t>
          </a:r>
        </a:p>
      </dgm:t>
    </dgm:pt>
    <dgm:pt modelId="{3436BEB8-B31B-49D6-A002-F582D19428F3}" type="parTrans" cxnId="{72DCF27A-7ACC-43DE-842F-95EC5D353CC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865CC740-810D-4674-8348-07D5D8987B30}" type="sibTrans" cxnId="{72DCF27A-7ACC-43DE-842F-95EC5D353CC5}">
      <dgm:prSet/>
      <dgm:spPr/>
      <dgm:t>
        <a:bodyPr/>
        <a:lstStyle/>
        <a:p>
          <a:endParaRPr lang="zh-TW" altLang="en-US"/>
        </a:p>
      </dgm:t>
    </dgm:pt>
    <dgm:pt modelId="{15D28AE4-CDF4-4758-84E2-1B3EBB3D8A14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20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Complex</a:t>
          </a:r>
        </a:p>
      </dgm:t>
    </dgm:pt>
    <dgm:pt modelId="{9E3CAE85-1A7F-443F-A6D7-2C3B5C8BDBBB}" type="parTrans" cxnId="{2955FC05-941B-4691-853F-061E03897F4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EBA477F2-47F1-48D6-A657-723358778434}" type="sibTrans" cxnId="{2955FC05-941B-4691-853F-061E03897F45}">
      <dgm:prSet/>
      <dgm:spPr/>
      <dgm:t>
        <a:bodyPr/>
        <a:lstStyle/>
        <a:p>
          <a:endParaRPr lang="zh-TW" altLang="en-US"/>
        </a:p>
      </dgm:t>
    </dgm:pt>
    <dgm:pt modelId="{BBE3C6D1-2226-43C8-B97A-6E1D7BD7DF1A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18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Uncertain</a:t>
          </a:r>
        </a:p>
      </dgm:t>
    </dgm:pt>
    <dgm:pt modelId="{49219ED1-C14F-49F2-A7BD-1B12A69156BC}" type="sibTrans" cxnId="{504FEAC2-46EF-4805-B12B-7E09A17AD3EC}">
      <dgm:prSet/>
      <dgm:spPr/>
      <dgm:t>
        <a:bodyPr/>
        <a:lstStyle/>
        <a:p>
          <a:endParaRPr lang="zh-TW" altLang="en-US"/>
        </a:p>
      </dgm:t>
    </dgm:pt>
    <dgm:pt modelId="{D76F1C56-C177-474E-84BC-8B9551CCA182}" type="parTrans" cxnId="{504FEAC2-46EF-4805-B12B-7E09A17AD3EC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628D07BF-5F4A-4BF4-92F3-BDFC55C8423C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08C99947-9AC6-4F6F-8E55-04B9091DE880}" type="parTrans" cxnId="{BE588EA2-0945-4BC7-9E6D-93D4CDC83B20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7FC78A3F-8F2C-45E2-90D6-BB8519BE5B0E}" type="sibTrans" cxnId="{BE588EA2-0945-4BC7-9E6D-93D4CDC83B20}">
      <dgm:prSet/>
      <dgm:spPr/>
      <dgm:t>
        <a:bodyPr/>
        <a:lstStyle/>
        <a:p>
          <a:endParaRPr lang="zh-TW" altLang="en-US"/>
        </a:p>
      </dgm:t>
    </dgm:pt>
    <dgm:pt modelId="{9201690F-31B5-4CCF-97D9-A3D82A8B0FDB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F6B2D35C-5E3D-4C6D-81F8-50B5F8F38DC6}" type="parTrans" cxnId="{D0D05B3D-4A4B-43CF-8EA8-782549C5CBD1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46D60311-255F-4431-AB0B-4A403B811C21}" type="sibTrans" cxnId="{D0D05B3D-4A4B-43CF-8EA8-782549C5CBD1}">
      <dgm:prSet/>
      <dgm:spPr/>
      <dgm:t>
        <a:bodyPr/>
        <a:lstStyle/>
        <a:p>
          <a:endParaRPr lang="zh-TW" altLang="en-US"/>
        </a:p>
      </dgm:t>
    </dgm:pt>
    <dgm:pt modelId="{54773951-0947-451C-A5AF-E25074B322E3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FE05D25C-5CA5-4654-8ED7-074E3BF2C9E1}" type="parTrans" cxnId="{6B041FF5-6375-4AC7-AFFD-65800B46B94A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9B154035-D5B3-4315-B9FD-B99A4F3E6034}" type="sibTrans" cxnId="{6B041FF5-6375-4AC7-AFFD-65800B46B94A}">
      <dgm:prSet/>
      <dgm:spPr/>
      <dgm:t>
        <a:bodyPr/>
        <a:lstStyle/>
        <a:p>
          <a:endParaRPr lang="zh-TW" altLang="en-US"/>
        </a:p>
      </dgm:t>
    </dgm:pt>
    <dgm:pt modelId="{43EBF1C7-B43E-4FBC-BA51-20375A5806F9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B60C6B8B-F211-4DEA-9101-851C715FB54B}" type="parTrans" cxnId="{CD86EF16-EC22-4D51-88AD-E55F0501C663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CF0E933F-D0F6-4DC6-862C-DE5B77683CDD}" type="sibTrans" cxnId="{CD86EF16-EC22-4D51-88AD-E55F0501C663}">
      <dgm:prSet/>
      <dgm:spPr/>
      <dgm:t>
        <a:bodyPr/>
        <a:lstStyle/>
        <a:p>
          <a:endParaRPr lang="zh-TW" altLang="en-US"/>
        </a:p>
      </dgm:t>
    </dgm:pt>
    <dgm:pt modelId="{D6419A59-B579-4F20-843F-DC14F3FE4BB2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B6668BD6-73B0-4AFE-9817-025E45D92EE2}" type="parTrans" cxnId="{E2AEC238-8EC5-4EB6-8B49-D3E5A6BC0AB1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17F4A29C-9BA6-48CD-884A-1793615065D2}" type="sibTrans" cxnId="{E2AEC238-8EC5-4EB6-8B49-D3E5A6BC0AB1}">
      <dgm:prSet/>
      <dgm:spPr/>
      <dgm:t>
        <a:bodyPr/>
        <a:lstStyle/>
        <a:p>
          <a:endParaRPr lang="zh-TW" altLang="en-US"/>
        </a:p>
      </dgm:t>
    </dgm:pt>
    <dgm:pt modelId="{5CE10659-1242-4A21-9E49-6367F2FD3F84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22A7438E-59BF-494B-871C-D0DE4FB6DD37}" type="parTrans" cxnId="{75D9C01C-6194-41C5-B23A-4151B032109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E9737ADF-8D66-4D6A-998D-4A00AB12D0D6}" type="sibTrans" cxnId="{75D9C01C-6194-41C5-B23A-4151B0321095}">
      <dgm:prSet/>
      <dgm:spPr/>
      <dgm:t>
        <a:bodyPr/>
        <a:lstStyle/>
        <a:p>
          <a:endParaRPr lang="zh-TW" altLang="en-US"/>
        </a:p>
      </dgm:t>
    </dgm:pt>
    <dgm:pt modelId="{678FEE37-F0EF-4000-8A05-2C32F2B805DB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208F08CE-C6D5-4263-B713-D9E3343921E0}" type="parTrans" cxnId="{F857C0AC-64D7-4C54-B7E6-77BB6C6915E6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4A56591C-881D-4F0B-B8C0-CC3783412BE0}" type="sibTrans" cxnId="{F857C0AC-64D7-4C54-B7E6-77BB6C6915E6}">
      <dgm:prSet/>
      <dgm:spPr/>
      <dgm:t>
        <a:bodyPr/>
        <a:lstStyle/>
        <a:p>
          <a:endParaRPr lang="zh-TW" altLang="en-US"/>
        </a:p>
      </dgm:t>
    </dgm:pt>
    <dgm:pt modelId="{E0DD5955-6A19-4EC5-B302-B5887B275B8E}" type="pres">
      <dgm:prSet presAssocID="{2F43C0FD-0B08-40C8-95E2-6A026E3C79B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EA21334-FEEA-4CC5-B634-9E9DDC09B8F1}" type="pres">
      <dgm:prSet presAssocID="{E9800DF1-FDD1-4424-93B1-68E235EB55C9}" presName="centerShape" presStyleLbl="node0" presStyleIdx="0" presStyleCnt="1" custScaleX="146822" custScaleY="138342" custLinFactNeighborX="443" custLinFactNeighborY="-295"/>
      <dgm:spPr/>
    </dgm:pt>
    <dgm:pt modelId="{07DD8C35-E876-4429-993D-BA480292057D}" type="pres">
      <dgm:prSet presAssocID="{3436BEB8-B31B-49D6-A002-F582D19428F3}" presName="parTrans" presStyleLbl="sibTrans2D1" presStyleIdx="0" presStyleCnt="9"/>
      <dgm:spPr/>
    </dgm:pt>
    <dgm:pt modelId="{771EF98D-664D-421D-9E7E-6B1BD7412F21}" type="pres">
      <dgm:prSet presAssocID="{3436BEB8-B31B-49D6-A002-F582D19428F3}" presName="connectorText" presStyleLbl="sibTrans2D1" presStyleIdx="0" presStyleCnt="9"/>
      <dgm:spPr/>
    </dgm:pt>
    <dgm:pt modelId="{EAD2990F-8D6B-4639-9A32-8F22F8455470}" type="pres">
      <dgm:prSet presAssocID="{084560AF-FC9E-42B9-80F8-498DEF308421}" presName="node" presStyleLbl="node1" presStyleIdx="0" presStyleCnt="9" custRadScaleRad="102626" custRadScaleInc="-1210">
        <dgm:presLayoutVars>
          <dgm:bulletEnabled val="1"/>
        </dgm:presLayoutVars>
      </dgm:prSet>
      <dgm:spPr/>
    </dgm:pt>
    <dgm:pt modelId="{BC6E55D2-AA9E-474E-8C44-FC7225C3079D}" type="pres">
      <dgm:prSet presAssocID="{D76F1C56-C177-474E-84BC-8B9551CCA182}" presName="parTrans" presStyleLbl="sibTrans2D1" presStyleIdx="1" presStyleCnt="9"/>
      <dgm:spPr/>
    </dgm:pt>
    <dgm:pt modelId="{8F889E8C-7FF3-4833-9389-460B76D09D89}" type="pres">
      <dgm:prSet presAssocID="{D76F1C56-C177-474E-84BC-8B9551CCA182}" presName="connectorText" presStyleLbl="sibTrans2D1" presStyleIdx="1" presStyleCnt="9"/>
      <dgm:spPr/>
    </dgm:pt>
    <dgm:pt modelId="{6C405EDB-CDF3-4DD2-B4C7-A077C0F354EC}" type="pres">
      <dgm:prSet presAssocID="{BBE3C6D1-2226-43C8-B97A-6E1D7BD7DF1A}" presName="node" presStyleLbl="node1" presStyleIdx="1" presStyleCnt="9" custRadScaleRad="105767" custRadScaleInc="-978">
        <dgm:presLayoutVars>
          <dgm:bulletEnabled val="1"/>
        </dgm:presLayoutVars>
      </dgm:prSet>
      <dgm:spPr/>
    </dgm:pt>
    <dgm:pt modelId="{0598462C-66DD-4434-883F-54A159A65E22}" type="pres">
      <dgm:prSet presAssocID="{9E3CAE85-1A7F-443F-A6D7-2C3B5C8BDBBB}" presName="parTrans" presStyleLbl="sibTrans2D1" presStyleIdx="2" presStyleCnt="9"/>
      <dgm:spPr/>
    </dgm:pt>
    <dgm:pt modelId="{453CA0BF-8ADF-458F-97C7-57C3C9BEDB35}" type="pres">
      <dgm:prSet presAssocID="{9E3CAE85-1A7F-443F-A6D7-2C3B5C8BDBBB}" presName="connectorText" presStyleLbl="sibTrans2D1" presStyleIdx="2" presStyleCnt="9"/>
      <dgm:spPr/>
    </dgm:pt>
    <dgm:pt modelId="{C85F847F-87BA-47C3-A4DA-041C0881FB1A}" type="pres">
      <dgm:prSet presAssocID="{15D28AE4-CDF4-4758-84E2-1B3EBB3D8A14}" presName="node" presStyleLbl="node1" presStyleIdx="2" presStyleCnt="9" custRadScaleRad="101962" custRadScaleInc="-2735">
        <dgm:presLayoutVars>
          <dgm:bulletEnabled val="1"/>
        </dgm:presLayoutVars>
      </dgm:prSet>
      <dgm:spPr/>
    </dgm:pt>
    <dgm:pt modelId="{F7DB3586-A954-4D45-B611-D5831FE74586}" type="pres">
      <dgm:prSet presAssocID="{F6B2D35C-5E3D-4C6D-81F8-50B5F8F38DC6}" presName="parTrans" presStyleLbl="sibTrans2D1" presStyleIdx="3" presStyleCnt="9"/>
      <dgm:spPr/>
    </dgm:pt>
    <dgm:pt modelId="{0F68B494-282F-46D6-B328-6BF8EDBC32FD}" type="pres">
      <dgm:prSet presAssocID="{F6B2D35C-5E3D-4C6D-81F8-50B5F8F38DC6}" presName="connectorText" presStyleLbl="sibTrans2D1" presStyleIdx="3" presStyleCnt="9"/>
      <dgm:spPr/>
    </dgm:pt>
    <dgm:pt modelId="{546A7F14-7D80-4FA7-9524-48F61415085C}" type="pres">
      <dgm:prSet presAssocID="{9201690F-31B5-4CCF-97D9-A3D82A8B0FDB}" presName="node" presStyleLbl="node1" presStyleIdx="3" presStyleCnt="9">
        <dgm:presLayoutVars>
          <dgm:bulletEnabled val="1"/>
        </dgm:presLayoutVars>
      </dgm:prSet>
      <dgm:spPr/>
    </dgm:pt>
    <dgm:pt modelId="{BDB5212F-0070-4721-864F-500B471140BF}" type="pres">
      <dgm:prSet presAssocID="{FE05D25C-5CA5-4654-8ED7-074E3BF2C9E1}" presName="parTrans" presStyleLbl="sibTrans2D1" presStyleIdx="4" presStyleCnt="9"/>
      <dgm:spPr/>
    </dgm:pt>
    <dgm:pt modelId="{46EA4D37-E4CC-4BFB-A7BF-9F74DC99B3F8}" type="pres">
      <dgm:prSet presAssocID="{FE05D25C-5CA5-4654-8ED7-074E3BF2C9E1}" presName="connectorText" presStyleLbl="sibTrans2D1" presStyleIdx="4" presStyleCnt="9"/>
      <dgm:spPr/>
    </dgm:pt>
    <dgm:pt modelId="{5974566D-134B-4B08-8B55-AA1DA2E016ED}" type="pres">
      <dgm:prSet presAssocID="{54773951-0947-451C-A5AF-E25074B322E3}" presName="node" presStyleLbl="node1" presStyleIdx="4" presStyleCnt="9">
        <dgm:presLayoutVars>
          <dgm:bulletEnabled val="1"/>
        </dgm:presLayoutVars>
      </dgm:prSet>
      <dgm:spPr/>
    </dgm:pt>
    <dgm:pt modelId="{7DEA75E5-E2BD-48DF-A632-27843B6B1FE7}" type="pres">
      <dgm:prSet presAssocID="{B60C6B8B-F211-4DEA-9101-851C715FB54B}" presName="parTrans" presStyleLbl="sibTrans2D1" presStyleIdx="5" presStyleCnt="9"/>
      <dgm:spPr/>
    </dgm:pt>
    <dgm:pt modelId="{695B03F7-D1CB-4184-AE60-6558C2A4BBBE}" type="pres">
      <dgm:prSet presAssocID="{B60C6B8B-F211-4DEA-9101-851C715FB54B}" presName="connectorText" presStyleLbl="sibTrans2D1" presStyleIdx="5" presStyleCnt="9"/>
      <dgm:spPr/>
    </dgm:pt>
    <dgm:pt modelId="{DEECA76B-093E-4EFA-BBD7-14E984107321}" type="pres">
      <dgm:prSet presAssocID="{43EBF1C7-B43E-4FBC-BA51-20375A5806F9}" presName="node" presStyleLbl="node1" presStyleIdx="5" presStyleCnt="9">
        <dgm:presLayoutVars>
          <dgm:bulletEnabled val="1"/>
        </dgm:presLayoutVars>
      </dgm:prSet>
      <dgm:spPr/>
    </dgm:pt>
    <dgm:pt modelId="{7D5C967E-3222-4E77-A579-9E40203CFEB3}" type="pres">
      <dgm:prSet presAssocID="{22A7438E-59BF-494B-871C-D0DE4FB6DD37}" presName="parTrans" presStyleLbl="sibTrans2D1" presStyleIdx="6" presStyleCnt="9"/>
      <dgm:spPr/>
    </dgm:pt>
    <dgm:pt modelId="{D58F65CF-9195-4D0F-96F0-8BEECF8ECA02}" type="pres">
      <dgm:prSet presAssocID="{22A7438E-59BF-494B-871C-D0DE4FB6DD37}" presName="connectorText" presStyleLbl="sibTrans2D1" presStyleIdx="6" presStyleCnt="9"/>
      <dgm:spPr/>
    </dgm:pt>
    <dgm:pt modelId="{9095E02A-7C47-45B0-BC8B-74D2393A7432}" type="pres">
      <dgm:prSet presAssocID="{5CE10659-1242-4A21-9E49-6367F2FD3F84}" presName="node" presStyleLbl="node1" presStyleIdx="6" presStyleCnt="9">
        <dgm:presLayoutVars>
          <dgm:bulletEnabled val="1"/>
        </dgm:presLayoutVars>
      </dgm:prSet>
      <dgm:spPr/>
    </dgm:pt>
    <dgm:pt modelId="{0A7A0A9F-16B1-4F17-800D-7AF2AC4EF352}" type="pres">
      <dgm:prSet presAssocID="{208F08CE-C6D5-4263-B713-D9E3343921E0}" presName="parTrans" presStyleLbl="sibTrans2D1" presStyleIdx="7" presStyleCnt="9"/>
      <dgm:spPr/>
    </dgm:pt>
    <dgm:pt modelId="{F30F7E13-306A-4F97-BE80-90D3A4B339AB}" type="pres">
      <dgm:prSet presAssocID="{208F08CE-C6D5-4263-B713-D9E3343921E0}" presName="connectorText" presStyleLbl="sibTrans2D1" presStyleIdx="7" presStyleCnt="9"/>
      <dgm:spPr/>
    </dgm:pt>
    <dgm:pt modelId="{06A62A3E-12B6-495E-A9B9-043803A6DBE5}" type="pres">
      <dgm:prSet presAssocID="{678FEE37-F0EF-4000-8A05-2C32F2B805DB}" presName="node" presStyleLbl="node1" presStyleIdx="7" presStyleCnt="9">
        <dgm:presLayoutVars>
          <dgm:bulletEnabled val="1"/>
        </dgm:presLayoutVars>
      </dgm:prSet>
      <dgm:spPr/>
    </dgm:pt>
    <dgm:pt modelId="{77BA5DE4-542D-44EC-9404-73B6E58D5AF6}" type="pres">
      <dgm:prSet presAssocID="{B6668BD6-73B0-4AFE-9817-025E45D92EE2}" presName="parTrans" presStyleLbl="sibTrans2D1" presStyleIdx="8" presStyleCnt="9"/>
      <dgm:spPr/>
    </dgm:pt>
    <dgm:pt modelId="{81D8F4EE-9189-4A0D-90ED-E7DBDEAA7A10}" type="pres">
      <dgm:prSet presAssocID="{B6668BD6-73B0-4AFE-9817-025E45D92EE2}" presName="connectorText" presStyleLbl="sibTrans2D1" presStyleIdx="8" presStyleCnt="9"/>
      <dgm:spPr/>
    </dgm:pt>
    <dgm:pt modelId="{F26C8FD0-B381-4FB0-AB8C-573EF160FBFD}" type="pres">
      <dgm:prSet presAssocID="{D6419A59-B579-4F20-843F-DC14F3FE4BB2}" presName="node" presStyleLbl="node1" presStyleIdx="8" presStyleCnt="9">
        <dgm:presLayoutVars>
          <dgm:bulletEnabled val="1"/>
        </dgm:presLayoutVars>
      </dgm:prSet>
      <dgm:spPr/>
    </dgm:pt>
  </dgm:ptLst>
  <dgm:cxnLst>
    <dgm:cxn modelId="{2ACC4704-0DAA-461E-95A9-F3B675B14A41}" type="presOf" srcId="{D6419A59-B579-4F20-843F-DC14F3FE4BB2}" destId="{F26C8FD0-B381-4FB0-AB8C-573EF160FBFD}" srcOrd="0" destOrd="0" presId="urn:microsoft.com/office/officeart/2005/8/layout/radial5"/>
    <dgm:cxn modelId="{AF209805-3ECA-49C6-8EC7-4A0C2DB94070}" type="presOf" srcId="{BBE3C6D1-2226-43C8-B97A-6E1D7BD7DF1A}" destId="{6C405EDB-CDF3-4DD2-B4C7-A077C0F354EC}" srcOrd="0" destOrd="0" presId="urn:microsoft.com/office/officeart/2005/8/layout/radial5"/>
    <dgm:cxn modelId="{2955FC05-941B-4691-853F-061E03897F45}" srcId="{E9800DF1-FDD1-4424-93B1-68E235EB55C9}" destId="{15D28AE4-CDF4-4758-84E2-1B3EBB3D8A14}" srcOrd="2" destOrd="0" parTransId="{9E3CAE85-1A7F-443F-A6D7-2C3B5C8BDBBB}" sibTransId="{EBA477F2-47F1-48D6-A657-723358778434}"/>
    <dgm:cxn modelId="{6B9C7F0D-6E9A-4628-8F2F-083653899112}" type="presOf" srcId="{43EBF1C7-B43E-4FBC-BA51-20375A5806F9}" destId="{DEECA76B-093E-4EFA-BBD7-14E984107321}" srcOrd="0" destOrd="0" presId="urn:microsoft.com/office/officeart/2005/8/layout/radial5"/>
    <dgm:cxn modelId="{DE661415-C413-462A-8273-CC257BEA6C0D}" type="presOf" srcId="{22A7438E-59BF-494B-871C-D0DE4FB6DD37}" destId="{D58F65CF-9195-4D0F-96F0-8BEECF8ECA02}" srcOrd="1" destOrd="0" presId="urn:microsoft.com/office/officeart/2005/8/layout/radial5"/>
    <dgm:cxn modelId="{CD86EF16-EC22-4D51-88AD-E55F0501C663}" srcId="{E9800DF1-FDD1-4424-93B1-68E235EB55C9}" destId="{43EBF1C7-B43E-4FBC-BA51-20375A5806F9}" srcOrd="5" destOrd="0" parTransId="{B60C6B8B-F211-4DEA-9101-851C715FB54B}" sibTransId="{CF0E933F-D0F6-4DC6-862C-DE5B77683CDD}"/>
    <dgm:cxn modelId="{75D9C01C-6194-41C5-B23A-4151B0321095}" srcId="{E9800DF1-FDD1-4424-93B1-68E235EB55C9}" destId="{5CE10659-1242-4A21-9E49-6367F2FD3F84}" srcOrd="6" destOrd="0" parTransId="{22A7438E-59BF-494B-871C-D0DE4FB6DD37}" sibTransId="{E9737ADF-8D66-4D6A-998D-4A00AB12D0D6}"/>
    <dgm:cxn modelId="{D2A4B225-D204-4D01-950E-035ED37C7436}" type="presOf" srcId="{9E3CAE85-1A7F-443F-A6D7-2C3B5C8BDBBB}" destId="{453CA0BF-8ADF-458F-97C7-57C3C9BEDB35}" srcOrd="1" destOrd="0" presId="urn:microsoft.com/office/officeart/2005/8/layout/radial5"/>
    <dgm:cxn modelId="{64A2F12F-BBDF-4F22-A6EF-DE9C3C5C6DDC}" type="presOf" srcId="{B6668BD6-73B0-4AFE-9817-025E45D92EE2}" destId="{77BA5DE4-542D-44EC-9404-73B6E58D5AF6}" srcOrd="0" destOrd="0" presId="urn:microsoft.com/office/officeart/2005/8/layout/radial5"/>
    <dgm:cxn modelId="{F9CCA731-C719-4758-9420-6D1714B374CC}" type="presOf" srcId="{678FEE37-F0EF-4000-8A05-2C32F2B805DB}" destId="{06A62A3E-12B6-495E-A9B9-043803A6DBE5}" srcOrd="0" destOrd="0" presId="urn:microsoft.com/office/officeart/2005/8/layout/radial5"/>
    <dgm:cxn modelId="{772F3F36-815A-42D0-B4D5-C66455464315}" type="presOf" srcId="{3436BEB8-B31B-49D6-A002-F582D19428F3}" destId="{07DD8C35-E876-4429-993D-BA480292057D}" srcOrd="0" destOrd="0" presId="urn:microsoft.com/office/officeart/2005/8/layout/radial5"/>
    <dgm:cxn modelId="{E2AEC238-8EC5-4EB6-8B49-D3E5A6BC0AB1}" srcId="{E9800DF1-FDD1-4424-93B1-68E235EB55C9}" destId="{D6419A59-B579-4F20-843F-DC14F3FE4BB2}" srcOrd="8" destOrd="0" parTransId="{B6668BD6-73B0-4AFE-9817-025E45D92EE2}" sibTransId="{17F4A29C-9BA6-48CD-884A-1793615065D2}"/>
    <dgm:cxn modelId="{F814D238-6E6E-4552-A7C0-14556BD722D0}" type="presOf" srcId="{3436BEB8-B31B-49D6-A002-F582D19428F3}" destId="{771EF98D-664D-421D-9E7E-6B1BD7412F21}" srcOrd="1" destOrd="0" presId="urn:microsoft.com/office/officeart/2005/8/layout/radial5"/>
    <dgm:cxn modelId="{D0D05B3D-4A4B-43CF-8EA8-782549C5CBD1}" srcId="{E9800DF1-FDD1-4424-93B1-68E235EB55C9}" destId="{9201690F-31B5-4CCF-97D9-A3D82A8B0FDB}" srcOrd="3" destOrd="0" parTransId="{F6B2D35C-5E3D-4C6D-81F8-50B5F8F38DC6}" sibTransId="{46D60311-255F-4431-AB0B-4A403B811C21}"/>
    <dgm:cxn modelId="{D3F1305E-E590-44D7-AEEA-B60966A35C30}" type="presOf" srcId="{FE05D25C-5CA5-4654-8ED7-074E3BF2C9E1}" destId="{46EA4D37-E4CC-4BFB-A7BF-9F74DC99B3F8}" srcOrd="1" destOrd="0" presId="urn:microsoft.com/office/officeart/2005/8/layout/radial5"/>
    <dgm:cxn modelId="{A5BB0162-CC4E-4C62-B9AC-6179DEF6A6D5}" srcId="{2F43C0FD-0B08-40C8-95E2-6A026E3C79B1}" destId="{E9800DF1-FDD1-4424-93B1-68E235EB55C9}" srcOrd="0" destOrd="0" parTransId="{E9A4D5A2-A40C-4542-841C-CCF2E25D6F8F}" sibTransId="{C4630B7F-C03C-4F33-9495-906CDCB28ADF}"/>
    <dgm:cxn modelId="{60255664-00A1-4E1E-8AA9-F7BB9D96AC5A}" type="presOf" srcId="{54773951-0947-451C-A5AF-E25074B322E3}" destId="{5974566D-134B-4B08-8B55-AA1DA2E016ED}" srcOrd="0" destOrd="0" presId="urn:microsoft.com/office/officeart/2005/8/layout/radial5"/>
    <dgm:cxn modelId="{699AB247-279D-4127-A2EA-6A497192CED4}" type="presOf" srcId="{D76F1C56-C177-474E-84BC-8B9551CCA182}" destId="{BC6E55D2-AA9E-474E-8C44-FC7225C3079D}" srcOrd="0" destOrd="0" presId="urn:microsoft.com/office/officeart/2005/8/layout/radial5"/>
    <dgm:cxn modelId="{2CD7F947-F805-4DC9-9F90-A6BA8C4CD699}" type="presOf" srcId="{208F08CE-C6D5-4263-B713-D9E3343921E0}" destId="{F30F7E13-306A-4F97-BE80-90D3A4B339AB}" srcOrd="1" destOrd="0" presId="urn:microsoft.com/office/officeart/2005/8/layout/radial5"/>
    <dgm:cxn modelId="{461DA273-AE46-414D-BFBB-B8E51452C9FC}" type="presOf" srcId="{5CE10659-1242-4A21-9E49-6367F2FD3F84}" destId="{9095E02A-7C47-45B0-BC8B-74D2393A7432}" srcOrd="0" destOrd="0" presId="urn:microsoft.com/office/officeart/2005/8/layout/radial5"/>
    <dgm:cxn modelId="{76EB1C56-14F1-4B73-868F-B048EFE4D7BA}" type="presOf" srcId="{208F08CE-C6D5-4263-B713-D9E3343921E0}" destId="{0A7A0A9F-16B1-4F17-800D-7AF2AC4EF352}" srcOrd="0" destOrd="0" presId="urn:microsoft.com/office/officeart/2005/8/layout/radial5"/>
    <dgm:cxn modelId="{3F46827A-95E0-49D9-A46B-3266C223EE97}" type="presOf" srcId="{B6668BD6-73B0-4AFE-9817-025E45D92EE2}" destId="{81D8F4EE-9189-4A0D-90ED-E7DBDEAA7A10}" srcOrd="1" destOrd="0" presId="urn:microsoft.com/office/officeart/2005/8/layout/radial5"/>
    <dgm:cxn modelId="{72DCF27A-7ACC-43DE-842F-95EC5D353CC5}" srcId="{E9800DF1-FDD1-4424-93B1-68E235EB55C9}" destId="{084560AF-FC9E-42B9-80F8-498DEF308421}" srcOrd="0" destOrd="0" parTransId="{3436BEB8-B31B-49D6-A002-F582D19428F3}" sibTransId="{865CC740-810D-4674-8348-07D5D8987B30}"/>
    <dgm:cxn modelId="{405B957E-B336-4547-9006-9C96DCB338EB}" type="presOf" srcId="{FE05D25C-5CA5-4654-8ED7-074E3BF2C9E1}" destId="{BDB5212F-0070-4721-864F-500B471140BF}" srcOrd="0" destOrd="0" presId="urn:microsoft.com/office/officeart/2005/8/layout/radial5"/>
    <dgm:cxn modelId="{BE28CF84-FA7E-4773-9FB4-72BF5E8396FC}" type="presOf" srcId="{15D28AE4-CDF4-4758-84E2-1B3EBB3D8A14}" destId="{C85F847F-87BA-47C3-A4DA-041C0881FB1A}" srcOrd="0" destOrd="0" presId="urn:microsoft.com/office/officeart/2005/8/layout/radial5"/>
    <dgm:cxn modelId="{7BE54186-D154-420D-AA69-232231235404}" type="presOf" srcId="{9201690F-31B5-4CCF-97D9-A3D82A8B0FDB}" destId="{546A7F14-7D80-4FA7-9524-48F61415085C}" srcOrd="0" destOrd="0" presId="urn:microsoft.com/office/officeart/2005/8/layout/radial5"/>
    <dgm:cxn modelId="{62DD1494-980F-4743-A402-E44174EACCBE}" type="presOf" srcId="{E9800DF1-FDD1-4424-93B1-68E235EB55C9}" destId="{CEA21334-FEEA-4CC5-B634-9E9DDC09B8F1}" srcOrd="0" destOrd="0" presId="urn:microsoft.com/office/officeart/2005/8/layout/radial5"/>
    <dgm:cxn modelId="{BE588EA2-0945-4BC7-9E6D-93D4CDC83B20}" srcId="{2F43C0FD-0B08-40C8-95E2-6A026E3C79B1}" destId="{628D07BF-5F4A-4BF4-92F3-BDFC55C8423C}" srcOrd="1" destOrd="0" parTransId="{08C99947-9AC6-4F6F-8E55-04B9091DE880}" sibTransId="{7FC78A3F-8F2C-45E2-90D6-BB8519BE5B0E}"/>
    <dgm:cxn modelId="{43ABFEA4-8A77-4DA7-8FC9-54D14C137C92}" type="presOf" srcId="{B60C6B8B-F211-4DEA-9101-851C715FB54B}" destId="{7DEA75E5-E2BD-48DF-A632-27843B6B1FE7}" srcOrd="0" destOrd="0" presId="urn:microsoft.com/office/officeart/2005/8/layout/radial5"/>
    <dgm:cxn modelId="{F857C0AC-64D7-4C54-B7E6-77BB6C6915E6}" srcId="{E9800DF1-FDD1-4424-93B1-68E235EB55C9}" destId="{678FEE37-F0EF-4000-8A05-2C32F2B805DB}" srcOrd="7" destOrd="0" parTransId="{208F08CE-C6D5-4263-B713-D9E3343921E0}" sibTransId="{4A56591C-881D-4F0B-B8C0-CC3783412BE0}"/>
    <dgm:cxn modelId="{160426BA-6061-405E-BAA8-BA2FD3A5E373}" type="presOf" srcId="{D76F1C56-C177-474E-84BC-8B9551CCA182}" destId="{8F889E8C-7FF3-4833-9389-460B76D09D89}" srcOrd="1" destOrd="0" presId="urn:microsoft.com/office/officeart/2005/8/layout/radial5"/>
    <dgm:cxn modelId="{2C0025BB-624B-47BD-8660-78055B87CC16}" type="presOf" srcId="{084560AF-FC9E-42B9-80F8-498DEF308421}" destId="{EAD2990F-8D6B-4639-9A32-8F22F8455470}" srcOrd="0" destOrd="0" presId="urn:microsoft.com/office/officeart/2005/8/layout/radial5"/>
    <dgm:cxn modelId="{504FEAC2-46EF-4805-B12B-7E09A17AD3EC}" srcId="{E9800DF1-FDD1-4424-93B1-68E235EB55C9}" destId="{BBE3C6D1-2226-43C8-B97A-6E1D7BD7DF1A}" srcOrd="1" destOrd="0" parTransId="{D76F1C56-C177-474E-84BC-8B9551CCA182}" sibTransId="{49219ED1-C14F-49F2-A7BD-1B12A69156BC}"/>
    <dgm:cxn modelId="{C016CCC9-C771-49DC-9AC0-591B987BD287}" type="presOf" srcId="{F6B2D35C-5E3D-4C6D-81F8-50B5F8F38DC6}" destId="{F7DB3586-A954-4D45-B611-D5831FE74586}" srcOrd="0" destOrd="0" presId="urn:microsoft.com/office/officeart/2005/8/layout/radial5"/>
    <dgm:cxn modelId="{9E1530CB-140D-45F3-B35B-1D2D1A8CE9A4}" type="presOf" srcId="{9E3CAE85-1A7F-443F-A6D7-2C3B5C8BDBBB}" destId="{0598462C-66DD-4434-883F-54A159A65E22}" srcOrd="0" destOrd="0" presId="urn:microsoft.com/office/officeart/2005/8/layout/radial5"/>
    <dgm:cxn modelId="{C49951DD-7E4E-4F3B-9687-FE090FC9941F}" type="presOf" srcId="{B60C6B8B-F211-4DEA-9101-851C715FB54B}" destId="{695B03F7-D1CB-4184-AE60-6558C2A4BBBE}" srcOrd="1" destOrd="0" presId="urn:microsoft.com/office/officeart/2005/8/layout/radial5"/>
    <dgm:cxn modelId="{454B52E4-2E5C-4AF8-AD28-1A4AC39324E3}" type="presOf" srcId="{F6B2D35C-5E3D-4C6D-81F8-50B5F8F38DC6}" destId="{0F68B494-282F-46D6-B328-6BF8EDBC32FD}" srcOrd="1" destOrd="0" presId="urn:microsoft.com/office/officeart/2005/8/layout/radial5"/>
    <dgm:cxn modelId="{98CFD1EF-3FA9-4515-B550-9687069656BC}" type="presOf" srcId="{2F43C0FD-0B08-40C8-95E2-6A026E3C79B1}" destId="{E0DD5955-6A19-4EC5-B302-B5887B275B8E}" srcOrd="0" destOrd="0" presId="urn:microsoft.com/office/officeart/2005/8/layout/radial5"/>
    <dgm:cxn modelId="{6B041FF5-6375-4AC7-AFFD-65800B46B94A}" srcId="{E9800DF1-FDD1-4424-93B1-68E235EB55C9}" destId="{54773951-0947-451C-A5AF-E25074B322E3}" srcOrd="4" destOrd="0" parTransId="{FE05D25C-5CA5-4654-8ED7-074E3BF2C9E1}" sibTransId="{9B154035-D5B3-4315-B9FD-B99A4F3E6034}"/>
    <dgm:cxn modelId="{AB64E3F7-120C-4B25-B143-BF6BA8D845AB}" type="presOf" srcId="{22A7438E-59BF-494B-871C-D0DE4FB6DD37}" destId="{7D5C967E-3222-4E77-A579-9E40203CFEB3}" srcOrd="0" destOrd="0" presId="urn:microsoft.com/office/officeart/2005/8/layout/radial5"/>
    <dgm:cxn modelId="{CA7F1561-B027-4790-B20D-5E28CA29058C}" type="presParOf" srcId="{E0DD5955-6A19-4EC5-B302-B5887B275B8E}" destId="{CEA21334-FEEA-4CC5-B634-9E9DDC09B8F1}" srcOrd="0" destOrd="0" presId="urn:microsoft.com/office/officeart/2005/8/layout/radial5"/>
    <dgm:cxn modelId="{2A425C6E-D7C3-4A2E-846E-CC8D484892CD}" type="presParOf" srcId="{E0DD5955-6A19-4EC5-B302-B5887B275B8E}" destId="{07DD8C35-E876-4429-993D-BA480292057D}" srcOrd="1" destOrd="0" presId="urn:microsoft.com/office/officeart/2005/8/layout/radial5"/>
    <dgm:cxn modelId="{F60CD67A-3355-416C-9742-B9E7E8CFB750}" type="presParOf" srcId="{07DD8C35-E876-4429-993D-BA480292057D}" destId="{771EF98D-664D-421D-9E7E-6B1BD7412F21}" srcOrd="0" destOrd="0" presId="urn:microsoft.com/office/officeart/2005/8/layout/radial5"/>
    <dgm:cxn modelId="{C7638E50-7250-453B-BDAF-02724255A1D5}" type="presParOf" srcId="{E0DD5955-6A19-4EC5-B302-B5887B275B8E}" destId="{EAD2990F-8D6B-4639-9A32-8F22F8455470}" srcOrd="2" destOrd="0" presId="urn:microsoft.com/office/officeart/2005/8/layout/radial5"/>
    <dgm:cxn modelId="{6A59F1B9-ED0F-4A39-B380-8FFDC4FC251C}" type="presParOf" srcId="{E0DD5955-6A19-4EC5-B302-B5887B275B8E}" destId="{BC6E55D2-AA9E-474E-8C44-FC7225C3079D}" srcOrd="3" destOrd="0" presId="urn:microsoft.com/office/officeart/2005/8/layout/radial5"/>
    <dgm:cxn modelId="{6BEEA8DA-3F06-45DA-B34D-8D4203AC817C}" type="presParOf" srcId="{BC6E55D2-AA9E-474E-8C44-FC7225C3079D}" destId="{8F889E8C-7FF3-4833-9389-460B76D09D89}" srcOrd="0" destOrd="0" presId="urn:microsoft.com/office/officeart/2005/8/layout/radial5"/>
    <dgm:cxn modelId="{0FDD09C3-5075-44AA-92DB-E0FB659EBA85}" type="presParOf" srcId="{E0DD5955-6A19-4EC5-B302-B5887B275B8E}" destId="{6C405EDB-CDF3-4DD2-B4C7-A077C0F354EC}" srcOrd="4" destOrd="0" presId="urn:microsoft.com/office/officeart/2005/8/layout/radial5"/>
    <dgm:cxn modelId="{9DEFE421-4336-4DE0-BBC5-DE00AC71F513}" type="presParOf" srcId="{E0DD5955-6A19-4EC5-B302-B5887B275B8E}" destId="{0598462C-66DD-4434-883F-54A159A65E22}" srcOrd="5" destOrd="0" presId="urn:microsoft.com/office/officeart/2005/8/layout/radial5"/>
    <dgm:cxn modelId="{454932A3-6D9D-4A72-8349-D5EF9D800833}" type="presParOf" srcId="{0598462C-66DD-4434-883F-54A159A65E22}" destId="{453CA0BF-8ADF-458F-97C7-57C3C9BEDB35}" srcOrd="0" destOrd="0" presId="urn:microsoft.com/office/officeart/2005/8/layout/radial5"/>
    <dgm:cxn modelId="{BD9E97DA-EFBE-487C-8DEE-147B48B6B404}" type="presParOf" srcId="{E0DD5955-6A19-4EC5-B302-B5887B275B8E}" destId="{C85F847F-87BA-47C3-A4DA-041C0881FB1A}" srcOrd="6" destOrd="0" presId="urn:microsoft.com/office/officeart/2005/8/layout/radial5"/>
    <dgm:cxn modelId="{D379D08E-DB91-44F0-893D-CAE4C6C672B3}" type="presParOf" srcId="{E0DD5955-6A19-4EC5-B302-B5887B275B8E}" destId="{F7DB3586-A954-4D45-B611-D5831FE74586}" srcOrd="7" destOrd="0" presId="urn:microsoft.com/office/officeart/2005/8/layout/radial5"/>
    <dgm:cxn modelId="{9B91AA97-D247-4C83-B9D7-3E34C862E54F}" type="presParOf" srcId="{F7DB3586-A954-4D45-B611-D5831FE74586}" destId="{0F68B494-282F-46D6-B328-6BF8EDBC32FD}" srcOrd="0" destOrd="0" presId="urn:microsoft.com/office/officeart/2005/8/layout/radial5"/>
    <dgm:cxn modelId="{F21183AE-C98D-480F-8994-10EB35420F3A}" type="presParOf" srcId="{E0DD5955-6A19-4EC5-B302-B5887B275B8E}" destId="{546A7F14-7D80-4FA7-9524-48F61415085C}" srcOrd="8" destOrd="0" presId="urn:microsoft.com/office/officeart/2005/8/layout/radial5"/>
    <dgm:cxn modelId="{3766EBAE-B3DF-480B-A4DE-4D101DC56DF8}" type="presParOf" srcId="{E0DD5955-6A19-4EC5-B302-B5887B275B8E}" destId="{BDB5212F-0070-4721-864F-500B471140BF}" srcOrd="9" destOrd="0" presId="urn:microsoft.com/office/officeart/2005/8/layout/radial5"/>
    <dgm:cxn modelId="{D5B05F50-142B-47EB-A51A-9CE92CD02DD7}" type="presParOf" srcId="{BDB5212F-0070-4721-864F-500B471140BF}" destId="{46EA4D37-E4CC-4BFB-A7BF-9F74DC99B3F8}" srcOrd="0" destOrd="0" presId="urn:microsoft.com/office/officeart/2005/8/layout/radial5"/>
    <dgm:cxn modelId="{313E0420-8DBE-4610-BBB1-FED958CB6845}" type="presParOf" srcId="{E0DD5955-6A19-4EC5-B302-B5887B275B8E}" destId="{5974566D-134B-4B08-8B55-AA1DA2E016ED}" srcOrd="10" destOrd="0" presId="urn:microsoft.com/office/officeart/2005/8/layout/radial5"/>
    <dgm:cxn modelId="{708E296D-E9BC-4AD7-941D-4EF5EBD8AA33}" type="presParOf" srcId="{E0DD5955-6A19-4EC5-B302-B5887B275B8E}" destId="{7DEA75E5-E2BD-48DF-A632-27843B6B1FE7}" srcOrd="11" destOrd="0" presId="urn:microsoft.com/office/officeart/2005/8/layout/radial5"/>
    <dgm:cxn modelId="{AFA60817-C498-4BEC-BCAE-7D8DCEC4EB91}" type="presParOf" srcId="{7DEA75E5-E2BD-48DF-A632-27843B6B1FE7}" destId="{695B03F7-D1CB-4184-AE60-6558C2A4BBBE}" srcOrd="0" destOrd="0" presId="urn:microsoft.com/office/officeart/2005/8/layout/radial5"/>
    <dgm:cxn modelId="{4431C393-FA8D-40B6-B9FE-F7B8973EE4DE}" type="presParOf" srcId="{E0DD5955-6A19-4EC5-B302-B5887B275B8E}" destId="{DEECA76B-093E-4EFA-BBD7-14E984107321}" srcOrd="12" destOrd="0" presId="urn:microsoft.com/office/officeart/2005/8/layout/radial5"/>
    <dgm:cxn modelId="{0523F9CC-5C6E-4284-8AEA-5FF8B89333E5}" type="presParOf" srcId="{E0DD5955-6A19-4EC5-B302-B5887B275B8E}" destId="{7D5C967E-3222-4E77-A579-9E40203CFEB3}" srcOrd="13" destOrd="0" presId="urn:microsoft.com/office/officeart/2005/8/layout/radial5"/>
    <dgm:cxn modelId="{AECD0FAA-03BA-4E51-BF4C-5373210EFD8A}" type="presParOf" srcId="{7D5C967E-3222-4E77-A579-9E40203CFEB3}" destId="{D58F65CF-9195-4D0F-96F0-8BEECF8ECA02}" srcOrd="0" destOrd="0" presId="urn:microsoft.com/office/officeart/2005/8/layout/radial5"/>
    <dgm:cxn modelId="{16410F7D-8796-47D7-A017-C08AA2D2C2B3}" type="presParOf" srcId="{E0DD5955-6A19-4EC5-B302-B5887B275B8E}" destId="{9095E02A-7C47-45B0-BC8B-74D2393A7432}" srcOrd="14" destOrd="0" presId="urn:microsoft.com/office/officeart/2005/8/layout/radial5"/>
    <dgm:cxn modelId="{708C9BD5-3001-4A7E-B25C-2208CAA7698D}" type="presParOf" srcId="{E0DD5955-6A19-4EC5-B302-B5887B275B8E}" destId="{0A7A0A9F-16B1-4F17-800D-7AF2AC4EF352}" srcOrd="15" destOrd="0" presId="urn:microsoft.com/office/officeart/2005/8/layout/radial5"/>
    <dgm:cxn modelId="{F6DD2739-AC73-4A23-8532-D6C1477AC096}" type="presParOf" srcId="{0A7A0A9F-16B1-4F17-800D-7AF2AC4EF352}" destId="{F30F7E13-306A-4F97-BE80-90D3A4B339AB}" srcOrd="0" destOrd="0" presId="urn:microsoft.com/office/officeart/2005/8/layout/radial5"/>
    <dgm:cxn modelId="{18497212-48E7-40F3-A683-A4F883B8F344}" type="presParOf" srcId="{E0DD5955-6A19-4EC5-B302-B5887B275B8E}" destId="{06A62A3E-12B6-495E-A9B9-043803A6DBE5}" srcOrd="16" destOrd="0" presId="urn:microsoft.com/office/officeart/2005/8/layout/radial5"/>
    <dgm:cxn modelId="{11616D4D-F412-4747-8546-F3EFC06D2BFD}" type="presParOf" srcId="{E0DD5955-6A19-4EC5-B302-B5887B275B8E}" destId="{77BA5DE4-542D-44EC-9404-73B6E58D5AF6}" srcOrd="17" destOrd="0" presId="urn:microsoft.com/office/officeart/2005/8/layout/radial5"/>
    <dgm:cxn modelId="{BE1BD726-8210-43A8-92A4-ACCACD4BAB2A}" type="presParOf" srcId="{77BA5DE4-542D-44EC-9404-73B6E58D5AF6}" destId="{81D8F4EE-9189-4A0D-90ED-E7DBDEAA7A10}" srcOrd="0" destOrd="0" presId="urn:microsoft.com/office/officeart/2005/8/layout/radial5"/>
    <dgm:cxn modelId="{822BDDA1-08BD-4202-B597-E81769790863}" type="presParOf" srcId="{E0DD5955-6A19-4EC5-B302-B5887B275B8E}" destId="{F26C8FD0-B381-4FB0-AB8C-573EF160FBFD}" srcOrd="1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43C0FD-0B08-40C8-95E2-6A026E3C79B1}" type="doc">
      <dgm:prSet loTypeId="urn:microsoft.com/office/officeart/2005/8/layout/radial5" loCatId="cycle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zh-TW" altLang="en-US"/>
        </a:p>
      </dgm:t>
    </dgm:pt>
    <dgm:pt modelId="{E9800DF1-FDD1-4424-93B1-68E235EB55C9}">
      <dgm:prSet phldrT="[文字]" custT="1"/>
      <dgm:spPr>
        <a:solidFill>
          <a:srgbClr val="FF0000"/>
        </a:solidFill>
      </dgm:spPr>
      <dgm:t>
        <a:bodyPr/>
        <a:lstStyle/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21st Century</a:t>
          </a:r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VUCA</a:t>
          </a:r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Era</a:t>
          </a:r>
          <a:endParaRPr lang="zh-TW" altLang="en-US" sz="3200" b="0" spc="0" baseline="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E9A4D5A2-A40C-4542-841C-CCF2E25D6F8F}" type="parTrans" cxnId="{A5BB0162-CC4E-4C62-B9AC-6179DEF6A6D5}">
      <dgm:prSet/>
      <dgm:spPr/>
      <dgm:t>
        <a:bodyPr/>
        <a:lstStyle/>
        <a:p>
          <a:endParaRPr lang="zh-TW" altLang="en-US"/>
        </a:p>
      </dgm:t>
    </dgm:pt>
    <dgm:pt modelId="{C4630B7F-C03C-4F33-9495-906CDCB28ADF}" type="sibTrans" cxnId="{A5BB0162-CC4E-4C62-B9AC-6179DEF6A6D5}">
      <dgm:prSet/>
      <dgm:spPr/>
      <dgm:t>
        <a:bodyPr/>
        <a:lstStyle/>
        <a:p>
          <a:endParaRPr lang="zh-TW" altLang="en-US"/>
        </a:p>
      </dgm:t>
    </dgm:pt>
    <dgm:pt modelId="{084560AF-FC9E-42B9-80F8-498DEF308421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20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Volatile</a:t>
          </a:r>
        </a:p>
      </dgm:t>
    </dgm:pt>
    <dgm:pt modelId="{3436BEB8-B31B-49D6-A002-F582D19428F3}" type="parTrans" cxnId="{72DCF27A-7ACC-43DE-842F-95EC5D353CC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865CC740-810D-4674-8348-07D5D8987B30}" type="sibTrans" cxnId="{72DCF27A-7ACC-43DE-842F-95EC5D353CC5}">
      <dgm:prSet/>
      <dgm:spPr/>
      <dgm:t>
        <a:bodyPr/>
        <a:lstStyle/>
        <a:p>
          <a:endParaRPr lang="zh-TW" altLang="en-US"/>
        </a:p>
      </dgm:t>
    </dgm:pt>
    <dgm:pt modelId="{15D28AE4-CDF4-4758-84E2-1B3EBB3D8A14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20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Complex</a:t>
          </a:r>
        </a:p>
      </dgm:t>
    </dgm:pt>
    <dgm:pt modelId="{9E3CAE85-1A7F-443F-A6D7-2C3B5C8BDBBB}" type="parTrans" cxnId="{2955FC05-941B-4691-853F-061E03897F4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EBA477F2-47F1-48D6-A657-723358778434}" type="sibTrans" cxnId="{2955FC05-941B-4691-853F-061E03897F45}">
      <dgm:prSet/>
      <dgm:spPr/>
      <dgm:t>
        <a:bodyPr/>
        <a:lstStyle/>
        <a:p>
          <a:endParaRPr lang="zh-TW" altLang="en-US"/>
        </a:p>
      </dgm:t>
    </dgm:pt>
    <dgm:pt modelId="{BBE3C6D1-2226-43C8-B97A-6E1D7BD7DF1A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18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Uncertain</a:t>
          </a:r>
        </a:p>
      </dgm:t>
    </dgm:pt>
    <dgm:pt modelId="{49219ED1-C14F-49F2-A7BD-1B12A69156BC}" type="sibTrans" cxnId="{504FEAC2-46EF-4805-B12B-7E09A17AD3EC}">
      <dgm:prSet/>
      <dgm:spPr/>
      <dgm:t>
        <a:bodyPr/>
        <a:lstStyle/>
        <a:p>
          <a:endParaRPr lang="zh-TW" altLang="en-US"/>
        </a:p>
      </dgm:t>
    </dgm:pt>
    <dgm:pt modelId="{D76F1C56-C177-474E-84BC-8B9551CCA182}" type="parTrans" cxnId="{504FEAC2-46EF-4805-B12B-7E09A17AD3EC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628D07BF-5F4A-4BF4-92F3-BDFC55C8423C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08C99947-9AC6-4F6F-8E55-04B9091DE880}" type="parTrans" cxnId="{BE588EA2-0945-4BC7-9E6D-93D4CDC83B20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7FC78A3F-8F2C-45E2-90D6-BB8519BE5B0E}" type="sibTrans" cxnId="{BE588EA2-0945-4BC7-9E6D-93D4CDC83B20}">
      <dgm:prSet/>
      <dgm:spPr/>
      <dgm:t>
        <a:bodyPr/>
        <a:lstStyle/>
        <a:p>
          <a:endParaRPr lang="zh-TW" altLang="en-US"/>
        </a:p>
      </dgm:t>
    </dgm:pt>
    <dgm:pt modelId="{9201690F-31B5-4CCF-97D9-A3D82A8B0FDB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F6B2D35C-5E3D-4C6D-81F8-50B5F8F38DC6}" type="parTrans" cxnId="{D0D05B3D-4A4B-43CF-8EA8-782549C5CBD1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46D60311-255F-4431-AB0B-4A403B811C21}" type="sibTrans" cxnId="{D0D05B3D-4A4B-43CF-8EA8-782549C5CBD1}">
      <dgm:prSet/>
      <dgm:spPr/>
      <dgm:t>
        <a:bodyPr/>
        <a:lstStyle/>
        <a:p>
          <a:endParaRPr lang="zh-TW" altLang="en-US"/>
        </a:p>
      </dgm:t>
    </dgm:pt>
    <dgm:pt modelId="{54773951-0947-451C-A5AF-E25074B322E3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FE05D25C-5CA5-4654-8ED7-074E3BF2C9E1}" type="parTrans" cxnId="{6B041FF5-6375-4AC7-AFFD-65800B46B94A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9B154035-D5B3-4315-B9FD-B99A4F3E6034}" type="sibTrans" cxnId="{6B041FF5-6375-4AC7-AFFD-65800B46B94A}">
      <dgm:prSet/>
      <dgm:spPr/>
      <dgm:t>
        <a:bodyPr/>
        <a:lstStyle/>
        <a:p>
          <a:endParaRPr lang="zh-TW" altLang="en-US"/>
        </a:p>
      </dgm:t>
    </dgm:pt>
    <dgm:pt modelId="{43EBF1C7-B43E-4FBC-BA51-20375A5806F9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B60C6B8B-F211-4DEA-9101-851C715FB54B}" type="parTrans" cxnId="{CD86EF16-EC22-4D51-88AD-E55F0501C663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CF0E933F-D0F6-4DC6-862C-DE5B77683CDD}" type="sibTrans" cxnId="{CD86EF16-EC22-4D51-88AD-E55F0501C663}">
      <dgm:prSet/>
      <dgm:spPr/>
      <dgm:t>
        <a:bodyPr/>
        <a:lstStyle/>
        <a:p>
          <a:endParaRPr lang="zh-TW" altLang="en-US"/>
        </a:p>
      </dgm:t>
    </dgm:pt>
    <dgm:pt modelId="{D6419A59-B579-4F20-843F-DC14F3FE4BB2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B6668BD6-73B0-4AFE-9817-025E45D92EE2}" type="parTrans" cxnId="{E2AEC238-8EC5-4EB6-8B49-D3E5A6BC0AB1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17F4A29C-9BA6-48CD-884A-1793615065D2}" type="sibTrans" cxnId="{E2AEC238-8EC5-4EB6-8B49-D3E5A6BC0AB1}">
      <dgm:prSet/>
      <dgm:spPr/>
      <dgm:t>
        <a:bodyPr/>
        <a:lstStyle/>
        <a:p>
          <a:endParaRPr lang="zh-TW" altLang="en-US"/>
        </a:p>
      </dgm:t>
    </dgm:pt>
    <dgm:pt modelId="{5CE10659-1242-4A21-9E49-6367F2FD3F84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22A7438E-59BF-494B-871C-D0DE4FB6DD37}" type="parTrans" cxnId="{75D9C01C-6194-41C5-B23A-4151B032109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E9737ADF-8D66-4D6A-998D-4A00AB12D0D6}" type="sibTrans" cxnId="{75D9C01C-6194-41C5-B23A-4151B0321095}">
      <dgm:prSet/>
      <dgm:spPr/>
      <dgm:t>
        <a:bodyPr/>
        <a:lstStyle/>
        <a:p>
          <a:endParaRPr lang="zh-TW" altLang="en-US"/>
        </a:p>
      </dgm:t>
    </dgm:pt>
    <dgm:pt modelId="{678FEE37-F0EF-4000-8A05-2C32F2B805DB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208F08CE-C6D5-4263-B713-D9E3343921E0}" type="parTrans" cxnId="{F857C0AC-64D7-4C54-B7E6-77BB6C6915E6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4A56591C-881D-4F0B-B8C0-CC3783412BE0}" type="sibTrans" cxnId="{F857C0AC-64D7-4C54-B7E6-77BB6C6915E6}">
      <dgm:prSet/>
      <dgm:spPr/>
      <dgm:t>
        <a:bodyPr/>
        <a:lstStyle/>
        <a:p>
          <a:endParaRPr lang="zh-TW" altLang="en-US"/>
        </a:p>
      </dgm:t>
    </dgm:pt>
    <dgm:pt modelId="{E0DD5955-6A19-4EC5-B302-B5887B275B8E}" type="pres">
      <dgm:prSet presAssocID="{2F43C0FD-0B08-40C8-95E2-6A026E3C79B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EA21334-FEEA-4CC5-B634-9E9DDC09B8F1}" type="pres">
      <dgm:prSet presAssocID="{E9800DF1-FDD1-4424-93B1-68E235EB55C9}" presName="centerShape" presStyleLbl="node0" presStyleIdx="0" presStyleCnt="1" custScaleX="146822" custScaleY="138342" custLinFactNeighborX="443" custLinFactNeighborY="-295"/>
      <dgm:spPr/>
    </dgm:pt>
    <dgm:pt modelId="{07DD8C35-E876-4429-993D-BA480292057D}" type="pres">
      <dgm:prSet presAssocID="{3436BEB8-B31B-49D6-A002-F582D19428F3}" presName="parTrans" presStyleLbl="sibTrans2D1" presStyleIdx="0" presStyleCnt="9"/>
      <dgm:spPr/>
    </dgm:pt>
    <dgm:pt modelId="{771EF98D-664D-421D-9E7E-6B1BD7412F21}" type="pres">
      <dgm:prSet presAssocID="{3436BEB8-B31B-49D6-A002-F582D19428F3}" presName="connectorText" presStyleLbl="sibTrans2D1" presStyleIdx="0" presStyleCnt="9"/>
      <dgm:spPr/>
    </dgm:pt>
    <dgm:pt modelId="{EAD2990F-8D6B-4639-9A32-8F22F8455470}" type="pres">
      <dgm:prSet presAssocID="{084560AF-FC9E-42B9-80F8-498DEF308421}" presName="node" presStyleLbl="node1" presStyleIdx="0" presStyleCnt="9" custRadScaleRad="102626" custRadScaleInc="-1210">
        <dgm:presLayoutVars>
          <dgm:bulletEnabled val="1"/>
        </dgm:presLayoutVars>
      </dgm:prSet>
      <dgm:spPr/>
    </dgm:pt>
    <dgm:pt modelId="{BC6E55D2-AA9E-474E-8C44-FC7225C3079D}" type="pres">
      <dgm:prSet presAssocID="{D76F1C56-C177-474E-84BC-8B9551CCA182}" presName="parTrans" presStyleLbl="sibTrans2D1" presStyleIdx="1" presStyleCnt="9"/>
      <dgm:spPr/>
    </dgm:pt>
    <dgm:pt modelId="{8F889E8C-7FF3-4833-9389-460B76D09D89}" type="pres">
      <dgm:prSet presAssocID="{D76F1C56-C177-474E-84BC-8B9551CCA182}" presName="connectorText" presStyleLbl="sibTrans2D1" presStyleIdx="1" presStyleCnt="9"/>
      <dgm:spPr/>
    </dgm:pt>
    <dgm:pt modelId="{6C405EDB-CDF3-4DD2-B4C7-A077C0F354EC}" type="pres">
      <dgm:prSet presAssocID="{BBE3C6D1-2226-43C8-B97A-6E1D7BD7DF1A}" presName="node" presStyleLbl="node1" presStyleIdx="1" presStyleCnt="9" custRadScaleRad="105767" custRadScaleInc="-978">
        <dgm:presLayoutVars>
          <dgm:bulletEnabled val="1"/>
        </dgm:presLayoutVars>
      </dgm:prSet>
      <dgm:spPr/>
    </dgm:pt>
    <dgm:pt modelId="{0598462C-66DD-4434-883F-54A159A65E22}" type="pres">
      <dgm:prSet presAssocID="{9E3CAE85-1A7F-443F-A6D7-2C3B5C8BDBBB}" presName="parTrans" presStyleLbl="sibTrans2D1" presStyleIdx="2" presStyleCnt="9"/>
      <dgm:spPr/>
    </dgm:pt>
    <dgm:pt modelId="{453CA0BF-8ADF-458F-97C7-57C3C9BEDB35}" type="pres">
      <dgm:prSet presAssocID="{9E3CAE85-1A7F-443F-A6D7-2C3B5C8BDBBB}" presName="connectorText" presStyleLbl="sibTrans2D1" presStyleIdx="2" presStyleCnt="9"/>
      <dgm:spPr/>
    </dgm:pt>
    <dgm:pt modelId="{C85F847F-87BA-47C3-A4DA-041C0881FB1A}" type="pres">
      <dgm:prSet presAssocID="{15D28AE4-CDF4-4758-84E2-1B3EBB3D8A14}" presName="node" presStyleLbl="node1" presStyleIdx="2" presStyleCnt="9" custRadScaleRad="101962" custRadScaleInc="-2735">
        <dgm:presLayoutVars>
          <dgm:bulletEnabled val="1"/>
        </dgm:presLayoutVars>
      </dgm:prSet>
      <dgm:spPr/>
    </dgm:pt>
    <dgm:pt modelId="{F7DB3586-A954-4D45-B611-D5831FE74586}" type="pres">
      <dgm:prSet presAssocID="{F6B2D35C-5E3D-4C6D-81F8-50B5F8F38DC6}" presName="parTrans" presStyleLbl="sibTrans2D1" presStyleIdx="3" presStyleCnt="9"/>
      <dgm:spPr/>
    </dgm:pt>
    <dgm:pt modelId="{0F68B494-282F-46D6-B328-6BF8EDBC32FD}" type="pres">
      <dgm:prSet presAssocID="{F6B2D35C-5E3D-4C6D-81F8-50B5F8F38DC6}" presName="connectorText" presStyleLbl="sibTrans2D1" presStyleIdx="3" presStyleCnt="9"/>
      <dgm:spPr/>
    </dgm:pt>
    <dgm:pt modelId="{546A7F14-7D80-4FA7-9524-48F61415085C}" type="pres">
      <dgm:prSet presAssocID="{9201690F-31B5-4CCF-97D9-A3D82A8B0FDB}" presName="node" presStyleLbl="node1" presStyleIdx="3" presStyleCnt="9">
        <dgm:presLayoutVars>
          <dgm:bulletEnabled val="1"/>
        </dgm:presLayoutVars>
      </dgm:prSet>
      <dgm:spPr/>
    </dgm:pt>
    <dgm:pt modelId="{BDB5212F-0070-4721-864F-500B471140BF}" type="pres">
      <dgm:prSet presAssocID="{FE05D25C-5CA5-4654-8ED7-074E3BF2C9E1}" presName="parTrans" presStyleLbl="sibTrans2D1" presStyleIdx="4" presStyleCnt="9"/>
      <dgm:spPr/>
    </dgm:pt>
    <dgm:pt modelId="{46EA4D37-E4CC-4BFB-A7BF-9F74DC99B3F8}" type="pres">
      <dgm:prSet presAssocID="{FE05D25C-5CA5-4654-8ED7-074E3BF2C9E1}" presName="connectorText" presStyleLbl="sibTrans2D1" presStyleIdx="4" presStyleCnt="9"/>
      <dgm:spPr/>
    </dgm:pt>
    <dgm:pt modelId="{5974566D-134B-4B08-8B55-AA1DA2E016ED}" type="pres">
      <dgm:prSet presAssocID="{54773951-0947-451C-A5AF-E25074B322E3}" presName="node" presStyleLbl="node1" presStyleIdx="4" presStyleCnt="9">
        <dgm:presLayoutVars>
          <dgm:bulletEnabled val="1"/>
        </dgm:presLayoutVars>
      </dgm:prSet>
      <dgm:spPr/>
    </dgm:pt>
    <dgm:pt modelId="{7DEA75E5-E2BD-48DF-A632-27843B6B1FE7}" type="pres">
      <dgm:prSet presAssocID="{B60C6B8B-F211-4DEA-9101-851C715FB54B}" presName="parTrans" presStyleLbl="sibTrans2D1" presStyleIdx="5" presStyleCnt="9"/>
      <dgm:spPr/>
    </dgm:pt>
    <dgm:pt modelId="{695B03F7-D1CB-4184-AE60-6558C2A4BBBE}" type="pres">
      <dgm:prSet presAssocID="{B60C6B8B-F211-4DEA-9101-851C715FB54B}" presName="connectorText" presStyleLbl="sibTrans2D1" presStyleIdx="5" presStyleCnt="9"/>
      <dgm:spPr/>
    </dgm:pt>
    <dgm:pt modelId="{DEECA76B-093E-4EFA-BBD7-14E984107321}" type="pres">
      <dgm:prSet presAssocID="{43EBF1C7-B43E-4FBC-BA51-20375A5806F9}" presName="node" presStyleLbl="node1" presStyleIdx="5" presStyleCnt="9">
        <dgm:presLayoutVars>
          <dgm:bulletEnabled val="1"/>
        </dgm:presLayoutVars>
      </dgm:prSet>
      <dgm:spPr/>
    </dgm:pt>
    <dgm:pt modelId="{7D5C967E-3222-4E77-A579-9E40203CFEB3}" type="pres">
      <dgm:prSet presAssocID="{22A7438E-59BF-494B-871C-D0DE4FB6DD37}" presName="parTrans" presStyleLbl="sibTrans2D1" presStyleIdx="6" presStyleCnt="9"/>
      <dgm:spPr/>
    </dgm:pt>
    <dgm:pt modelId="{D58F65CF-9195-4D0F-96F0-8BEECF8ECA02}" type="pres">
      <dgm:prSet presAssocID="{22A7438E-59BF-494B-871C-D0DE4FB6DD37}" presName="connectorText" presStyleLbl="sibTrans2D1" presStyleIdx="6" presStyleCnt="9"/>
      <dgm:spPr/>
    </dgm:pt>
    <dgm:pt modelId="{9095E02A-7C47-45B0-BC8B-74D2393A7432}" type="pres">
      <dgm:prSet presAssocID="{5CE10659-1242-4A21-9E49-6367F2FD3F84}" presName="node" presStyleLbl="node1" presStyleIdx="6" presStyleCnt="9">
        <dgm:presLayoutVars>
          <dgm:bulletEnabled val="1"/>
        </dgm:presLayoutVars>
      </dgm:prSet>
      <dgm:spPr/>
    </dgm:pt>
    <dgm:pt modelId="{0A7A0A9F-16B1-4F17-800D-7AF2AC4EF352}" type="pres">
      <dgm:prSet presAssocID="{208F08CE-C6D5-4263-B713-D9E3343921E0}" presName="parTrans" presStyleLbl="sibTrans2D1" presStyleIdx="7" presStyleCnt="9"/>
      <dgm:spPr/>
    </dgm:pt>
    <dgm:pt modelId="{F30F7E13-306A-4F97-BE80-90D3A4B339AB}" type="pres">
      <dgm:prSet presAssocID="{208F08CE-C6D5-4263-B713-D9E3343921E0}" presName="connectorText" presStyleLbl="sibTrans2D1" presStyleIdx="7" presStyleCnt="9"/>
      <dgm:spPr/>
    </dgm:pt>
    <dgm:pt modelId="{06A62A3E-12B6-495E-A9B9-043803A6DBE5}" type="pres">
      <dgm:prSet presAssocID="{678FEE37-F0EF-4000-8A05-2C32F2B805DB}" presName="node" presStyleLbl="node1" presStyleIdx="7" presStyleCnt="9">
        <dgm:presLayoutVars>
          <dgm:bulletEnabled val="1"/>
        </dgm:presLayoutVars>
      </dgm:prSet>
      <dgm:spPr/>
    </dgm:pt>
    <dgm:pt modelId="{77BA5DE4-542D-44EC-9404-73B6E58D5AF6}" type="pres">
      <dgm:prSet presAssocID="{B6668BD6-73B0-4AFE-9817-025E45D92EE2}" presName="parTrans" presStyleLbl="sibTrans2D1" presStyleIdx="8" presStyleCnt="9"/>
      <dgm:spPr/>
    </dgm:pt>
    <dgm:pt modelId="{81D8F4EE-9189-4A0D-90ED-E7DBDEAA7A10}" type="pres">
      <dgm:prSet presAssocID="{B6668BD6-73B0-4AFE-9817-025E45D92EE2}" presName="connectorText" presStyleLbl="sibTrans2D1" presStyleIdx="8" presStyleCnt="9"/>
      <dgm:spPr/>
    </dgm:pt>
    <dgm:pt modelId="{F26C8FD0-B381-4FB0-AB8C-573EF160FBFD}" type="pres">
      <dgm:prSet presAssocID="{D6419A59-B579-4F20-843F-DC14F3FE4BB2}" presName="node" presStyleLbl="node1" presStyleIdx="8" presStyleCnt="9">
        <dgm:presLayoutVars>
          <dgm:bulletEnabled val="1"/>
        </dgm:presLayoutVars>
      </dgm:prSet>
      <dgm:spPr/>
    </dgm:pt>
  </dgm:ptLst>
  <dgm:cxnLst>
    <dgm:cxn modelId="{2ACC4704-0DAA-461E-95A9-F3B675B14A41}" type="presOf" srcId="{D6419A59-B579-4F20-843F-DC14F3FE4BB2}" destId="{F26C8FD0-B381-4FB0-AB8C-573EF160FBFD}" srcOrd="0" destOrd="0" presId="urn:microsoft.com/office/officeart/2005/8/layout/radial5"/>
    <dgm:cxn modelId="{AF209805-3ECA-49C6-8EC7-4A0C2DB94070}" type="presOf" srcId="{BBE3C6D1-2226-43C8-B97A-6E1D7BD7DF1A}" destId="{6C405EDB-CDF3-4DD2-B4C7-A077C0F354EC}" srcOrd="0" destOrd="0" presId="urn:microsoft.com/office/officeart/2005/8/layout/radial5"/>
    <dgm:cxn modelId="{2955FC05-941B-4691-853F-061E03897F45}" srcId="{E9800DF1-FDD1-4424-93B1-68E235EB55C9}" destId="{15D28AE4-CDF4-4758-84E2-1B3EBB3D8A14}" srcOrd="2" destOrd="0" parTransId="{9E3CAE85-1A7F-443F-A6D7-2C3B5C8BDBBB}" sibTransId="{EBA477F2-47F1-48D6-A657-723358778434}"/>
    <dgm:cxn modelId="{6B9C7F0D-6E9A-4628-8F2F-083653899112}" type="presOf" srcId="{43EBF1C7-B43E-4FBC-BA51-20375A5806F9}" destId="{DEECA76B-093E-4EFA-BBD7-14E984107321}" srcOrd="0" destOrd="0" presId="urn:microsoft.com/office/officeart/2005/8/layout/radial5"/>
    <dgm:cxn modelId="{DE661415-C413-462A-8273-CC257BEA6C0D}" type="presOf" srcId="{22A7438E-59BF-494B-871C-D0DE4FB6DD37}" destId="{D58F65CF-9195-4D0F-96F0-8BEECF8ECA02}" srcOrd="1" destOrd="0" presId="urn:microsoft.com/office/officeart/2005/8/layout/radial5"/>
    <dgm:cxn modelId="{CD86EF16-EC22-4D51-88AD-E55F0501C663}" srcId="{E9800DF1-FDD1-4424-93B1-68E235EB55C9}" destId="{43EBF1C7-B43E-4FBC-BA51-20375A5806F9}" srcOrd="5" destOrd="0" parTransId="{B60C6B8B-F211-4DEA-9101-851C715FB54B}" sibTransId="{CF0E933F-D0F6-4DC6-862C-DE5B77683CDD}"/>
    <dgm:cxn modelId="{75D9C01C-6194-41C5-B23A-4151B0321095}" srcId="{E9800DF1-FDD1-4424-93B1-68E235EB55C9}" destId="{5CE10659-1242-4A21-9E49-6367F2FD3F84}" srcOrd="6" destOrd="0" parTransId="{22A7438E-59BF-494B-871C-D0DE4FB6DD37}" sibTransId="{E9737ADF-8D66-4D6A-998D-4A00AB12D0D6}"/>
    <dgm:cxn modelId="{D2A4B225-D204-4D01-950E-035ED37C7436}" type="presOf" srcId="{9E3CAE85-1A7F-443F-A6D7-2C3B5C8BDBBB}" destId="{453CA0BF-8ADF-458F-97C7-57C3C9BEDB35}" srcOrd="1" destOrd="0" presId="urn:microsoft.com/office/officeart/2005/8/layout/radial5"/>
    <dgm:cxn modelId="{64A2F12F-BBDF-4F22-A6EF-DE9C3C5C6DDC}" type="presOf" srcId="{B6668BD6-73B0-4AFE-9817-025E45D92EE2}" destId="{77BA5DE4-542D-44EC-9404-73B6E58D5AF6}" srcOrd="0" destOrd="0" presId="urn:microsoft.com/office/officeart/2005/8/layout/radial5"/>
    <dgm:cxn modelId="{F9CCA731-C719-4758-9420-6D1714B374CC}" type="presOf" srcId="{678FEE37-F0EF-4000-8A05-2C32F2B805DB}" destId="{06A62A3E-12B6-495E-A9B9-043803A6DBE5}" srcOrd="0" destOrd="0" presId="urn:microsoft.com/office/officeart/2005/8/layout/radial5"/>
    <dgm:cxn modelId="{772F3F36-815A-42D0-B4D5-C66455464315}" type="presOf" srcId="{3436BEB8-B31B-49D6-A002-F582D19428F3}" destId="{07DD8C35-E876-4429-993D-BA480292057D}" srcOrd="0" destOrd="0" presId="urn:microsoft.com/office/officeart/2005/8/layout/radial5"/>
    <dgm:cxn modelId="{E2AEC238-8EC5-4EB6-8B49-D3E5A6BC0AB1}" srcId="{E9800DF1-FDD1-4424-93B1-68E235EB55C9}" destId="{D6419A59-B579-4F20-843F-DC14F3FE4BB2}" srcOrd="8" destOrd="0" parTransId="{B6668BD6-73B0-4AFE-9817-025E45D92EE2}" sibTransId="{17F4A29C-9BA6-48CD-884A-1793615065D2}"/>
    <dgm:cxn modelId="{F814D238-6E6E-4552-A7C0-14556BD722D0}" type="presOf" srcId="{3436BEB8-B31B-49D6-A002-F582D19428F3}" destId="{771EF98D-664D-421D-9E7E-6B1BD7412F21}" srcOrd="1" destOrd="0" presId="urn:microsoft.com/office/officeart/2005/8/layout/radial5"/>
    <dgm:cxn modelId="{D0D05B3D-4A4B-43CF-8EA8-782549C5CBD1}" srcId="{E9800DF1-FDD1-4424-93B1-68E235EB55C9}" destId="{9201690F-31B5-4CCF-97D9-A3D82A8B0FDB}" srcOrd="3" destOrd="0" parTransId="{F6B2D35C-5E3D-4C6D-81F8-50B5F8F38DC6}" sibTransId="{46D60311-255F-4431-AB0B-4A403B811C21}"/>
    <dgm:cxn modelId="{D3F1305E-E590-44D7-AEEA-B60966A35C30}" type="presOf" srcId="{FE05D25C-5CA5-4654-8ED7-074E3BF2C9E1}" destId="{46EA4D37-E4CC-4BFB-A7BF-9F74DC99B3F8}" srcOrd="1" destOrd="0" presId="urn:microsoft.com/office/officeart/2005/8/layout/radial5"/>
    <dgm:cxn modelId="{A5BB0162-CC4E-4C62-B9AC-6179DEF6A6D5}" srcId="{2F43C0FD-0B08-40C8-95E2-6A026E3C79B1}" destId="{E9800DF1-FDD1-4424-93B1-68E235EB55C9}" srcOrd="0" destOrd="0" parTransId="{E9A4D5A2-A40C-4542-841C-CCF2E25D6F8F}" sibTransId="{C4630B7F-C03C-4F33-9495-906CDCB28ADF}"/>
    <dgm:cxn modelId="{60255664-00A1-4E1E-8AA9-F7BB9D96AC5A}" type="presOf" srcId="{54773951-0947-451C-A5AF-E25074B322E3}" destId="{5974566D-134B-4B08-8B55-AA1DA2E016ED}" srcOrd="0" destOrd="0" presId="urn:microsoft.com/office/officeart/2005/8/layout/radial5"/>
    <dgm:cxn modelId="{699AB247-279D-4127-A2EA-6A497192CED4}" type="presOf" srcId="{D76F1C56-C177-474E-84BC-8B9551CCA182}" destId="{BC6E55D2-AA9E-474E-8C44-FC7225C3079D}" srcOrd="0" destOrd="0" presId="urn:microsoft.com/office/officeart/2005/8/layout/radial5"/>
    <dgm:cxn modelId="{2CD7F947-F805-4DC9-9F90-A6BA8C4CD699}" type="presOf" srcId="{208F08CE-C6D5-4263-B713-D9E3343921E0}" destId="{F30F7E13-306A-4F97-BE80-90D3A4B339AB}" srcOrd="1" destOrd="0" presId="urn:microsoft.com/office/officeart/2005/8/layout/radial5"/>
    <dgm:cxn modelId="{461DA273-AE46-414D-BFBB-B8E51452C9FC}" type="presOf" srcId="{5CE10659-1242-4A21-9E49-6367F2FD3F84}" destId="{9095E02A-7C47-45B0-BC8B-74D2393A7432}" srcOrd="0" destOrd="0" presId="urn:microsoft.com/office/officeart/2005/8/layout/radial5"/>
    <dgm:cxn modelId="{76EB1C56-14F1-4B73-868F-B048EFE4D7BA}" type="presOf" srcId="{208F08CE-C6D5-4263-B713-D9E3343921E0}" destId="{0A7A0A9F-16B1-4F17-800D-7AF2AC4EF352}" srcOrd="0" destOrd="0" presId="urn:microsoft.com/office/officeart/2005/8/layout/radial5"/>
    <dgm:cxn modelId="{3F46827A-95E0-49D9-A46B-3266C223EE97}" type="presOf" srcId="{B6668BD6-73B0-4AFE-9817-025E45D92EE2}" destId="{81D8F4EE-9189-4A0D-90ED-E7DBDEAA7A10}" srcOrd="1" destOrd="0" presId="urn:microsoft.com/office/officeart/2005/8/layout/radial5"/>
    <dgm:cxn modelId="{72DCF27A-7ACC-43DE-842F-95EC5D353CC5}" srcId="{E9800DF1-FDD1-4424-93B1-68E235EB55C9}" destId="{084560AF-FC9E-42B9-80F8-498DEF308421}" srcOrd="0" destOrd="0" parTransId="{3436BEB8-B31B-49D6-A002-F582D19428F3}" sibTransId="{865CC740-810D-4674-8348-07D5D8987B30}"/>
    <dgm:cxn modelId="{405B957E-B336-4547-9006-9C96DCB338EB}" type="presOf" srcId="{FE05D25C-5CA5-4654-8ED7-074E3BF2C9E1}" destId="{BDB5212F-0070-4721-864F-500B471140BF}" srcOrd="0" destOrd="0" presId="urn:microsoft.com/office/officeart/2005/8/layout/radial5"/>
    <dgm:cxn modelId="{BE28CF84-FA7E-4773-9FB4-72BF5E8396FC}" type="presOf" srcId="{15D28AE4-CDF4-4758-84E2-1B3EBB3D8A14}" destId="{C85F847F-87BA-47C3-A4DA-041C0881FB1A}" srcOrd="0" destOrd="0" presId="urn:microsoft.com/office/officeart/2005/8/layout/radial5"/>
    <dgm:cxn modelId="{7BE54186-D154-420D-AA69-232231235404}" type="presOf" srcId="{9201690F-31B5-4CCF-97D9-A3D82A8B0FDB}" destId="{546A7F14-7D80-4FA7-9524-48F61415085C}" srcOrd="0" destOrd="0" presId="urn:microsoft.com/office/officeart/2005/8/layout/radial5"/>
    <dgm:cxn modelId="{62DD1494-980F-4743-A402-E44174EACCBE}" type="presOf" srcId="{E9800DF1-FDD1-4424-93B1-68E235EB55C9}" destId="{CEA21334-FEEA-4CC5-B634-9E9DDC09B8F1}" srcOrd="0" destOrd="0" presId="urn:microsoft.com/office/officeart/2005/8/layout/radial5"/>
    <dgm:cxn modelId="{BE588EA2-0945-4BC7-9E6D-93D4CDC83B20}" srcId="{2F43C0FD-0B08-40C8-95E2-6A026E3C79B1}" destId="{628D07BF-5F4A-4BF4-92F3-BDFC55C8423C}" srcOrd="1" destOrd="0" parTransId="{08C99947-9AC6-4F6F-8E55-04B9091DE880}" sibTransId="{7FC78A3F-8F2C-45E2-90D6-BB8519BE5B0E}"/>
    <dgm:cxn modelId="{43ABFEA4-8A77-4DA7-8FC9-54D14C137C92}" type="presOf" srcId="{B60C6B8B-F211-4DEA-9101-851C715FB54B}" destId="{7DEA75E5-E2BD-48DF-A632-27843B6B1FE7}" srcOrd="0" destOrd="0" presId="urn:microsoft.com/office/officeart/2005/8/layout/radial5"/>
    <dgm:cxn modelId="{F857C0AC-64D7-4C54-B7E6-77BB6C6915E6}" srcId="{E9800DF1-FDD1-4424-93B1-68E235EB55C9}" destId="{678FEE37-F0EF-4000-8A05-2C32F2B805DB}" srcOrd="7" destOrd="0" parTransId="{208F08CE-C6D5-4263-B713-D9E3343921E0}" sibTransId="{4A56591C-881D-4F0B-B8C0-CC3783412BE0}"/>
    <dgm:cxn modelId="{160426BA-6061-405E-BAA8-BA2FD3A5E373}" type="presOf" srcId="{D76F1C56-C177-474E-84BC-8B9551CCA182}" destId="{8F889E8C-7FF3-4833-9389-460B76D09D89}" srcOrd="1" destOrd="0" presId="urn:microsoft.com/office/officeart/2005/8/layout/radial5"/>
    <dgm:cxn modelId="{2C0025BB-624B-47BD-8660-78055B87CC16}" type="presOf" srcId="{084560AF-FC9E-42B9-80F8-498DEF308421}" destId="{EAD2990F-8D6B-4639-9A32-8F22F8455470}" srcOrd="0" destOrd="0" presId="urn:microsoft.com/office/officeart/2005/8/layout/radial5"/>
    <dgm:cxn modelId="{504FEAC2-46EF-4805-B12B-7E09A17AD3EC}" srcId="{E9800DF1-FDD1-4424-93B1-68E235EB55C9}" destId="{BBE3C6D1-2226-43C8-B97A-6E1D7BD7DF1A}" srcOrd="1" destOrd="0" parTransId="{D76F1C56-C177-474E-84BC-8B9551CCA182}" sibTransId="{49219ED1-C14F-49F2-A7BD-1B12A69156BC}"/>
    <dgm:cxn modelId="{C016CCC9-C771-49DC-9AC0-591B987BD287}" type="presOf" srcId="{F6B2D35C-5E3D-4C6D-81F8-50B5F8F38DC6}" destId="{F7DB3586-A954-4D45-B611-D5831FE74586}" srcOrd="0" destOrd="0" presId="urn:microsoft.com/office/officeart/2005/8/layout/radial5"/>
    <dgm:cxn modelId="{9E1530CB-140D-45F3-B35B-1D2D1A8CE9A4}" type="presOf" srcId="{9E3CAE85-1A7F-443F-A6D7-2C3B5C8BDBBB}" destId="{0598462C-66DD-4434-883F-54A159A65E22}" srcOrd="0" destOrd="0" presId="urn:microsoft.com/office/officeart/2005/8/layout/radial5"/>
    <dgm:cxn modelId="{C49951DD-7E4E-4F3B-9687-FE090FC9941F}" type="presOf" srcId="{B60C6B8B-F211-4DEA-9101-851C715FB54B}" destId="{695B03F7-D1CB-4184-AE60-6558C2A4BBBE}" srcOrd="1" destOrd="0" presId="urn:microsoft.com/office/officeart/2005/8/layout/radial5"/>
    <dgm:cxn modelId="{454B52E4-2E5C-4AF8-AD28-1A4AC39324E3}" type="presOf" srcId="{F6B2D35C-5E3D-4C6D-81F8-50B5F8F38DC6}" destId="{0F68B494-282F-46D6-B328-6BF8EDBC32FD}" srcOrd="1" destOrd="0" presId="urn:microsoft.com/office/officeart/2005/8/layout/radial5"/>
    <dgm:cxn modelId="{98CFD1EF-3FA9-4515-B550-9687069656BC}" type="presOf" srcId="{2F43C0FD-0B08-40C8-95E2-6A026E3C79B1}" destId="{E0DD5955-6A19-4EC5-B302-B5887B275B8E}" srcOrd="0" destOrd="0" presId="urn:microsoft.com/office/officeart/2005/8/layout/radial5"/>
    <dgm:cxn modelId="{6B041FF5-6375-4AC7-AFFD-65800B46B94A}" srcId="{E9800DF1-FDD1-4424-93B1-68E235EB55C9}" destId="{54773951-0947-451C-A5AF-E25074B322E3}" srcOrd="4" destOrd="0" parTransId="{FE05D25C-5CA5-4654-8ED7-074E3BF2C9E1}" sibTransId="{9B154035-D5B3-4315-B9FD-B99A4F3E6034}"/>
    <dgm:cxn modelId="{AB64E3F7-120C-4B25-B143-BF6BA8D845AB}" type="presOf" srcId="{22A7438E-59BF-494B-871C-D0DE4FB6DD37}" destId="{7D5C967E-3222-4E77-A579-9E40203CFEB3}" srcOrd="0" destOrd="0" presId="urn:microsoft.com/office/officeart/2005/8/layout/radial5"/>
    <dgm:cxn modelId="{CA7F1561-B027-4790-B20D-5E28CA29058C}" type="presParOf" srcId="{E0DD5955-6A19-4EC5-B302-B5887B275B8E}" destId="{CEA21334-FEEA-4CC5-B634-9E9DDC09B8F1}" srcOrd="0" destOrd="0" presId="urn:microsoft.com/office/officeart/2005/8/layout/radial5"/>
    <dgm:cxn modelId="{2A425C6E-D7C3-4A2E-846E-CC8D484892CD}" type="presParOf" srcId="{E0DD5955-6A19-4EC5-B302-B5887B275B8E}" destId="{07DD8C35-E876-4429-993D-BA480292057D}" srcOrd="1" destOrd="0" presId="urn:microsoft.com/office/officeart/2005/8/layout/radial5"/>
    <dgm:cxn modelId="{F60CD67A-3355-416C-9742-B9E7E8CFB750}" type="presParOf" srcId="{07DD8C35-E876-4429-993D-BA480292057D}" destId="{771EF98D-664D-421D-9E7E-6B1BD7412F21}" srcOrd="0" destOrd="0" presId="urn:microsoft.com/office/officeart/2005/8/layout/radial5"/>
    <dgm:cxn modelId="{C7638E50-7250-453B-BDAF-02724255A1D5}" type="presParOf" srcId="{E0DD5955-6A19-4EC5-B302-B5887B275B8E}" destId="{EAD2990F-8D6B-4639-9A32-8F22F8455470}" srcOrd="2" destOrd="0" presId="urn:microsoft.com/office/officeart/2005/8/layout/radial5"/>
    <dgm:cxn modelId="{6A59F1B9-ED0F-4A39-B380-8FFDC4FC251C}" type="presParOf" srcId="{E0DD5955-6A19-4EC5-B302-B5887B275B8E}" destId="{BC6E55D2-AA9E-474E-8C44-FC7225C3079D}" srcOrd="3" destOrd="0" presId="urn:microsoft.com/office/officeart/2005/8/layout/radial5"/>
    <dgm:cxn modelId="{6BEEA8DA-3F06-45DA-B34D-8D4203AC817C}" type="presParOf" srcId="{BC6E55D2-AA9E-474E-8C44-FC7225C3079D}" destId="{8F889E8C-7FF3-4833-9389-460B76D09D89}" srcOrd="0" destOrd="0" presId="urn:microsoft.com/office/officeart/2005/8/layout/radial5"/>
    <dgm:cxn modelId="{0FDD09C3-5075-44AA-92DB-E0FB659EBA85}" type="presParOf" srcId="{E0DD5955-6A19-4EC5-B302-B5887B275B8E}" destId="{6C405EDB-CDF3-4DD2-B4C7-A077C0F354EC}" srcOrd="4" destOrd="0" presId="urn:microsoft.com/office/officeart/2005/8/layout/radial5"/>
    <dgm:cxn modelId="{9DEFE421-4336-4DE0-BBC5-DE00AC71F513}" type="presParOf" srcId="{E0DD5955-6A19-4EC5-B302-B5887B275B8E}" destId="{0598462C-66DD-4434-883F-54A159A65E22}" srcOrd="5" destOrd="0" presId="urn:microsoft.com/office/officeart/2005/8/layout/radial5"/>
    <dgm:cxn modelId="{454932A3-6D9D-4A72-8349-D5EF9D800833}" type="presParOf" srcId="{0598462C-66DD-4434-883F-54A159A65E22}" destId="{453CA0BF-8ADF-458F-97C7-57C3C9BEDB35}" srcOrd="0" destOrd="0" presId="urn:microsoft.com/office/officeart/2005/8/layout/radial5"/>
    <dgm:cxn modelId="{BD9E97DA-EFBE-487C-8DEE-147B48B6B404}" type="presParOf" srcId="{E0DD5955-6A19-4EC5-B302-B5887B275B8E}" destId="{C85F847F-87BA-47C3-A4DA-041C0881FB1A}" srcOrd="6" destOrd="0" presId="urn:microsoft.com/office/officeart/2005/8/layout/radial5"/>
    <dgm:cxn modelId="{D379D08E-DB91-44F0-893D-CAE4C6C672B3}" type="presParOf" srcId="{E0DD5955-6A19-4EC5-B302-B5887B275B8E}" destId="{F7DB3586-A954-4D45-B611-D5831FE74586}" srcOrd="7" destOrd="0" presId="urn:microsoft.com/office/officeart/2005/8/layout/radial5"/>
    <dgm:cxn modelId="{9B91AA97-D247-4C83-B9D7-3E34C862E54F}" type="presParOf" srcId="{F7DB3586-A954-4D45-B611-D5831FE74586}" destId="{0F68B494-282F-46D6-B328-6BF8EDBC32FD}" srcOrd="0" destOrd="0" presId="urn:microsoft.com/office/officeart/2005/8/layout/radial5"/>
    <dgm:cxn modelId="{F21183AE-C98D-480F-8994-10EB35420F3A}" type="presParOf" srcId="{E0DD5955-6A19-4EC5-B302-B5887B275B8E}" destId="{546A7F14-7D80-4FA7-9524-48F61415085C}" srcOrd="8" destOrd="0" presId="urn:microsoft.com/office/officeart/2005/8/layout/radial5"/>
    <dgm:cxn modelId="{3766EBAE-B3DF-480B-A4DE-4D101DC56DF8}" type="presParOf" srcId="{E0DD5955-6A19-4EC5-B302-B5887B275B8E}" destId="{BDB5212F-0070-4721-864F-500B471140BF}" srcOrd="9" destOrd="0" presId="urn:microsoft.com/office/officeart/2005/8/layout/radial5"/>
    <dgm:cxn modelId="{D5B05F50-142B-47EB-A51A-9CE92CD02DD7}" type="presParOf" srcId="{BDB5212F-0070-4721-864F-500B471140BF}" destId="{46EA4D37-E4CC-4BFB-A7BF-9F74DC99B3F8}" srcOrd="0" destOrd="0" presId="urn:microsoft.com/office/officeart/2005/8/layout/radial5"/>
    <dgm:cxn modelId="{313E0420-8DBE-4610-BBB1-FED958CB6845}" type="presParOf" srcId="{E0DD5955-6A19-4EC5-B302-B5887B275B8E}" destId="{5974566D-134B-4B08-8B55-AA1DA2E016ED}" srcOrd="10" destOrd="0" presId="urn:microsoft.com/office/officeart/2005/8/layout/radial5"/>
    <dgm:cxn modelId="{708E296D-E9BC-4AD7-941D-4EF5EBD8AA33}" type="presParOf" srcId="{E0DD5955-6A19-4EC5-B302-B5887B275B8E}" destId="{7DEA75E5-E2BD-48DF-A632-27843B6B1FE7}" srcOrd="11" destOrd="0" presId="urn:microsoft.com/office/officeart/2005/8/layout/radial5"/>
    <dgm:cxn modelId="{AFA60817-C498-4BEC-BCAE-7D8DCEC4EB91}" type="presParOf" srcId="{7DEA75E5-E2BD-48DF-A632-27843B6B1FE7}" destId="{695B03F7-D1CB-4184-AE60-6558C2A4BBBE}" srcOrd="0" destOrd="0" presId="urn:microsoft.com/office/officeart/2005/8/layout/radial5"/>
    <dgm:cxn modelId="{4431C393-FA8D-40B6-B9FE-F7B8973EE4DE}" type="presParOf" srcId="{E0DD5955-6A19-4EC5-B302-B5887B275B8E}" destId="{DEECA76B-093E-4EFA-BBD7-14E984107321}" srcOrd="12" destOrd="0" presId="urn:microsoft.com/office/officeart/2005/8/layout/radial5"/>
    <dgm:cxn modelId="{0523F9CC-5C6E-4284-8AEA-5FF8B89333E5}" type="presParOf" srcId="{E0DD5955-6A19-4EC5-B302-B5887B275B8E}" destId="{7D5C967E-3222-4E77-A579-9E40203CFEB3}" srcOrd="13" destOrd="0" presId="urn:microsoft.com/office/officeart/2005/8/layout/radial5"/>
    <dgm:cxn modelId="{AECD0FAA-03BA-4E51-BF4C-5373210EFD8A}" type="presParOf" srcId="{7D5C967E-3222-4E77-A579-9E40203CFEB3}" destId="{D58F65CF-9195-4D0F-96F0-8BEECF8ECA02}" srcOrd="0" destOrd="0" presId="urn:microsoft.com/office/officeart/2005/8/layout/radial5"/>
    <dgm:cxn modelId="{16410F7D-8796-47D7-A017-C08AA2D2C2B3}" type="presParOf" srcId="{E0DD5955-6A19-4EC5-B302-B5887B275B8E}" destId="{9095E02A-7C47-45B0-BC8B-74D2393A7432}" srcOrd="14" destOrd="0" presId="urn:microsoft.com/office/officeart/2005/8/layout/radial5"/>
    <dgm:cxn modelId="{708C9BD5-3001-4A7E-B25C-2208CAA7698D}" type="presParOf" srcId="{E0DD5955-6A19-4EC5-B302-B5887B275B8E}" destId="{0A7A0A9F-16B1-4F17-800D-7AF2AC4EF352}" srcOrd="15" destOrd="0" presId="urn:microsoft.com/office/officeart/2005/8/layout/radial5"/>
    <dgm:cxn modelId="{F6DD2739-AC73-4A23-8532-D6C1477AC096}" type="presParOf" srcId="{0A7A0A9F-16B1-4F17-800D-7AF2AC4EF352}" destId="{F30F7E13-306A-4F97-BE80-90D3A4B339AB}" srcOrd="0" destOrd="0" presId="urn:microsoft.com/office/officeart/2005/8/layout/radial5"/>
    <dgm:cxn modelId="{18497212-48E7-40F3-A683-A4F883B8F344}" type="presParOf" srcId="{E0DD5955-6A19-4EC5-B302-B5887B275B8E}" destId="{06A62A3E-12B6-495E-A9B9-043803A6DBE5}" srcOrd="16" destOrd="0" presId="urn:microsoft.com/office/officeart/2005/8/layout/radial5"/>
    <dgm:cxn modelId="{11616D4D-F412-4747-8546-F3EFC06D2BFD}" type="presParOf" srcId="{E0DD5955-6A19-4EC5-B302-B5887B275B8E}" destId="{77BA5DE4-542D-44EC-9404-73B6E58D5AF6}" srcOrd="17" destOrd="0" presId="urn:microsoft.com/office/officeart/2005/8/layout/radial5"/>
    <dgm:cxn modelId="{BE1BD726-8210-43A8-92A4-ACCACD4BAB2A}" type="presParOf" srcId="{77BA5DE4-542D-44EC-9404-73B6E58D5AF6}" destId="{81D8F4EE-9189-4A0D-90ED-E7DBDEAA7A10}" srcOrd="0" destOrd="0" presId="urn:microsoft.com/office/officeart/2005/8/layout/radial5"/>
    <dgm:cxn modelId="{822BDDA1-08BD-4202-B597-E81769790863}" type="presParOf" srcId="{E0DD5955-6A19-4EC5-B302-B5887B275B8E}" destId="{F26C8FD0-B381-4FB0-AB8C-573EF160FBFD}" srcOrd="1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F43C0FD-0B08-40C8-95E2-6A026E3C79B1}" type="doc">
      <dgm:prSet loTypeId="urn:microsoft.com/office/officeart/2005/8/layout/radial5" loCatId="cycle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zh-TW" altLang="en-US"/>
        </a:p>
      </dgm:t>
    </dgm:pt>
    <dgm:pt modelId="{E9800DF1-FDD1-4424-93B1-68E235EB55C9}">
      <dgm:prSet phldrT="[文字]" custT="1"/>
      <dgm:spPr>
        <a:solidFill>
          <a:srgbClr val="FF0000"/>
        </a:solidFill>
      </dgm:spPr>
      <dgm:t>
        <a:bodyPr/>
        <a:lstStyle/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21st Century</a:t>
          </a:r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VUCA</a:t>
          </a:r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Era</a:t>
          </a:r>
          <a:endParaRPr lang="zh-TW" altLang="en-US" sz="3200" b="0" spc="0" baseline="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E9A4D5A2-A40C-4542-841C-CCF2E25D6F8F}" type="parTrans" cxnId="{A5BB0162-CC4E-4C62-B9AC-6179DEF6A6D5}">
      <dgm:prSet/>
      <dgm:spPr/>
      <dgm:t>
        <a:bodyPr/>
        <a:lstStyle/>
        <a:p>
          <a:endParaRPr lang="zh-TW" altLang="en-US"/>
        </a:p>
      </dgm:t>
    </dgm:pt>
    <dgm:pt modelId="{C4630B7F-C03C-4F33-9495-906CDCB28ADF}" type="sibTrans" cxnId="{A5BB0162-CC4E-4C62-B9AC-6179DEF6A6D5}">
      <dgm:prSet/>
      <dgm:spPr/>
      <dgm:t>
        <a:bodyPr/>
        <a:lstStyle/>
        <a:p>
          <a:endParaRPr lang="zh-TW" altLang="en-US"/>
        </a:p>
      </dgm:t>
    </dgm:pt>
    <dgm:pt modelId="{084560AF-FC9E-42B9-80F8-498DEF308421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20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Volatile</a:t>
          </a:r>
        </a:p>
      </dgm:t>
    </dgm:pt>
    <dgm:pt modelId="{3436BEB8-B31B-49D6-A002-F582D19428F3}" type="parTrans" cxnId="{72DCF27A-7ACC-43DE-842F-95EC5D353CC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865CC740-810D-4674-8348-07D5D8987B30}" type="sibTrans" cxnId="{72DCF27A-7ACC-43DE-842F-95EC5D353CC5}">
      <dgm:prSet/>
      <dgm:spPr/>
      <dgm:t>
        <a:bodyPr/>
        <a:lstStyle/>
        <a:p>
          <a:endParaRPr lang="zh-TW" altLang="en-US"/>
        </a:p>
      </dgm:t>
    </dgm:pt>
    <dgm:pt modelId="{15D28AE4-CDF4-4758-84E2-1B3EBB3D8A14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20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Complex</a:t>
          </a:r>
        </a:p>
      </dgm:t>
    </dgm:pt>
    <dgm:pt modelId="{9E3CAE85-1A7F-443F-A6D7-2C3B5C8BDBBB}" type="parTrans" cxnId="{2955FC05-941B-4691-853F-061E03897F4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EBA477F2-47F1-48D6-A657-723358778434}" type="sibTrans" cxnId="{2955FC05-941B-4691-853F-061E03897F45}">
      <dgm:prSet/>
      <dgm:spPr/>
      <dgm:t>
        <a:bodyPr/>
        <a:lstStyle/>
        <a:p>
          <a:endParaRPr lang="zh-TW" altLang="en-US"/>
        </a:p>
      </dgm:t>
    </dgm:pt>
    <dgm:pt modelId="{BBE3C6D1-2226-43C8-B97A-6E1D7BD7DF1A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r>
            <a:rPr lang="en-US" altLang="zh-TW" sz="1800" b="1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Uncertain</a:t>
          </a:r>
        </a:p>
      </dgm:t>
    </dgm:pt>
    <dgm:pt modelId="{49219ED1-C14F-49F2-A7BD-1B12A69156BC}" type="sibTrans" cxnId="{504FEAC2-46EF-4805-B12B-7E09A17AD3EC}">
      <dgm:prSet/>
      <dgm:spPr/>
      <dgm:t>
        <a:bodyPr/>
        <a:lstStyle/>
        <a:p>
          <a:endParaRPr lang="zh-TW" altLang="en-US"/>
        </a:p>
      </dgm:t>
    </dgm:pt>
    <dgm:pt modelId="{D76F1C56-C177-474E-84BC-8B9551CCA182}" type="parTrans" cxnId="{504FEAC2-46EF-4805-B12B-7E09A17AD3EC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628D07BF-5F4A-4BF4-92F3-BDFC55C8423C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08C99947-9AC6-4F6F-8E55-04B9091DE880}" type="parTrans" cxnId="{BE588EA2-0945-4BC7-9E6D-93D4CDC83B20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7FC78A3F-8F2C-45E2-90D6-BB8519BE5B0E}" type="sibTrans" cxnId="{BE588EA2-0945-4BC7-9E6D-93D4CDC83B20}">
      <dgm:prSet/>
      <dgm:spPr/>
      <dgm:t>
        <a:bodyPr/>
        <a:lstStyle/>
        <a:p>
          <a:endParaRPr lang="zh-TW" altLang="en-US"/>
        </a:p>
      </dgm:t>
    </dgm:pt>
    <dgm:pt modelId="{9201690F-31B5-4CCF-97D9-A3D82A8B0FDB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F6B2D35C-5E3D-4C6D-81F8-50B5F8F38DC6}" type="parTrans" cxnId="{D0D05B3D-4A4B-43CF-8EA8-782549C5CBD1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46D60311-255F-4431-AB0B-4A403B811C21}" type="sibTrans" cxnId="{D0D05B3D-4A4B-43CF-8EA8-782549C5CBD1}">
      <dgm:prSet/>
      <dgm:spPr/>
      <dgm:t>
        <a:bodyPr/>
        <a:lstStyle/>
        <a:p>
          <a:endParaRPr lang="zh-TW" altLang="en-US"/>
        </a:p>
      </dgm:t>
    </dgm:pt>
    <dgm:pt modelId="{54773951-0947-451C-A5AF-E25074B322E3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FE05D25C-5CA5-4654-8ED7-074E3BF2C9E1}" type="parTrans" cxnId="{6B041FF5-6375-4AC7-AFFD-65800B46B94A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9B154035-D5B3-4315-B9FD-B99A4F3E6034}" type="sibTrans" cxnId="{6B041FF5-6375-4AC7-AFFD-65800B46B94A}">
      <dgm:prSet/>
      <dgm:spPr/>
      <dgm:t>
        <a:bodyPr/>
        <a:lstStyle/>
        <a:p>
          <a:endParaRPr lang="zh-TW" altLang="en-US"/>
        </a:p>
      </dgm:t>
    </dgm:pt>
    <dgm:pt modelId="{43EBF1C7-B43E-4FBC-BA51-20375A5806F9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B60C6B8B-F211-4DEA-9101-851C715FB54B}" type="parTrans" cxnId="{CD86EF16-EC22-4D51-88AD-E55F0501C663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CF0E933F-D0F6-4DC6-862C-DE5B77683CDD}" type="sibTrans" cxnId="{CD86EF16-EC22-4D51-88AD-E55F0501C663}">
      <dgm:prSet/>
      <dgm:spPr/>
      <dgm:t>
        <a:bodyPr/>
        <a:lstStyle/>
        <a:p>
          <a:endParaRPr lang="zh-TW" altLang="en-US"/>
        </a:p>
      </dgm:t>
    </dgm:pt>
    <dgm:pt modelId="{D6419A59-B579-4F20-843F-DC14F3FE4BB2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B6668BD6-73B0-4AFE-9817-025E45D92EE2}" type="parTrans" cxnId="{E2AEC238-8EC5-4EB6-8B49-D3E5A6BC0AB1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17F4A29C-9BA6-48CD-884A-1793615065D2}" type="sibTrans" cxnId="{E2AEC238-8EC5-4EB6-8B49-D3E5A6BC0AB1}">
      <dgm:prSet/>
      <dgm:spPr/>
      <dgm:t>
        <a:bodyPr/>
        <a:lstStyle/>
        <a:p>
          <a:endParaRPr lang="zh-TW" altLang="en-US"/>
        </a:p>
      </dgm:t>
    </dgm:pt>
    <dgm:pt modelId="{5CE10659-1242-4A21-9E49-6367F2FD3F84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22A7438E-59BF-494B-871C-D0DE4FB6DD37}" type="parTrans" cxnId="{75D9C01C-6194-41C5-B23A-4151B0321095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E9737ADF-8D66-4D6A-998D-4A00AB12D0D6}" type="sibTrans" cxnId="{75D9C01C-6194-41C5-B23A-4151B0321095}">
      <dgm:prSet/>
      <dgm:spPr/>
      <dgm:t>
        <a:bodyPr/>
        <a:lstStyle/>
        <a:p>
          <a:endParaRPr lang="zh-TW" altLang="en-US"/>
        </a:p>
      </dgm:t>
    </dgm:pt>
    <dgm:pt modelId="{678FEE37-F0EF-4000-8A05-2C32F2B805DB}">
      <dgm:prSet phldrT="[文字]" custT="1"/>
      <dgm:spPr>
        <a:solidFill>
          <a:srgbClr val="FF0000"/>
        </a:solidFill>
      </dgm:spPr>
      <dgm:t>
        <a:bodyPr/>
        <a:lstStyle/>
        <a:p>
          <a:pPr>
            <a:spcAft>
              <a:spcPts val="0"/>
            </a:spcAft>
          </a:pPr>
          <a:endParaRPr lang="en-US" altLang="zh-TW" sz="2000" b="1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gm:t>
    </dgm:pt>
    <dgm:pt modelId="{208F08CE-C6D5-4263-B713-D9E3343921E0}" type="parTrans" cxnId="{F857C0AC-64D7-4C54-B7E6-77BB6C6915E6}">
      <dgm:prSet/>
      <dgm:spPr>
        <a:solidFill>
          <a:srgbClr val="0000FF"/>
        </a:solidFill>
      </dgm:spPr>
      <dgm:t>
        <a:bodyPr/>
        <a:lstStyle/>
        <a:p>
          <a:endParaRPr lang="zh-TW" altLang="en-US"/>
        </a:p>
      </dgm:t>
    </dgm:pt>
    <dgm:pt modelId="{4A56591C-881D-4F0B-B8C0-CC3783412BE0}" type="sibTrans" cxnId="{F857C0AC-64D7-4C54-B7E6-77BB6C6915E6}">
      <dgm:prSet/>
      <dgm:spPr/>
      <dgm:t>
        <a:bodyPr/>
        <a:lstStyle/>
        <a:p>
          <a:endParaRPr lang="zh-TW" altLang="en-US"/>
        </a:p>
      </dgm:t>
    </dgm:pt>
    <dgm:pt modelId="{E0DD5955-6A19-4EC5-B302-B5887B275B8E}" type="pres">
      <dgm:prSet presAssocID="{2F43C0FD-0B08-40C8-95E2-6A026E3C79B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EA21334-FEEA-4CC5-B634-9E9DDC09B8F1}" type="pres">
      <dgm:prSet presAssocID="{E9800DF1-FDD1-4424-93B1-68E235EB55C9}" presName="centerShape" presStyleLbl="node0" presStyleIdx="0" presStyleCnt="1" custScaleX="146822" custScaleY="138342" custLinFactNeighborX="443" custLinFactNeighborY="-295"/>
      <dgm:spPr/>
    </dgm:pt>
    <dgm:pt modelId="{07DD8C35-E876-4429-993D-BA480292057D}" type="pres">
      <dgm:prSet presAssocID="{3436BEB8-B31B-49D6-A002-F582D19428F3}" presName="parTrans" presStyleLbl="sibTrans2D1" presStyleIdx="0" presStyleCnt="9"/>
      <dgm:spPr/>
    </dgm:pt>
    <dgm:pt modelId="{771EF98D-664D-421D-9E7E-6B1BD7412F21}" type="pres">
      <dgm:prSet presAssocID="{3436BEB8-B31B-49D6-A002-F582D19428F3}" presName="connectorText" presStyleLbl="sibTrans2D1" presStyleIdx="0" presStyleCnt="9"/>
      <dgm:spPr/>
    </dgm:pt>
    <dgm:pt modelId="{EAD2990F-8D6B-4639-9A32-8F22F8455470}" type="pres">
      <dgm:prSet presAssocID="{084560AF-FC9E-42B9-80F8-498DEF308421}" presName="node" presStyleLbl="node1" presStyleIdx="0" presStyleCnt="9" custRadScaleRad="102626" custRadScaleInc="-1210">
        <dgm:presLayoutVars>
          <dgm:bulletEnabled val="1"/>
        </dgm:presLayoutVars>
      </dgm:prSet>
      <dgm:spPr/>
    </dgm:pt>
    <dgm:pt modelId="{BC6E55D2-AA9E-474E-8C44-FC7225C3079D}" type="pres">
      <dgm:prSet presAssocID="{D76F1C56-C177-474E-84BC-8B9551CCA182}" presName="parTrans" presStyleLbl="sibTrans2D1" presStyleIdx="1" presStyleCnt="9"/>
      <dgm:spPr/>
    </dgm:pt>
    <dgm:pt modelId="{8F889E8C-7FF3-4833-9389-460B76D09D89}" type="pres">
      <dgm:prSet presAssocID="{D76F1C56-C177-474E-84BC-8B9551CCA182}" presName="connectorText" presStyleLbl="sibTrans2D1" presStyleIdx="1" presStyleCnt="9"/>
      <dgm:spPr/>
    </dgm:pt>
    <dgm:pt modelId="{6C405EDB-CDF3-4DD2-B4C7-A077C0F354EC}" type="pres">
      <dgm:prSet presAssocID="{BBE3C6D1-2226-43C8-B97A-6E1D7BD7DF1A}" presName="node" presStyleLbl="node1" presStyleIdx="1" presStyleCnt="9" custRadScaleRad="105767" custRadScaleInc="-978">
        <dgm:presLayoutVars>
          <dgm:bulletEnabled val="1"/>
        </dgm:presLayoutVars>
      </dgm:prSet>
      <dgm:spPr/>
    </dgm:pt>
    <dgm:pt modelId="{0598462C-66DD-4434-883F-54A159A65E22}" type="pres">
      <dgm:prSet presAssocID="{9E3CAE85-1A7F-443F-A6D7-2C3B5C8BDBBB}" presName="parTrans" presStyleLbl="sibTrans2D1" presStyleIdx="2" presStyleCnt="9"/>
      <dgm:spPr/>
    </dgm:pt>
    <dgm:pt modelId="{453CA0BF-8ADF-458F-97C7-57C3C9BEDB35}" type="pres">
      <dgm:prSet presAssocID="{9E3CAE85-1A7F-443F-A6D7-2C3B5C8BDBBB}" presName="connectorText" presStyleLbl="sibTrans2D1" presStyleIdx="2" presStyleCnt="9"/>
      <dgm:spPr/>
    </dgm:pt>
    <dgm:pt modelId="{C85F847F-87BA-47C3-A4DA-041C0881FB1A}" type="pres">
      <dgm:prSet presAssocID="{15D28AE4-CDF4-4758-84E2-1B3EBB3D8A14}" presName="node" presStyleLbl="node1" presStyleIdx="2" presStyleCnt="9" custRadScaleRad="101962" custRadScaleInc="-2735">
        <dgm:presLayoutVars>
          <dgm:bulletEnabled val="1"/>
        </dgm:presLayoutVars>
      </dgm:prSet>
      <dgm:spPr/>
    </dgm:pt>
    <dgm:pt modelId="{F7DB3586-A954-4D45-B611-D5831FE74586}" type="pres">
      <dgm:prSet presAssocID="{F6B2D35C-5E3D-4C6D-81F8-50B5F8F38DC6}" presName="parTrans" presStyleLbl="sibTrans2D1" presStyleIdx="3" presStyleCnt="9"/>
      <dgm:spPr/>
    </dgm:pt>
    <dgm:pt modelId="{0F68B494-282F-46D6-B328-6BF8EDBC32FD}" type="pres">
      <dgm:prSet presAssocID="{F6B2D35C-5E3D-4C6D-81F8-50B5F8F38DC6}" presName="connectorText" presStyleLbl="sibTrans2D1" presStyleIdx="3" presStyleCnt="9"/>
      <dgm:spPr/>
    </dgm:pt>
    <dgm:pt modelId="{546A7F14-7D80-4FA7-9524-48F61415085C}" type="pres">
      <dgm:prSet presAssocID="{9201690F-31B5-4CCF-97D9-A3D82A8B0FDB}" presName="node" presStyleLbl="node1" presStyleIdx="3" presStyleCnt="9">
        <dgm:presLayoutVars>
          <dgm:bulletEnabled val="1"/>
        </dgm:presLayoutVars>
      </dgm:prSet>
      <dgm:spPr/>
    </dgm:pt>
    <dgm:pt modelId="{BDB5212F-0070-4721-864F-500B471140BF}" type="pres">
      <dgm:prSet presAssocID="{FE05D25C-5CA5-4654-8ED7-074E3BF2C9E1}" presName="parTrans" presStyleLbl="sibTrans2D1" presStyleIdx="4" presStyleCnt="9"/>
      <dgm:spPr/>
    </dgm:pt>
    <dgm:pt modelId="{46EA4D37-E4CC-4BFB-A7BF-9F74DC99B3F8}" type="pres">
      <dgm:prSet presAssocID="{FE05D25C-5CA5-4654-8ED7-074E3BF2C9E1}" presName="connectorText" presStyleLbl="sibTrans2D1" presStyleIdx="4" presStyleCnt="9"/>
      <dgm:spPr/>
    </dgm:pt>
    <dgm:pt modelId="{5974566D-134B-4B08-8B55-AA1DA2E016ED}" type="pres">
      <dgm:prSet presAssocID="{54773951-0947-451C-A5AF-E25074B322E3}" presName="node" presStyleLbl="node1" presStyleIdx="4" presStyleCnt="9">
        <dgm:presLayoutVars>
          <dgm:bulletEnabled val="1"/>
        </dgm:presLayoutVars>
      </dgm:prSet>
      <dgm:spPr/>
    </dgm:pt>
    <dgm:pt modelId="{7DEA75E5-E2BD-48DF-A632-27843B6B1FE7}" type="pres">
      <dgm:prSet presAssocID="{B60C6B8B-F211-4DEA-9101-851C715FB54B}" presName="parTrans" presStyleLbl="sibTrans2D1" presStyleIdx="5" presStyleCnt="9"/>
      <dgm:spPr/>
    </dgm:pt>
    <dgm:pt modelId="{695B03F7-D1CB-4184-AE60-6558C2A4BBBE}" type="pres">
      <dgm:prSet presAssocID="{B60C6B8B-F211-4DEA-9101-851C715FB54B}" presName="connectorText" presStyleLbl="sibTrans2D1" presStyleIdx="5" presStyleCnt="9"/>
      <dgm:spPr/>
    </dgm:pt>
    <dgm:pt modelId="{DEECA76B-093E-4EFA-BBD7-14E984107321}" type="pres">
      <dgm:prSet presAssocID="{43EBF1C7-B43E-4FBC-BA51-20375A5806F9}" presName="node" presStyleLbl="node1" presStyleIdx="5" presStyleCnt="9">
        <dgm:presLayoutVars>
          <dgm:bulletEnabled val="1"/>
        </dgm:presLayoutVars>
      </dgm:prSet>
      <dgm:spPr/>
    </dgm:pt>
    <dgm:pt modelId="{7D5C967E-3222-4E77-A579-9E40203CFEB3}" type="pres">
      <dgm:prSet presAssocID="{22A7438E-59BF-494B-871C-D0DE4FB6DD37}" presName="parTrans" presStyleLbl="sibTrans2D1" presStyleIdx="6" presStyleCnt="9"/>
      <dgm:spPr/>
    </dgm:pt>
    <dgm:pt modelId="{D58F65CF-9195-4D0F-96F0-8BEECF8ECA02}" type="pres">
      <dgm:prSet presAssocID="{22A7438E-59BF-494B-871C-D0DE4FB6DD37}" presName="connectorText" presStyleLbl="sibTrans2D1" presStyleIdx="6" presStyleCnt="9"/>
      <dgm:spPr/>
    </dgm:pt>
    <dgm:pt modelId="{9095E02A-7C47-45B0-BC8B-74D2393A7432}" type="pres">
      <dgm:prSet presAssocID="{5CE10659-1242-4A21-9E49-6367F2FD3F84}" presName="node" presStyleLbl="node1" presStyleIdx="6" presStyleCnt="9">
        <dgm:presLayoutVars>
          <dgm:bulletEnabled val="1"/>
        </dgm:presLayoutVars>
      </dgm:prSet>
      <dgm:spPr/>
    </dgm:pt>
    <dgm:pt modelId="{0A7A0A9F-16B1-4F17-800D-7AF2AC4EF352}" type="pres">
      <dgm:prSet presAssocID="{208F08CE-C6D5-4263-B713-D9E3343921E0}" presName="parTrans" presStyleLbl="sibTrans2D1" presStyleIdx="7" presStyleCnt="9"/>
      <dgm:spPr/>
    </dgm:pt>
    <dgm:pt modelId="{F30F7E13-306A-4F97-BE80-90D3A4B339AB}" type="pres">
      <dgm:prSet presAssocID="{208F08CE-C6D5-4263-B713-D9E3343921E0}" presName="connectorText" presStyleLbl="sibTrans2D1" presStyleIdx="7" presStyleCnt="9"/>
      <dgm:spPr/>
    </dgm:pt>
    <dgm:pt modelId="{06A62A3E-12B6-495E-A9B9-043803A6DBE5}" type="pres">
      <dgm:prSet presAssocID="{678FEE37-F0EF-4000-8A05-2C32F2B805DB}" presName="node" presStyleLbl="node1" presStyleIdx="7" presStyleCnt="9">
        <dgm:presLayoutVars>
          <dgm:bulletEnabled val="1"/>
        </dgm:presLayoutVars>
      </dgm:prSet>
      <dgm:spPr/>
    </dgm:pt>
    <dgm:pt modelId="{77BA5DE4-542D-44EC-9404-73B6E58D5AF6}" type="pres">
      <dgm:prSet presAssocID="{B6668BD6-73B0-4AFE-9817-025E45D92EE2}" presName="parTrans" presStyleLbl="sibTrans2D1" presStyleIdx="8" presStyleCnt="9"/>
      <dgm:spPr/>
    </dgm:pt>
    <dgm:pt modelId="{81D8F4EE-9189-4A0D-90ED-E7DBDEAA7A10}" type="pres">
      <dgm:prSet presAssocID="{B6668BD6-73B0-4AFE-9817-025E45D92EE2}" presName="connectorText" presStyleLbl="sibTrans2D1" presStyleIdx="8" presStyleCnt="9"/>
      <dgm:spPr/>
    </dgm:pt>
    <dgm:pt modelId="{F26C8FD0-B381-4FB0-AB8C-573EF160FBFD}" type="pres">
      <dgm:prSet presAssocID="{D6419A59-B579-4F20-843F-DC14F3FE4BB2}" presName="node" presStyleLbl="node1" presStyleIdx="8" presStyleCnt="9">
        <dgm:presLayoutVars>
          <dgm:bulletEnabled val="1"/>
        </dgm:presLayoutVars>
      </dgm:prSet>
      <dgm:spPr/>
    </dgm:pt>
  </dgm:ptLst>
  <dgm:cxnLst>
    <dgm:cxn modelId="{2ACC4704-0DAA-461E-95A9-F3B675B14A41}" type="presOf" srcId="{D6419A59-B579-4F20-843F-DC14F3FE4BB2}" destId="{F26C8FD0-B381-4FB0-AB8C-573EF160FBFD}" srcOrd="0" destOrd="0" presId="urn:microsoft.com/office/officeart/2005/8/layout/radial5"/>
    <dgm:cxn modelId="{AF209805-3ECA-49C6-8EC7-4A0C2DB94070}" type="presOf" srcId="{BBE3C6D1-2226-43C8-B97A-6E1D7BD7DF1A}" destId="{6C405EDB-CDF3-4DD2-B4C7-A077C0F354EC}" srcOrd="0" destOrd="0" presId="urn:microsoft.com/office/officeart/2005/8/layout/radial5"/>
    <dgm:cxn modelId="{2955FC05-941B-4691-853F-061E03897F45}" srcId="{E9800DF1-FDD1-4424-93B1-68E235EB55C9}" destId="{15D28AE4-CDF4-4758-84E2-1B3EBB3D8A14}" srcOrd="2" destOrd="0" parTransId="{9E3CAE85-1A7F-443F-A6D7-2C3B5C8BDBBB}" sibTransId="{EBA477F2-47F1-48D6-A657-723358778434}"/>
    <dgm:cxn modelId="{6B9C7F0D-6E9A-4628-8F2F-083653899112}" type="presOf" srcId="{43EBF1C7-B43E-4FBC-BA51-20375A5806F9}" destId="{DEECA76B-093E-4EFA-BBD7-14E984107321}" srcOrd="0" destOrd="0" presId="urn:microsoft.com/office/officeart/2005/8/layout/radial5"/>
    <dgm:cxn modelId="{DE661415-C413-462A-8273-CC257BEA6C0D}" type="presOf" srcId="{22A7438E-59BF-494B-871C-D0DE4FB6DD37}" destId="{D58F65CF-9195-4D0F-96F0-8BEECF8ECA02}" srcOrd="1" destOrd="0" presId="urn:microsoft.com/office/officeart/2005/8/layout/radial5"/>
    <dgm:cxn modelId="{CD86EF16-EC22-4D51-88AD-E55F0501C663}" srcId="{E9800DF1-FDD1-4424-93B1-68E235EB55C9}" destId="{43EBF1C7-B43E-4FBC-BA51-20375A5806F9}" srcOrd="5" destOrd="0" parTransId="{B60C6B8B-F211-4DEA-9101-851C715FB54B}" sibTransId="{CF0E933F-D0F6-4DC6-862C-DE5B77683CDD}"/>
    <dgm:cxn modelId="{75D9C01C-6194-41C5-B23A-4151B0321095}" srcId="{E9800DF1-FDD1-4424-93B1-68E235EB55C9}" destId="{5CE10659-1242-4A21-9E49-6367F2FD3F84}" srcOrd="6" destOrd="0" parTransId="{22A7438E-59BF-494B-871C-D0DE4FB6DD37}" sibTransId="{E9737ADF-8D66-4D6A-998D-4A00AB12D0D6}"/>
    <dgm:cxn modelId="{D2A4B225-D204-4D01-950E-035ED37C7436}" type="presOf" srcId="{9E3CAE85-1A7F-443F-A6D7-2C3B5C8BDBBB}" destId="{453CA0BF-8ADF-458F-97C7-57C3C9BEDB35}" srcOrd="1" destOrd="0" presId="urn:microsoft.com/office/officeart/2005/8/layout/radial5"/>
    <dgm:cxn modelId="{64A2F12F-BBDF-4F22-A6EF-DE9C3C5C6DDC}" type="presOf" srcId="{B6668BD6-73B0-4AFE-9817-025E45D92EE2}" destId="{77BA5DE4-542D-44EC-9404-73B6E58D5AF6}" srcOrd="0" destOrd="0" presId="urn:microsoft.com/office/officeart/2005/8/layout/radial5"/>
    <dgm:cxn modelId="{F9CCA731-C719-4758-9420-6D1714B374CC}" type="presOf" srcId="{678FEE37-F0EF-4000-8A05-2C32F2B805DB}" destId="{06A62A3E-12B6-495E-A9B9-043803A6DBE5}" srcOrd="0" destOrd="0" presId="urn:microsoft.com/office/officeart/2005/8/layout/radial5"/>
    <dgm:cxn modelId="{772F3F36-815A-42D0-B4D5-C66455464315}" type="presOf" srcId="{3436BEB8-B31B-49D6-A002-F582D19428F3}" destId="{07DD8C35-E876-4429-993D-BA480292057D}" srcOrd="0" destOrd="0" presId="urn:microsoft.com/office/officeart/2005/8/layout/radial5"/>
    <dgm:cxn modelId="{E2AEC238-8EC5-4EB6-8B49-D3E5A6BC0AB1}" srcId="{E9800DF1-FDD1-4424-93B1-68E235EB55C9}" destId="{D6419A59-B579-4F20-843F-DC14F3FE4BB2}" srcOrd="8" destOrd="0" parTransId="{B6668BD6-73B0-4AFE-9817-025E45D92EE2}" sibTransId="{17F4A29C-9BA6-48CD-884A-1793615065D2}"/>
    <dgm:cxn modelId="{F814D238-6E6E-4552-A7C0-14556BD722D0}" type="presOf" srcId="{3436BEB8-B31B-49D6-A002-F582D19428F3}" destId="{771EF98D-664D-421D-9E7E-6B1BD7412F21}" srcOrd="1" destOrd="0" presId="urn:microsoft.com/office/officeart/2005/8/layout/radial5"/>
    <dgm:cxn modelId="{D0D05B3D-4A4B-43CF-8EA8-782549C5CBD1}" srcId="{E9800DF1-FDD1-4424-93B1-68E235EB55C9}" destId="{9201690F-31B5-4CCF-97D9-A3D82A8B0FDB}" srcOrd="3" destOrd="0" parTransId="{F6B2D35C-5E3D-4C6D-81F8-50B5F8F38DC6}" sibTransId="{46D60311-255F-4431-AB0B-4A403B811C21}"/>
    <dgm:cxn modelId="{D3F1305E-E590-44D7-AEEA-B60966A35C30}" type="presOf" srcId="{FE05D25C-5CA5-4654-8ED7-074E3BF2C9E1}" destId="{46EA4D37-E4CC-4BFB-A7BF-9F74DC99B3F8}" srcOrd="1" destOrd="0" presId="urn:microsoft.com/office/officeart/2005/8/layout/radial5"/>
    <dgm:cxn modelId="{A5BB0162-CC4E-4C62-B9AC-6179DEF6A6D5}" srcId="{2F43C0FD-0B08-40C8-95E2-6A026E3C79B1}" destId="{E9800DF1-FDD1-4424-93B1-68E235EB55C9}" srcOrd="0" destOrd="0" parTransId="{E9A4D5A2-A40C-4542-841C-CCF2E25D6F8F}" sibTransId="{C4630B7F-C03C-4F33-9495-906CDCB28ADF}"/>
    <dgm:cxn modelId="{60255664-00A1-4E1E-8AA9-F7BB9D96AC5A}" type="presOf" srcId="{54773951-0947-451C-A5AF-E25074B322E3}" destId="{5974566D-134B-4B08-8B55-AA1DA2E016ED}" srcOrd="0" destOrd="0" presId="urn:microsoft.com/office/officeart/2005/8/layout/radial5"/>
    <dgm:cxn modelId="{699AB247-279D-4127-A2EA-6A497192CED4}" type="presOf" srcId="{D76F1C56-C177-474E-84BC-8B9551CCA182}" destId="{BC6E55D2-AA9E-474E-8C44-FC7225C3079D}" srcOrd="0" destOrd="0" presId="urn:microsoft.com/office/officeart/2005/8/layout/radial5"/>
    <dgm:cxn modelId="{2CD7F947-F805-4DC9-9F90-A6BA8C4CD699}" type="presOf" srcId="{208F08CE-C6D5-4263-B713-D9E3343921E0}" destId="{F30F7E13-306A-4F97-BE80-90D3A4B339AB}" srcOrd="1" destOrd="0" presId="urn:microsoft.com/office/officeart/2005/8/layout/radial5"/>
    <dgm:cxn modelId="{461DA273-AE46-414D-BFBB-B8E51452C9FC}" type="presOf" srcId="{5CE10659-1242-4A21-9E49-6367F2FD3F84}" destId="{9095E02A-7C47-45B0-BC8B-74D2393A7432}" srcOrd="0" destOrd="0" presId="urn:microsoft.com/office/officeart/2005/8/layout/radial5"/>
    <dgm:cxn modelId="{76EB1C56-14F1-4B73-868F-B048EFE4D7BA}" type="presOf" srcId="{208F08CE-C6D5-4263-B713-D9E3343921E0}" destId="{0A7A0A9F-16B1-4F17-800D-7AF2AC4EF352}" srcOrd="0" destOrd="0" presId="urn:microsoft.com/office/officeart/2005/8/layout/radial5"/>
    <dgm:cxn modelId="{3F46827A-95E0-49D9-A46B-3266C223EE97}" type="presOf" srcId="{B6668BD6-73B0-4AFE-9817-025E45D92EE2}" destId="{81D8F4EE-9189-4A0D-90ED-E7DBDEAA7A10}" srcOrd="1" destOrd="0" presId="urn:microsoft.com/office/officeart/2005/8/layout/radial5"/>
    <dgm:cxn modelId="{72DCF27A-7ACC-43DE-842F-95EC5D353CC5}" srcId="{E9800DF1-FDD1-4424-93B1-68E235EB55C9}" destId="{084560AF-FC9E-42B9-80F8-498DEF308421}" srcOrd="0" destOrd="0" parTransId="{3436BEB8-B31B-49D6-A002-F582D19428F3}" sibTransId="{865CC740-810D-4674-8348-07D5D8987B30}"/>
    <dgm:cxn modelId="{405B957E-B336-4547-9006-9C96DCB338EB}" type="presOf" srcId="{FE05D25C-5CA5-4654-8ED7-074E3BF2C9E1}" destId="{BDB5212F-0070-4721-864F-500B471140BF}" srcOrd="0" destOrd="0" presId="urn:microsoft.com/office/officeart/2005/8/layout/radial5"/>
    <dgm:cxn modelId="{BE28CF84-FA7E-4773-9FB4-72BF5E8396FC}" type="presOf" srcId="{15D28AE4-CDF4-4758-84E2-1B3EBB3D8A14}" destId="{C85F847F-87BA-47C3-A4DA-041C0881FB1A}" srcOrd="0" destOrd="0" presId="urn:microsoft.com/office/officeart/2005/8/layout/radial5"/>
    <dgm:cxn modelId="{7BE54186-D154-420D-AA69-232231235404}" type="presOf" srcId="{9201690F-31B5-4CCF-97D9-A3D82A8B0FDB}" destId="{546A7F14-7D80-4FA7-9524-48F61415085C}" srcOrd="0" destOrd="0" presId="urn:microsoft.com/office/officeart/2005/8/layout/radial5"/>
    <dgm:cxn modelId="{62DD1494-980F-4743-A402-E44174EACCBE}" type="presOf" srcId="{E9800DF1-FDD1-4424-93B1-68E235EB55C9}" destId="{CEA21334-FEEA-4CC5-B634-9E9DDC09B8F1}" srcOrd="0" destOrd="0" presId="urn:microsoft.com/office/officeart/2005/8/layout/radial5"/>
    <dgm:cxn modelId="{BE588EA2-0945-4BC7-9E6D-93D4CDC83B20}" srcId="{2F43C0FD-0B08-40C8-95E2-6A026E3C79B1}" destId="{628D07BF-5F4A-4BF4-92F3-BDFC55C8423C}" srcOrd="1" destOrd="0" parTransId="{08C99947-9AC6-4F6F-8E55-04B9091DE880}" sibTransId="{7FC78A3F-8F2C-45E2-90D6-BB8519BE5B0E}"/>
    <dgm:cxn modelId="{43ABFEA4-8A77-4DA7-8FC9-54D14C137C92}" type="presOf" srcId="{B60C6B8B-F211-4DEA-9101-851C715FB54B}" destId="{7DEA75E5-E2BD-48DF-A632-27843B6B1FE7}" srcOrd="0" destOrd="0" presId="urn:microsoft.com/office/officeart/2005/8/layout/radial5"/>
    <dgm:cxn modelId="{F857C0AC-64D7-4C54-B7E6-77BB6C6915E6}" srcId="{E9800DF1-FDD1-4424-93B1-68E235EB55C9}" destId="{678FEE37-F0EF-4000-8A05-2C32F2B805DB}" srcOrd="7" destOrd="0" parTransId="{208F08CE-C6D5-4263-B713-D9E3343921E0}" sibTransId="{4A56591C-881D-4F0B-B8C0-CC3783412BE0}"/>
    <dgm:cxn modelId="{160426BA-6061-405E-BAA8-BA2FD3A5E373}" type="presOf" srcId="{D76F1C56-C177-474E-84BC-8B9551CCA182}" destId="{8F889E8C-7FF3-4833-9389-460B76D09D89}" srcOrd="1" destOrd="0" presId="urn:microsoft.com/office/officeart/2005/8/layout/radial5"/>
    <dgm:cxn modelId="{2C0025BB-624B-47BD-8660-78055B87CC16}" type="presOf" srcId="{084560AF-FC9E-42B9-80F8-498DEF308421}" destId="{EAD2990F-8D6B-4639-9A32-8F22F8455470}" srcOrd="0" destOrd="0" presId="urn:microsoft.com/office/officeart/2005/8/layout/radial5"/>
    <dgm:cxn modelId="{504FEAC2-46EF-4805-B12B-7E09A17AD3EC}" srcId="{E9800DF1-FDD1-4424-93B1-68E235EB55C9}" destId="{BBE3C6D1-2226-43C8-B97A-6E1D7BD7DF1A}" srcOrd="1" destOrd="0" parTransId="{D76F1C56-C177-474E-84BC-8B9551CCA182}" sibTransId="{49219ED1-C14F-49F2-A7BD-1B12A69156BC}"/>
    <dgm:cxn modelId="{C016CCC9-C771-49DC-9AC0-591B987BD287}" type="presOf" srcId="{F6B2D35C-5E3D-4C6D-81F8-50B5F8F38DC6}" destId="{F7DB3586-A954-4D45-B611-D5831FE74586}" srcOrd="0" destOrd="0" presId="urn:microsoft.com/office/officeart/2005/8/layout/radial5"/>
    <dgm:cxn modelId="{9E1530CB-140D-45F3-B35B-1D2D1A8CE9A4}" type="presOf" srcId="{9E3CAE85-1A7F-443F-A6D7-2C3B5C8BDBBB}" destId="{0598462C-66DD-4434-883F-54A159A65E22}" srcOrd="0" destOrd="0" presId="urn:microsoft.com/office/officeart/2005/8/layout/radial5"/>
    <dgm:cxn modelId="{C49951DD-7E4E-4F3B-9687-FE090FC9941F}" type="presOf" srcId="{B60C6B8B-F211-4DEA-9101-851C715FB54B}" destId="{695B03F7-D1CB-4184-AE60-6558C2A4BBBE}" srcOrd="1" destOrd="0" presId="urn:microsoft.com/office/officeart/2005/8/layout/radial5"/>
    <dgm:cxn modelId="{454B52E4-2E5C-4AF8-AD28-1A4AC39324E3}" type="presOf" srcId="{F6B2D35C-5E3D-4C6D-81F8-50B5F8F38DC6}" destId="{0F68B494-282F-46D6-B328-6BF8EDBC32FD}" srcOrd="1" destOrd="0" presId="urn:microsoft.com/office/officeart/2005/8/layout/radial5"/>
    <dgm:cxn modelId="{98CFD1EF-3FA9-4515-B550-9687069656BC}" type="presOf" srcId="{2F43C0FD-0B08-40C8-95E2-6A026E3C79B1}" destId="{E0DD5955-6A19-4EC5-B302-B5887B275B8E}" srcOrd="0" destOrd="0" presId="urn:microsoft.com/office/officeart/2005/8/layout/radial5"/>
    <dgm:cxn modelId="{6B041FF5-6375-4AC7-AFFD-65800B46B94A}" srcId="{E9800DF1-FDD1-4424-93B1-68E235EB55C9}" destId="{54773951-0947-451C-A5AF-E25074B322E3}" srcOrd="4" destOrd="0" parTransId="{FE05D25C-5CA5-4654-8ED7-074E3BF2C9E1}" sibTransId="{9B154035-D5B3-4315-B9FD-B99A4F3E6034}"/>
    <dgm:cxn modelId="{AB64E3F7-120C-4B25-B143-BF6BA8D845AB}" type="presOf" srcId="{22A7438E-59BF-494B-871C-D0DE4FB6DD37}" destId="{7D5C967E-3222-4E77-A579-9E40203CFEB3}" srcOrd="0" destOrd="0" presId="urn:microsoft.com/office/officeart/2005/8/layout/radial5"/>
    <dgm:cxn modelId="{CA7F1561-B027-4790-B20D-5E28CA29058C}" type="presParOf" srcId="{E0DD5955-6A19-4EC5-B302-B5887B275B8E}" destId="{CEA21334-FEEA-4CC5-B634-9E9DDC09B8F1}" srcOrd="0" destOrd="0" presId="urn:microsoft.com/office/officeart/2005/8/layout/radial5"/>
    <dgm:cxn modelId="{2A425C6E-D7C3-4A2E-846E-CC8D484892CD}" type="presParOf" srcId="{E0DD5955-6A19-4EC5-B302-B5887B275B8E}" destId="{07DD8C35-E876-4429-993D-BA480292057D}" srcOrd="1" destOrd="0" presId="urn:microsoft.com/office/officeart/2005/8/layout/radial5"/>
    <dgm:cxn modelId="{F60CD67A-3355-416C-9742-B9E7E8CFB750}" type="presParOf" srcId="{07DD8C35-E876-4429-993D-BA480292057D}" destId="{771EF98D-664D-421D-9E7E-6B1BD7412F21}" srcOrd="0" destOrd="0" presId="urn:microsoft.com/office/officeart/2005/8/layout/radial5"/>
    <dgm:cxn modelId="{C7638E50-7250-453B-BDAF-02724255A1D5}" type="presParOf" srcId="{E0DD5955-6A19-4EC5-B302-B5887B275B8E}" destId="{EAD2990F-8D6B-4639-9A32-8F22F8455470}" srcOrd="2" destOrd="0" presId="urn:microsoft.com/office/officeart/2005/8/layout/radial5"/>
    <dgm:cxn modelId="{6A59F1B9-ED0F-4A39-B380-8FFDC4FC251C}" type="presParOf" srcId="{E0DD5955-6A19-4EC5-B302-B5887B275B8E}" destId="{BC6E55D2-AA9E-474E-8C44-FC7225C3079D}" srcOrd="3" destOrd="0" presId="urn:microsoft.com/office/officeart/2005/8/layout/radial5"/>
    <dgm:cxn modelId="{6BEEA8DA-3F06-45DA-B34D-8D4203AC817C}" type="presParOf" srcId="{BC6E55D2-AA9E-474E-8C44-FC7225C3079D}" destId="{8F889E8C-7FF3-4833-9389-460B76D09D89}" srcOrd="0" destOrd="0" presId="urn:microsoft.com/office/officeart/2005/8/layout/radial5"/>
    <dgm:cxn modelId="{0FDD09C3-5075-44AA-92DB-E0FB659EBA85}" type="presParOf" srcId="{E0DD5955-6A19-4EC5-B302-B5887B275B8E}" destId="{6C405EDB-CDF3-4DD2-B4C7-A077C0F354EC}" srcOrd="4" destOrd="0" presId="urn:microsoft.com/office/officeart/2005/8/layout/radial5"/>
    <dgm:cxn modelId="{9DEFE421-4336-4DE0-BBC5-DE00AC71F513}" type="presParOf" srcId="{E0DD5955-6A19-4EC5-B302-B5887B275B8E}" destId="{0598462C-66DD-4434-883F-54A159A65E22}" srcOrd="5" destOrd="0" presId="urn:microsoft.com/office/officeart/2005/8/layout/radial5"/>
    <dgm:cxn modelId="{454932A3-6D9D-4A72-8349-D5EF9D800833}" type="presParOf" srcId="{0598462C-66DD-4434-883F-54A159A65E22}" destId="{453CA0BF-8ADF-458F-97C7-57C3C9BEDB35}" srcOrd="0" destOrd="0" presId="urn:microsoft.com/office/officeart/2005/8/layout/radial5"/>
    <dgm:cxn modelId="{BD9E97DA-EFBE-487C-8DEE-147B48B6B404}" type="presParOf" srcId="{E0DD5955-6A19-4EC5-B302-B5887B275B8E}" destId="{C85F847F-87BA-47C3-A4DA-041C0881FB1A}" srcOrd="6" destOrd="0" presId="urn:microsoft.com/office/officeart/2005/8/layout/radial5"/>
    <dgm:cxn modelId="{D379D08E-DB91-44F0-893D-CAE4C6C672B3}" type="presParOf" srcId="{E0DD5955-6A19-4EC5-B302-B5887B275B8E}" destId="{F7DB3586-A954-4D45-B611-D5831FE74586}" srcOrd="7" destOrd="0" presId="urn:microsoft.com/office/officeart/2005/8/layout/radial5"/>
    <dgm:cxn modelId="{9B91AA97-D247-4C83-B9D7-3E34C862E54F}" type="presParOf" srcId="{F7DB3586-A954-4D45-B611-D5831FE74586}" destId="{0F68B494-282F-46D6-B328-6BF8EDBC32FD}" srcOrd="0" destOrd="0" presId="urn:microsoft.com/office/officeart/2005/8/layout/radial5"/>
    <dgm:cxn modelId="{F21183AE-C98D-480F-8994-10EB35420F3A}" type="presParOf" srcId="{E0DD5955-6A19-4EC5-B302-B5887B275B8E}" destId="{546A7F14-7D80-4FA7-9524-48F61415085C}" srcOrd="8" destOrd="0" presId="urn:microsoft.com/office/officeart/2005/8/layout/radial5"/>
    <dgm:cxn modelId="{3766EBAE-B3DF-480B-A4DE-4D101DC56DF8}" type="presParOf" srcId="{E0DD5955-6A19-4EC5-B302-B5887B275B8E}" destId="{BDB5212F-0070-4721-864F-500B471140BF}" srcOrd="9" destOrd="0" presId="urn:microsoft.com/office/officeart/2005/8/layout/radial5"/>
    <dgm:cxn modelId="{D5B05F50-142B-47EB-A51A-9CE92CD02DD7}" type="presParOf" srcId="{BDB5212F-0070-4721-864F-500B471140BF}" destId="{46EA4D37-E4CC-4BFB-A7BF-9F74DC99B3F8}" srcOrd="0" destOrd="0" presId="urn:microsoft.com/office/officeart/2005/8/layout/radial5"/>
    <dgm:cxn modelId="{313E0420-8DBE-4610-BBB1-FED958CB6845}" type="presParOf" srcId="{E0DD5955-6A19-4EC5-B302-B5887B275B8E}" destId="{5974566D-134B-4B08-8B55-AA1DA2E016ED}" srcOrd="10" destOrd="0" presId="urn:microsoft.com/office/officeart/2005/8/layout/radial5"/>
    <dgm:cxn modelId="{708E296D-E9BC-4AD7-941D-4EF5EBD8AA33}" type="presParOf" srcId="{E0DD5955-6A19-4EC5-B302-B5887B275B8E}" destId="{7DEA75E5-E2BD-48DF-A632-27843B6B1FE7}" srcOrd="11" destOrd="0" presId="urn:microsoft.com/office/officeart/2005/8/layout/radial5"/>
    <dgm:cxn modelId="{AFA60817-C498-4BEC-BCAE-7D8DCEC4EB91}" type="presParOf" srcId="{7DEA75E5-E2BD-48DF-A632-27843B6B1FE7}" destId="{695B03F7-D1CB-4184-AE60-6558C2A4BBBE}" srcOrd="0" destOrd="0" presId="urn:microsoft.com/office/officeart/2005/8/layout/radial5"/>
    <dgm:cxn modelId="{4431C393-FA8D-40B6-B9FE-F7B8973EE4DE}" type="presParOf" srcId="{E0DD5955-6A19-4EC5-B302-B5887B275B8E}" destId="{DEECA76B-093E-4EFA-BBD7-14E984107321}" srcOrd="12" destOrd="0" presId="urn:microsoft.com/office/officeart/2005/8/layout/radial5"/>
    <dgm:cxn modelId="{0523F9CC-5C6E-4284-8AEA-5FF8B89333E5}" type="presParOf" srcId="{E0DD5955-6A19-4EC5-B302-B5887B275B8E}" destId="{7D5C967E-3222-4E77-A579-9E40203CFEB3}" srcOrd="13" destOrd="0" presId="urn:microsoft.com/office/officeart/2005/8/layout/radial5"/>
    <dgm:cxn modelId="{AECD0FAA-03BA-4E51-BF4C-5373210EFD8A}" type="presParOf" srcId="{7D5C967E-3222-4E77-A579-9E40203CFEB3}" destId="{D58F65CF-9195-4D0F-96F0-8BEECF8ECA02}" srcOrd="0" destOrd="0" presId="urn:microsoft.com/office/officeart/2005/8/layout/radial5"/>
    <dgm:cxn modelId="{16410F7D-8796-47D7-A017-C08AA2D2C2B3}" type="presParOf" srcId="{E0DD5955-6A19-4EC5-B302-B5887B275B8E}" destId="{9095E02A-7C47-45B0-BC8B-74D2393A7432}" srcOrd="14" destOrd="0" presId="urn:microsoft.com/office/officeart/2005/8/layout/radial5"/>
    <dgm:cxn modelId="{708C9BD5-3001-4A7E-B25C-2208CAA7698D}" type="presParOf" srcId="{E0DD5955-6A19-4EC5-B302-B5887B275B8E}" destId="{0A7A0A9F-16B1-4F17-800D-7AF2AC4EF352}" srcOrd="15" destOrd="0" presId="urn:microsoft.com/office/officeart/2005/8/layout/radial5"/>
    <dgm:cxn modelId="{F6DD2739-AC73-4A23-8532-D6C1477AC096}" type="presParOf" srcId="{0A7A0A9F-16B1-4F17-800D-7AF2AC4EF352}" destId="{F30F7E13-306A-4F97-BE80-90D3A4B339AB}" srcOrd="0" destOrd="0" presId="urn:microsoft.com/office/officeart/2005/8/layout/radial5"/>
    <dgm:cxn modelId="{18497212-48E7-40F3-A683-A4F883B8F344}" type="presParOf" srcId="{E0DD5955-6A19-4EC5-B302-B5887B275B8E}" destId="{06A62A3E-12B6-495E-A9B9-043803A6DBE5}" srcOrd="16" destOrd="0" presId="urn:microsoft.com/office/officeart/2005/8/layout/radial5"/>
    <dgm:cxn modelId="{11616D4D-F412-4747-8546-F3EFC06D2BFD}" type="presParOf" srcId="{E0DD5955-6A19-4EC5-B302-B5887B275B8E}" destId="{77BA5DE4-542D-44EC-9404-73B6E58D5AF6}" srcOrd="17" destOrd="0" presId="urn:microsoft.com/office/officeart/2005/8/layout/radial5"/>
    <dgm:cxn modelId="{BE1BD726-8210-43A8-92A4-ACCACD4BAB2A}" type="presParOf" srcId="{77BA5DE4-542D-44EC-9404-73B6E58D5AF6}" destId="{81D8F4EE-9189-4A0D-90ED-E7DBDEAA7A10}" srcOrd="0" destOrd="0" presId="urn:microsoft.com/office/officeart/2005/8/layout/radial5"/>
    <dgm:cxn modelId="{822BDDA1-08BD-4202-B597-E81769790863}" type="presParOf" srcId="{E0DD5955-6A19-4EC5-B302-B5887B275B8E}" destId="{F26C8FD0-B381-4FB0-AB8C-573EF160FBFD}" srcOrd="1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21334-FEEA-4CC5-B634-9E9DDC09B8F1}">
      <dsp:nvSpPr>
        <dsp:cNvPr id="0" name=""/>
        <dsp:cNvSpPr/>
      </dsp:nvSpPr>
      <dsp:spPr>
        <a:xfrm>
          <a:off x="3339691" y="2091350"/>
          <a:ext cx="2510707" cy="2365696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21st Century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VUCA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Era</a:t>
          </a:r>
          <a:endParaRPr lang="zh-TW" altLang="en-US" sz="3200" b="0" kern="1200" spc="0" baseline="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3707376" y="2437798"/>
        <a:ext cx="1775337" cy="1672800"/>
      </dsp:txXfrm>
    </dsp:sp>
    <dsp:sp modelId="{07DD8C35-E876-4429-993D-BA480292057D}">
      <dsp:nvSpPr>
        <dsp:cNvPr id="0" name=""/>
        <dsp:cNvSpPr/>
      </dsp:nvSpPr>
      <dsp:spPr>
        <a:xfrm rot="16154452">
          <a:off x="4382987" y="1449851"/>
          <a:ext cx="383475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4441270" y="1623649"/>
        <a:ext cx="268433" cy="348847"/>
      </dsp:txXfrm>
    </dsp:sp>
    <dsp:sp modelId="{EAD2990F-8D6B-4639-9A32-8F22F8455470}">
      <dsp:nvSpPr>
        <dsp:cNvPr id="0" name=""/>
        <dsp:cNvSpPr/>
      </dsp:nvSpPr>
      <dsp:spPr>
        <a:xfrm>
          <a:off x="3876711" y="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0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Volatile</a:t>
          </a:r>
        </a:p>
      </dsp:txBody>
      <dsp:txXfrm>
        <a:off x="4077054" y="200343"/>
        <a:ext cx="967342" cy="967342"/>
      </dsp:txXfrm>
    </dsp:sp>
    <dsp:sp modelId="{BC6E55D2-AA9E-474E-8C44-FC7225C3079D}">
      <dsp:nvSpPr>
        <dsp:cNvPr id="0" name=""/>
        <dsp:cNvSpPr/>
      </dsp:nvSpPr>
      <dsp:spPr>
        <a:xfrm rot="18578321">
          <a:off x="5404319" y="1741159"/>
          <a:ext cx="439776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428203" y="1908241"/>
        <a:ext cx="307843" cy="348847"/>
      </dsp:txXfrm>
    </dsp:sp>
    <dsp:sp modelId="{6C405EDB-CDF3-4DD2-B4C7-A077C0F354EC}">
      <dsp:nvSpPr>
        <dsp:cNvPr id="0" name=""/>
        <dsp:cNvSpPr/>
      </dsp:nvSpPr>
      <dsp:spPr>
        <a:xfrm>
          <a:off x="5649169" y="492023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18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Uncertain</a:t>
          </a:r>
        </a:p>
      </dsp:txBody>
      <dsp:txXfrm>
        <a:off x="5849512" y="692366"/>
        <a:ext cx="967342" cy="967342"/>
      </dsp:txXfrm>
    </dsp:sp>
    <dsp:sp modelId="{0598462C-66DD-4434-883F-54A159A65E22}">
      <dsp:nvSpPr>
        <dsp:cNvPr id="0" name=""/>
        <dsp:cNvSpPr/>
      </dsp:nvSpPr>
      <dsp:spPr>
        <a:xfrm rot="20981405">
          <a:off x="5974008" y="2699390"/>
          <a:ext cx="365632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974894" y="2825488"/>
        <a:ext cx="255942" cy="348847"/>
      </dsp:txXfrm>
    </dsp:sp>
    <dsp:sp modelId="{C85F847F-87BA-47C3-A4DA-041C0881FB1A}">
      <dsp:nvSpPr>
        <dsp:cNvPr id="0" name=""/>
        <dsp:cNvSpPr/>
      </dsp:nvSpPr>
      <dsp:spPr>
        <a:xfrm>
          <a:off x="6495329" y="2120076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0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Complex</a:t>
          </a:r>
        </a:p>
      </dsp:txBody>
      <dsp:txXfrm>
        <a:off x="6695672" y="2320419"/>
        <a:ext cx="967342" cy="967342"/>
      </dsp:txXfrm>
    </dsp:sp>
    <dsp:sp modelId="{F7DB3586-A954-4D45-B611-D5831FE74586}">
      <dsp:nvSpPr>
        <dsp:cNvPr id="0" name=""/>
        <dsp:cNvSpPr/>
      </dsp:nvSpPr>
      <dsp:spPr>
        <a:xfrm rot="1832949">
          <a:off x="5761155" y="3776457"/>
          <a:ext cx="354879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768544" y="3865682"/>
        <a:ext cx="248415" cy="348847"/>
      </dsp:txXfrm>
    </dsp:sp>
    <dsp:sp modelId="{546A7F14-7D80-4FA7-9524-48F61415085C}">
      <dsp:nvSpPr>
        <dsp:cNvPr id="0" name=""/>
        <dsp:cNvSpPr/>
      </dsp:nvSpPr>
      <dsp:spPr>
        <a:xfrm>
          <a:off x="6140619" y="390609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6340962" y="4106433"/>
        <a:ext cx="967342" cy="967342"/>
      </dsp:txXfrm>
    </dsp:sp>
    <dsp:sp modelId="{BDB5212F-0070-4721-864F-500B471140BF}">
      <dsp:nvSpPr>
        <dsp:cNvPr id="0" name=""/>
        <dsp:cNvSpPr/>
      </dsp:nvSpPr>
      <dsp:spPr>
        <a:xfrm rot="4235468">
          <a:off x="4914408" y="4441644"/>
          <a:ext cx="388774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953345" y="4502924"/>
        <a:ext cx="272142" cy="348847"/>
      </dsp:txXfrm>
    </dsp:sp>
    <dsp:sp modelId="{5974566D-134B-4B08-8B55-AA1DA2E016ED}">
      <dsp:nvSpPr>
        <dsp:cNvPr id="0" name=""/>
        <dsp:cNvSpPr/>
      </dsp:nvSpPr>
      <dsp:spPr>
        <a:xfrm>
          <a:off x="4777620" y="504978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4977963" y="5250125"/>
        <a:ext cx="967342" cy="967342"/>
      </dsp:txXfrm>
    </dsp:sp>
    <dsp:sp modelId="{7DEA75E5-E2BD-48DF-A632-27843B6B1FE7}">
      <dsp:nvSpPr>
        <dsp:cNvPr id="0" name=""/>
        <dsp:cNvSpPr/>
      </dsp:nvSpPr>
      <dsp:spPr>
        <a:xfrm rot="6621500">
          <a:off x="3856079" y="4440405"/>
          <a:ext cx="396703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936286" y="4500898"/>
        <a:ext cx="277692" cy="348847"/>
      </dsp:txXfrm>
    </dsp:sp>
    <dsp:sp modelId="{DEECA76B-093E-4EFA-BBD7-14E984107321}">
      <dsp:nvSpPr>
        <dsp:cNvPr id="0" name=""/>
        <dsp:cNvSpPr/>
      </dsp:nvSpPr>
      <dsp:spPr>
        <a:xfrm>
          <a:off x="2998351" y="504978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3198694" y="5250125"/>
        <a:ext cx="967342" cy="967342"/>
      </dsp:txXfrm>
    </dsp:sp>
    <dsp:sp modelId="{7D5C967E-3222-4E77-A579-9E40203CFEB3}">
      <dsp:nvSpPr>
        <dsp:cNvPr id="0" name=""/>
        <dsp:cNvSpPr/>
      </dsp:nvSpPr>
      <dsp:spPr>
        <a:xfrm rot="8997688">
          <a:off x="3039681" y="3774265"/>
          <a:ext cx="375661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144811" y="3862340"/>
        <a:ext cx="262963" cy="348847"/>
      </dsp:txXfrm>
    </dsp:sp>
    <dsp:sp modelId="{9095E02A-7C47-45B0-BC8B-74D2393A7432}">
      <dsp:nvSpPr>
        <dsp:cNvPr id="0" name=""/>
        <dsp:cNvSpPr/>
      </dsp:nvSpPr>
      <dsp:spPr>
        <a:xfrm>
          <a:off x="1635352" y="390609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1835695" y="4106433"/>
        <a:ext cx="967342" cy="967342"/>
      </dsp:txXfrm>
    </dsp:sp>
    <dsp:sp modelId="{0A7A0A9F-16B1-4F17-800D-7AF2AC4EF352}">
      <dsp:nvSpPr>
        <dsp:cNvPr id="0" name=""/>
        <dsp:cNvSpPr/>
      </dsp:nvSpPr>
      <dsp:spPr>
        <a:xfrm rot="11374930">
          <a:off x="2850965" y="2719664"/>
          <a:ext cx="362542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2958969" y="2844998"/>
        <a:ext cx="253779" cy="348847"/>
      </dsp:txXfrm>
    </dsp:sp>
    <dsp:sp modelId="{06A62A3E-12B6-495E-A9B9-043803A6DBE5}">
      <dsp:nvSpPr>
        <dsp:cNvPr id="0" name=""/>
        <dsp:cNvSpPr/>
      </dsp:nvSpPr>
      <dsp:spPr>
        <a:xfrm>
          <a:off x="1326385" y="215385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1526728" y="2354195"/>
        <a:ext cx="967342" cy="967342"/>
      </dsp:txXfrm>
    </dsp:sp>
    <dsp:sp modelId="{77BA5DE4-542D-44EC-9404-73B6E58D5AF6}">
      <dsp:nvSpPr>
        <dsp:cNvPr id="0" name=""/>
        <dsp:cNvSpPr/>
      </dsp:nvSpPr>
      <dsp:spPr>
        <a:xfrm rot="13763674">
          <a:off x="3394935" y="1802523"/>
          <a:ext cx="375404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487895" y="1961556"/>
        <a:ext cx="262783" cy="348847"/>
      </dsp:txXfrm>
    </dsp:sp>
    <dsp:sp modelId="{F26C8FD0-B381-4FB0-AB8C-573EF160FBFD}">
      <dsp:nvSpPr>
        <dsp:cNvPr id="0" name=""/>
        <dsp:cNvSpPr/>
      </dsp:nvSpPr>
      <dsp:spPr>
        <a:xfrm>
          <a:off x="2216020" y="61296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2416363" y="813303"/>
        <a:ext cx="967342" cy="9673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21334-FEEA-4CC5-B634-9E9DDC09B8F1}">
      <dsp:nvSpPr>
        <dsp:cNvPr id="0" name=""/>
        <dsp:cNvSpPr/>
      </dsp:nvSpPr>
      <dsp:spPr>
        <a:xfrm>
          <a:off x="3339691" y="2091350"/>
          <a:ext cx="2510707" cy="2365696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21st Century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VUCA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Era</a:t>
          </a:r>
          <a:endParaRPr lang="zh-TW" altLang="en-US" sz="3200" b="0" kern="1200" spc="0" baseline="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3707376" y="2437798"/>
        <a:ext cx="1775337" cy="1672800"/>
      </dsp:txXfrm>
    </dsp:sp>
    <dsp:sp modelId="{07DD8C35-E876-4429-993D-BA480292057D}">
      <dsp:nvSpPr>
        <dsp:cNvPr id="0" name=""/>
        <dsp:cNvSpPr/>
      </dsp:nvSpPr>
      <dsp:spPr>
        <a:xfrm rot="16154452">
          <a:off x="4382987" y="1449851"/>
          <a:ext cx="383475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4441270" y="1623649"/>
        <a:ext cx="268433" cy="348847"/>
      </dsp:txXfrm>
    </dsp:sp>
    <dsp:sp modelId="{EAD2990F-8D6B-4639-9A32-8F22F8455470}">
      <dsp:nvSpPr>
        <dsp:cNvPr id="0" name=""/>
        <dsp:cNvSpPr/>
      </dsp:nvSpPr>
      <dsp:spPr>
        <a:xfrm>
          <a:off x="3876711" y="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0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Volatile</a:t>
          </a:r>
        </a:p>
      </dsp:txBody>
      <dsp:txXfrm>
        <a:off x="4077054" y="200343"/>
        <a:ext cx="967342" cy="967342"/>
      </dsp:txXfrm>
    </dsp:sp>
    <dsp:sp modelId="{BC6E55D2-AA9E-474E-8C44-FC7225C3079D}">
      <dsp:nvSpPr>
        <dsp:cNvPr id="0" name=""/>
        <dsp:cNvSpPr/>
      </dsp:nvSpPr>
      <dsp:spPr>
        <a:xfrm rot="18578321">
          <a:off x="5404319" y="1741159"/>
          <a:ext cx="439776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428203" y="1908241"/>
        <a:ext cx="307843" cy="348847"/>
      </dsp:txXfrm>
    </dsp:sp>
    <dsp:sp modelId="{6C405EDB-CDF3-4DD2-B4C7-A077C0F354EC}">
      <dsp:nvSpPr>
        <dsp:cNvPr id="0" name=""/>
        <dsp:cNvSpPr/>
      </dsp:nvSpPr>
      <dsp:spPr>
        <a:xfrm>
          <a:off x="5649169" y="492023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18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Uncertain</a:t>
          </a:r>
        </a:p>
      </dsp:txBody>
      <dsp:txXfrm>
        <a:off x="5849512" y="692366"/>
        <a:ext cx="967342" cy="967342"/>
      </dsp:txXfrm>
    </dsp:sp>
    <dsp:sp modelId="{0598462C-66DD-4434-883F-54A159A65E22}">
      <dsp:nvSpPr>
        <dsp:cNvPr id="0" name=""/>
        <dsp:cNvSpPr/>
      </dsp:nvSpPr>
      <dsp:spPr>
        <a:xfrm rot="20981405">
          <a:off x="5974008" y="2699390"/>
          <a:ext cx="365632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974894" y="2825488"/>
        <a:ext cx="255942" cy="348847"/>
      </dsp:txXfrm>
    </dsp:sp>
    <dsp:sp modelId="{C85F847F-87BA-47C3-A4DA-041C0881FB1A}">
      <dsp:nvSpPr>
        <dsp:cNvPr id="0" name=""/>
        <dsp:cNvSpPr/>
      </dsp:nvSpPr>
      <dsp:spPr>
        <a:xfrm>
          <a:off x="6495329" y="2120076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0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Complex</a:t>
          </a:r>
        </a:p>
      </dsp:txBody>
      <dsp:txXfrm>
        <a:off x="6695672" y="2320419"/>
        <a:ext cx="967342" cy="967342"/>
      </dsp:txXfrm>
    </dsp:sp>
    <dsp:sp modelId="{F7DB3586-A954-4D45-B611-D5831FE74586}">
      <dsp:nvSpPr>
        <dsp:cNvPr id="0" name=""/>
        <dsp:cNvSpPr/>
      </dsp:nvSpPr>
      <dsp:spPr>
        <a:xfrm rot="1832949">
          <a:off x="5761155" y="3776457"/>
          <a:ext cx="354879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768544" y="3865682"/>
        <a:ext cx="248415" cy="348847"/>
      </dsp:txXfrm>
    </dsp:sp>
    <dsp:sp modelId="{546A7F14-7D80-4FA7-9524-48F61415085C}">
      <dsp:nvSpPr>
        <dsp:cNvPr id="0" name=""/>
        <dsp:cNvSpPr/>
      </dsp:nvSpPr>
      <dsp:spPr>
        <a:xfrm>
          <a:off x="6140619" y="390609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6340962" y="4106433"/>
        <a:ext cx="967342" cy="967342"/>
      </dsp:txXfrm>
    </dsp:sp>
    <dsp:sp modelId="{BDB5212F-0070-4721-864F-500B471140BF}">
      <dsp:nvSpPr>
        <dsp:cNvPr id="0" name=""/>
        <dsp:cNvSpPr/>
      </dsp:nvSpPr>
      <dsp:spPr>
        <a:xfrm rot="4235468">
          <a:off x="4914408" y="4441644"/>
          <a:ext cx="388774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953345" y="4502924"/>
        <a:ext cx="272142" cy="348847"/>
      </dsp:txXfrm>
    </dsp:sp>
    <dsp:sp modelId="{5974566D-134B-4B08-8B55-AA1DA2E016ED}">
      <dsp:nvSpPr>
        <dsp:cNvPr id="0" name=""/>
        <dsp:cNvSpPr/>
      </dsp:nvSpPr>
      <dsp:spPr>
        <a:xfrm>
          <a:off x="4777620" y="504978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4977963" y="5250125"/>
        <a:ext cx="967342" cy="967342"/>
      </dsp:txXfrm>
    </dsp:sp>
    <dsp:sp modelId="{7DEA75E5-E2BD-48DF-A632-27843B6B1FE7}">
      <dsp:nvSpPr>
        <dsp:cNvPr id="0" name=""/>
        <dsp:cNvSpPr/>
      </dsp:nvSpPr>
      <dsp:spPr>
        <a:xfrm rot="6621500">
          <a:off x="3856079" y="4440405"/>
          <a:ext cx="396703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936286" y="4500898"/>
        <a:ext cx="277692" cy="348847"/>
      </dsp:txXfrm>
    </dsp:sp>
    <dsp:sp modelId="{DEECA76B-093E-4EFA-BBD7-14E984107321}">
      <dsp:nvSpPr>
        <dsp:cNvPr id="0" name=""/>
        <dsp:cNvSpPr/>
      </dsp:nvSpPr>
      <dsp:spPr>
        <a:xfrm>
          <a:off x="2998351" y="504978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3198694" y="5250125"/>
        <a:ext cx="967342" cy="967342"/>
      </dsp:txXfrm>
    </dsp:sp>
    <dsp:sp modelId="{7D5C967E-3222-4E77-A579-9E40203CFEB3}">
      <dsp:nvSpPr>
        <dsp:cNvPr id="0" name=""/>
        <dsp:cNvSpPr/>
      </dsp:nvSpPr>
      <dsp:spPr>
        <a:xfrm rot="8997688">
          <a:off x="3039681" y="3774265"/>
          <a:ext cx="375661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144811" y="3862340"/>
        <a:ext cx="262963" cy="348847"/>
      </dsp:txXfrm>
    </dsp:sp>
    <dsp:sp modelId="{9095E02A-7C47-45B0-BC8B-74D2393A7432}">
      <dsp:nvSpPr>
        <dsp:cNvPr id="0" name=""/>
        <dsp:cNvSpPr/>
      </dsp:nvSpPr>
      <dsp:spPr>
        <a:xfrm>
          <a:off x="1635352" y="390609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1835695" y="4106433"/>
        <a:ext cx="967342" cy="967342"/>
      </dsp:txXfrm>
    </dsp:sp>
    <dsp:sp modelId="{0A7A0A9F-16B1-4F17-800D-7AF2AC4EF352}">
      <dsp:nvSpPr>
        <dsp:cNvPr id="0" name=""/>
        <dsp:cNvSpPr/>
      </dsp:nvSpPr>
      <dsp:spPr>
        <a:xfrm rot="11374930">
          <a:off x="2850965" y="2719664"/>
          <a:ext cx="362542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2958969" y="2844998"/>
        <a:ext cx="253779" cy="348847"/>
      </dsp:txXfrm>
    </dsp:sp>
    <dsp:sp modelId="{06A62A3E-12B6-495E-A9B9-043803A6DBE5}">
      <dsp:nvSpPr>
        <dsp:cNvPr id="0" name=""/>
        <dsp:cNvSpPr/>
      </dsp:nvSpPr>
      <dsp:spPr>
        <a:xfrm>
          <a:off x="1326385" y="215385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1526728" y="2354195"/>
        <a:ext cx="967342" cy="967342"/>
      </dsp:txXfrm>
    </dsp:sp>
    <dsp:sp modelId="{77BA5DE4-542D-44EC-9404-73B6E58D5AF6}">
      <dsp:nvSpPr>
        <dsp:cNvPr id="0" name=""/>
        <dsp:cNvSpPr/>
      </dsp:nvSpPr>
      <dsp:spPr>
        <a:xfrm rot="13763674">
          <a:off x="3394935" y="1802523"/>
          <a:ext cx="375404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487895" y="1961556"/>
        <a:ext cx="262783" cy="348847"/>
      </dsp:txXfrm>
    </dsp:sp>
    <dsp:sp modelId="{F26C8FD0-B381-4FB0-AB8C-573EF160FBFD}">
      <dsp:nvSpPr>
        <dsp:cNvPr id="0" name=""/>
        <dsp:cNvSpPr/>
      </dsp:nvSpPr>
      <dsp:spPr>
        <a:xfrm>
          <a:off x="2216020" y="61296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2416363" y="813303"/>
        <a:ext cx="967342" cy="9673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21334-FEEA-4CC5-B634-9E9DDC09B8F1}">
      <dsp:nvSpPr>
        <dsp:cNvPr id="0" name=""/>
        <dsp:cNvSpPr/>
      </dsp:nvSpPr>
      <dsp:spPr>
        <a:xfrm>
          <a:off x="3339691" y="2091350"/>
          <a:ext cx="2510707" cy="2365696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21st Century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VUCA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Era</a:t>
          </a:r>
          <a:endParaRPr lang="zh-TW" altLang="en-US" sz="3200" b="0" kern="1200" spc="0" baseline="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3707376" y="2437798"/>
        <a:ext cx="1775337" cy="1672800"/>
      </dsp:txXfrm>
    </dsp:sp>
    <dsp:sp modelId="{07DD8C35-E876-4429-993D-BA480292057D}">
      <dsp:nvSpPr>
        <dsp:cNvPr id="0" name=""/>
        <dsp:cNvSpPr/>
      </dsp:nvSpPr>
      <dsp:spPr>
        <a:xfrm rot="16154452">
          <a:off x="4382987" y="1449851"/>
          <a:ext cx="383475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4441270" y="1623649"/>
        <a:ext cx="268433" cy="348847"/>
      </dsp:txXfrm>
    </dsp:sp>
    <dsp:sp modelId="{EAD2990F-8D6B-4639-9A32-8F22F8455470}">
      <dsp:nvSpPr>
        <dsp:cNvPr id="0" name=""/>
        <dsp:cNvSpPr/>
      </dsp:nvSpPr>
      <dsp:spPr>
        <a:xfrm>
          <a:off x="3876711" y="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0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Volatile</a:t>
          </a:r>
        </a:p>
      </dsp:txBody>
      <dsp:txXfrm>
        <a:off x="4077054" y="200343"/>
        <a:ext cx="967342" cy="967342"/>
      </dsp:txXfrm>
    </dsp:sp>
    <dsp:sp modelId="{BC6E55D2-AA9E-474E-8C44-FC7225C3079D}">
      <dsp:nvSpPr>
        <dsp:cNvPr id="0" name=""/>
        <dsp:cNvSpPr/>
      </dsp:nvSpPr>
      <dsp:spPr>
        <a:xfrm rot="18578321">
          <a:off x="5404319" y="1741159"/>
          <a:ext cx="439776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428203" y="1908241"/>
        <a:ext cx="307843" cy="348847"/>
      </dsp:txXfrm>
    </dsp:sp>
    <dsp:sp modelId="{6C405EDB-CDF3-4DD2-B4C7-A077C0F354EC}">
      <dsp:nvSpPr>
        <dsp:cNvPr id="0" name=""/>
        <dsp:cNvSpPr/>
      </dsp:nvSpPr>
      <dsp:spPr>
        <a:xfrm>
          <a:off x="5649169" y="492023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18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Uncertain</a:t>
          </a:r>
        </a:p>
      </dsp:txBody>
      <dsp:txXfrm>
        <a:off x="5849512" y="692366"/>
        <a:ext cx="967342" cy="967342"/>
      </dsp:txXfrm>
    </dsp:sp>
    <dsp:sp modelId="{0598462C-66DD-4434-883F-54A159A65E22}">
      <dsp:nvSpPr>
        <dsp:cNvPr id="0" name=""/>
        <dsp:cNvSpPr/>
      </dsp:nvSpPr>
      <dsp:spPr>
        <a:xfrm rot="20981405">
          <a:off x="5974008" y="2699390"/>
          <a:ext cx="365632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974894" y="2825488"/>
        <a:ext cx="255942" cy="348847"/>
      </dsp:txXfrm>
    </dsp:sp>
    <dsp:sp modelId="{C85F847F-87BA-47C3-A4DA-041C0881FB1A}">
      <dsp:nvSpPr>
        <dsp:cNvPr id="0" name=""/>
        <dsp:cNvSpPr/>
      </dsp:nvSpPr>
      <dsp:spPr>
        <a:xfrm>
          <a:off x="6495329" y="2120076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0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Complex</a:t>
          </a:r>
        </a:p>
      </dsp:txBody>
      <dsp:txXfrm>
        <a:off x="6695672" y="2320419"/>
        <a:ext cx="967342" cy="967342"/>
      </dsp:txXfrm>
    </dsp:sp>
    <dsp:sp modelId="{F7DB3586-A954-4D45-B611-D5831FE74586}">
      <dsp:nvSpPr>
        <dsp:cNvPr id="0" name=""/>
        <dsp:cNvSpPr/>
      </dsp:nvSpPr>
      <dsp:spPr>
        <a:xfrm rot="1832949">
          <a:off x="5761155" y="3776457"/>
          <a:ext cx="354879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768544" y="3865682"/>
        <a:ext cx="248415" cy="348847"/>
      </dsp:txXfrm>
    </dsp:sp>
    <dsp:sp modelId="{546A7F14-7D80-4FA7-9524-48F61415085C}">
      <dsp:nvSpPr>
        <dsp:cNvPr id="0" name=""/>
        <dsp:cNvSpPr/>
      </dsp:nvSpPr>
      <dsp:spPr>
        <a:xfrm>
          <a:off x="6140619" y="390609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6340962" y="4106433"/>
        <a:ext cx="967342" cy="967342"/>
      </dsp:txXfrm>
    </dsp:sp>
    <dsp:sp modelId="{BDB5212F-0070-4721-864F-500B471140BF}">
      <dsp:nvSpPr>
        <dsp:cNvPr id="0" name=""/>
        <dsp:cNvSpPr/>
      </dsp:nvSpPr>
      <dsp:spPr>
        <a:xfrm rot="4235468">
          <a:off x="4914408" y="4441644"/>
          <a:ext cx="388774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953345" y="4502924"/>
        <a:ext cx="272142" cy="348847"/>
      </dsp:txXfrm>
    </dsp:sp>
    <dsp:sp modelId="{5974566D-134B-4B08-8B55-AA1DA2E016ED}">
      <dsp:nvSpPr>
        <dsp:cNvPr id="0" name=""/>
        <dsp:cNvSpPr/>
      </dsp:nvSpPr>
      <dsp:spPr>
        <a:xfrm>
          <a:off x="4777620" y="504978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4977963" y="5250125"/>
        <a:ext cx="967342" cy="967342"/>
      </dsp:txXfrm>
    </dsp:sp>
    <dsp:sp modelId="{7DEA75E5-E2BD-48DF-A632-27843B6B1FE7}">
      <dsp:nvSpPr>
        <dsp:cNvPr id="0" name=""/>
        <dsp:cNvSpPr/>
      </dsp:nvSpPr>
      <dsp:spPr>
        <a:xfrm rot="6621500">
          <a:off x="3856079" y="4440405"/>
          <a:ext cx="396703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936286" y="4500898"/>
        <a:ext cx="277692" cy="348847"/>
      </dsp:txXfrm>
    </dsp:sp>
    <dsp:sp modelId="{DEECA76B-093E-4EFA-BBD7-14E984107321}">
      <dsp:nvSpPr>
        <dsp:cNvPr id="0" name=""/>
        <dsp:cNvSpPr/>
      </dsp:nvSpPr>
      <dsp:spPr>
        <a:xfrm>
          <a:off x="2998351" y="504978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3198694" y="5250125"/>
        <a:ext cx="967342" cy="967342"/>
      </dsp:txXfrm>
    </dsp:sp>
    <dsp:sp modelId="{7D5C967E-3222-4E77-A579-9E40203CFEB3}">
      <dsp:nvSpPr>
        <dsp:cNvPr id="0" name=""/>
        <dsp:cNvSpPr/>
      </dsp:nvSpPr>
      <dsp:spPr>
        <a:xfrm rot="8997688">
          <a:off x="3039681" y="3774265"/>
          <a:ext cx="375661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144811" y="3862340"/>
        <a:ext cx="262963" cy="348847"/>
      </dsp:txXfrm>
    </dsp:sp>
    <dsp:sp modelId="{9095E02A-7C47-45B0-BC8B-74D2393A7432}">
      <dsp:nvSpPr>
        <dsp:cNvPr id="0" name=""/>
        <dsp:cNvSpPr/>
      </dsp:nvSpPr>
      <dsp:spPr>
        <a:xfrm>
          <a:off x="1635352" y="390609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1835695" y="4106433"/>
        <a:ext cx="967342" cy="967342"/>
      </dsp:txXfrm>
    </dsp:sp>
    <dsp:sp modelId="{0A7A0A9F-16B1-4F17-800D-7AF2AC4EF352}">
      <dsp:nvSpPr>
        <dsp:cNvPr id="0" name=""/>
        <dsp:cNvSpPr/>
      </dsp:nvSpPr>
      <dsp:spPr>
        <a:xfrm rot="11374930">
          <a:off x="2850965" y="2719664"/>
          <a:ext cx="362542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2958969" y="2844998"/>
        <a:ext cx="253779" cy="348847"/>
      </dsp:txXfrm>
    </dsp:sp>
    <dsp:sp modelId="{06A62A3E-12B6-495E-A9B9-043803A6DBE5}">
      <dsp:nvSpPr>
        <dsp:cNvPr id="0" name=""/>
        <dsp:cNvSpPr/>
      </dsp:nvSpPr>
      <dsp:spPr>
        <a:xfrm>
          <a:off x="1326385" y="215385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1526728" y="2354195"/>
        <a:ext cx="967342" cy="967342"/>
      </dsp:txXfrm>
    </dsp:sp>
    <dsp:sp modelId="{77BA5DE4-542D-44EC-9404-73B6E58D5AF6}">
      <dsp:nvSpPr>
        <dsp:cNvPr id="0" name=""/>
        <dsp:cNvSpPr/>
      </dsp:nvSpPr>
      <dsp:spPr>
        <a:xfrm rot="13763674">
          <a:off x="3394935" y="1802523"/>
          <a:ext cx="375404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487895" y="1961556"/>
        <a:ext cx="262783" cy="348847"/>
      </dsp:txXfrm>
    </dsp:sp>
    <dsp:sp modelId="{F26C8FD0-B381-4FB0-AB8C-573EF160FBFD}">
      <dsp:nvSpPr>
        <dsp:cNvPr id="0" name=""/>
        <dsp:cNvSpPr/>
      </dsp:nvSpPr>
      <dsp:spPr>
        <a:xfrm>
          <a:off x="2216020" y="61296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2416363" y="813303"/>
        <a:ext cx="967342" cy="9673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21334-FEEA-4CC5-B634-9E9DDC09B8F1}">
      <dsp:nvSpPr>
        <dsp:cNvPr id="0" name=""/>
        <dsp:cNvSpPr/>
      </dsp:nvSpPr>
      <dsp:spPr>
        <a:xfrm>
          <a:off x="3260505" y="2181899"/>
          <a:ext cx="2668036" cy="251393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21st Century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VUCA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Era</a:t>
          </a:r>
          <a:endParaRPr lang="zh-TW" altLang="en-US" sz="3200" b="0" kern="1200" spc="0" baseline="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3651230" y="2550057"/>
        <a:ext cx="1886586" cy="1777622"/>
      </dsp:txXfrm>
    </dsp:sp>
    <dsp:sp modelId="{07DD8C35-E876-4429-993D-BA480292057D}">
      <dsp:nvSpPr>
        <dsp:cNvPr id="0" name=""/>
        <dsp:cNvSpPr/>
      </dsp:nvSpPr>
      <dsp:spPr>
        <a:xfrm rot="16142456">
          <a:off x="4473784" y="1696112"/>
          <a:ext cx="193472" cy="617845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 rot="10800000">
        <a:off x="4503291" y="1848698"/>
        <a:ext cx="135430" cy="370707"/>
      </dsp:txXfrm>
    </dsp:sp>
    <dsp:sp modelId="{EAD2990F-8D6B-4639-9A32-8F22F8455470}">
      <dsp:nvSpPr>
        <dsp:cNvPr id="0" name=""/>
        <dsp:cNvSpPr/>
      </dsp:nvSpPr>
      <dsp:spPr>
        <a:xfrm>
          <a:off x="3643569" y="0"/>
          <a:ext cx="1817191" cy="1817191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0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Volatile</a:t>
          </a:r>
        </a:p>
      </dsp:txBody>
      <dsp:txXfrm>
        <a:off x="3909690" y="266121"/>
        <a:ext cx="1284949" cy="1284949"/>
      </dsp:txXfrm>
    </dsp:sp>
    <dsp:sp modelId="{BC6E55D2-AA9E-474E-8C44-FC7225C3079D}">
      <dsp:nvSpPr>
        <dsp:cNvPr id="0" name=""/>
        <dsp:cNvSpPr/>
      </dsp:nvSpPr>
      <dsp:spPr>
        <a:xfrm rot="20508099">
          <a:off x="5937895" y="2651005"/>
          <a:ext cx="226949" cy="617845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939598" y="2785206"/>
        <a:ext cx="158864" cy="370707"/>
      </dsp:txXfrm>
    </dsp:sp>
    <dsp:sp modelId="{6C405EDB-CDF3-4DD2-B4C7-A077C0F354EC}">
      <dsp:nvSpPr>
        <dsp:cNvPr id="0" name=""/>
        <dsp:cNvSpPr/>
      </dsp:nvSpPr>
      <dsp:spPr>
        <a:xfrm>
          <a:off x="6215420" y="1698698"/>
          <a:ext cx="1817191" cy="1817191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18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Uncertain</a:t>
          </a:r>
        </a:p>
      </dsp:txBody>
      <dsp:txXfrm>
        <a:off x="6481541" y="1964819"/>
        <a:ext cx="1284949" cy="1284949"/>
      </dsp:txXfrm>
    </dsp:sp>
    <dsp:sp modelId="{0598462C-66DD-4434-883F-54A159A65E22}">
      <dsp:nvSpPr>
        <dsp:cNvPr id="0" name=""/>
        <dsp:cNvSpPr/>
      </dsp:nvSpPr>
      <dsp:spPr>
        <a:xfrm rot="3208282">
          <a:off x="5367280" y="4312932"/>
          <a:ext cx="207044" cy="617845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379851" y="4411545"/>
        <a:ext cx="144931" cy="370707"/>
      </dsp:txXfrm>
    </dsp:sp>
    <dsp:sp modelId="{C85F847F-87BA-47C3-A4DA-041C0881FB1A}">
      <dsp:nvSpPr>
        <dsp:cNvPr id="0" name=""/>
        <dsp:cNvSpPr/>
      </dsp:nvSpPr>
      <dsp:spPr>
        <a:xfrm>
          <a:off x="5222775" y="4605033"/>
          <a:ext cx="1817191" cy="1817191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0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Complex</a:t>
          </a:r>
        </a:p>
      </dsp:txBody>
      <dsp:txXfrm>
        <a:off x="5488896" y="4871154"/>
        <a:ext cx="1284949" cy="1284949"/>
      </dsp:txXfrm>
    </dsp:sp>
    <dsp:sp modelId="{E88EC73D-2E7E-4591-8D9E-1EDF364F03A9}">
      <dsp:nvSpPr>
        <dsp:cNvPr id="0" name=""/>
        <dsp:cNvSpPr/>
      </dsp:nvSpPr>
      <dsp:spPr>
        <a:xfrm rot="7616513">
          <a:off x="3598434" y="4312197"/>
          <a:ext cx="214155" cy="617845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 rot="10800000">
        <a:off x="3649863" y="4410092"/>
        <a:ext cx="149909" cy="370707"/>
      </dsp:txXfrm>
    </dsp:sp>
    <dsp:sp modelId="{0297608E-0007-4C50-A532-38CDDAD759A1}">
      <dsp:nvSpPr>
        <dsp:cNvPr id="0" name=""/>
        <dsp:cNvSpPr/>
      </dsp:nvSpPr>
      <dsp:spPr>
        <a:xfrm>
          <a:off x="2125780" y="4605033"/>
          <a:ext cx="1817191" cy="1817191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15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Ambiguous</a:t>
          </a:r>
        </a:p>
      </dsp:txBody>
      <dsp:txXfrm>
        <a:off x="2391901" y="4871154"/>
        <a:ext cx="1284949" cy="1284949"/>
      </dsp:txXfrm>
    </dsp:sp>
    <dsp:sp modelId="{3B8707D6-C292-4F69-A899-32EBE281A1F7}">
      <dsp:nvSpPr>
        <dsp:cNvPr id="0" name=""/>
        <dsp:cNvSpPr/>
      </dsp:nvSpPr>
      <dsp:spPr>
        <a:xfrm rot="11851487">
          <a:off x="3093941" y="2683212"/>
          <a:ext cx="171718" cy="617845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 rot="10800000">
        <a:off x="3144261" y="2814537"/>
        <a:ext cx="120203" cy="370707"/>
      </dsp:txXfrm>
    </dsp:sp>
    <dsp:sp modelId="{810DF5D3-306C-4D3A-93AF-06868058D4D8}">
      <dsp:nvSpPr>
        <dsp:cNvPr id="0" name=""/>
        <dsp:cNvSpPr/>
      </dsp:nvSpPr>
      <dsp:spPr>
        <a:xfrm>
          <a:off x="1245665" y="1759700"/>
          <a:ext cx="1817191" cy="1817191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15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1511786" y="2025821"/>
        <a:ext cx="1284949" cy="12849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21334-FEEA-4CC5-B634-9E9DDC09B8F1}">
      <dsp:nvSpPr>
        <dsp:cNvPr id="0" name=""/>
        <dsp:cNvSpPr/>
      </dsp:nvSpPr>
      <dsp:spPr>
        <a:xfrm>
          <a:off x="3339691" y="2091350"/>
          <a:ext cx="2510707" cy="2365696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21st Century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VUCA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Era</a:t>
          </a:r>
          <a:endParaRPr lang="zh-TW" altLang="en-US" sz="3200" b="0" kern="1200" spc="0" baseline="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3707376" y="2437798"/>
        <a:ext cx="1775337" cy="1672800"/>
      </dsp:txXfrm>
    </dsp:sp>
    <dsp:sp modelId="{07DD8C35-E876-4429-993D-BA480292057D}">
      <dsp:nvSpPr>
        <dsp:cNvPr id="0" name=""/>
        <dsp:cNvSpPr/>
      </dsp:nvSpPr>
      <dsp:spPr>
        <a:xfrm rot="16154452">
          <a:off x="4382987" y="1449851"/>
          <a:ext cx="383475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4441270" y="1623649"/>
        <a:ext cx="268433" cy="348847"/>
      </dsp:txXfrm>
    </dsp:sp>
    <dsp:sp modelId="{EAD2990F-8D6B-4639-9A32-8F22F8455470}">
      <dsp:nvSpPr>
        <dsp:cNvPr id="0" name=""/>
        <dsp:cNvSpPr/>
      </dsp:nvSpPr>
      <dsp:spPr>
        <a:xfrm>
          <a:off x="3876711" y="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0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Volatile</a:t>
          </a:r>
        </a:p>
      </dsp:txBody>
      <dsp:txXfrm>
        <a:off x="4077054" y="200343"/>
        <a:ext cx="967342" cy="967342"/>
      </dsp:txXfrm>
    </dsp:sp>
    <dsp:sp modelId="{BC6E55D2-AA9E-474E-8C44-FC7225C3079D}">
      <dsp:nvSpPr>
        <dsp:cNvPr id="0" name=""/>
        <dsp:cNvSpPr/>
      </dsp:nvSpPr>
      <dsp:spPr>
        <a:xfrm rot="18578321">
          <a:off x="5404319" y="1741159"/>
          <a:ext cx="439776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428203" y="1908241"/>
        <a:ext cx="307843" cy="348847"/>
      </dsp:txXfrm>
    </dsp:sp>
    <dsp:sp modelId="{6C405EDB-CDF3-4DD2-B4C7-A077C0F354EC}">
      <dsp:nvSpPr>
        <dsp:cNvPr id="0" name=""/>
        <dsp:cNvSpPr/>
      </dsp:nvSpPr>
      <dsp:spPr>
        <a:xfrm>
          <a:off x="5649169" y="492023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18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Uncertain</a:t>
          </a:r>
        </a:p>
      </dsp:txBody>
      <dsp:txXfrm>
        <a:off x="5849512" y="692366"/>
        <a:ext cx="967342" cy="967342"/>
      </dsp:txXfrm>
    </dsp:sp>
    <dsp:sp modelId="{0598462C-66DD-4434-883F-54A159A65E22}">
      <dsp:nvSpPr>
        <dsp:cNvPr id="0" name=""/>
        <dsp:cNvSpPr/>
      </dsp:nvSpPr>
      <dsp:spPr>
        <a:xfrm rot="20981405">
          <a:off x="5974008" y="2699390"/>
          <a:ext cx="365632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974894" y="2825488"/>
        <a:ext cx="255942" cy="348847"/>
      </dsp:txXfrm>
    </dsp:sp>
    <dsp:sp modelId="{C85F847F-87BA-47C3-A4DA-041C0881FB1A}">
      <dsp:nvSpPr>
        <dsp:cNvPr id="0" name=""/>
        <dsp:cNvSpPr/>
      </dsp:nvSpPr>
      <dsp:spPr>
        <a:xfrm>
          <a:off x="6495329" y="2120076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0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Complex</a:t>
          </a:r>
        </a:p>
      </dsp:txBody>
      <dsp:txXfrm>
        <a:off x="6695672" y="2320419"/>
        <a:ext cx="967342" cy="967342"/>
      </dsp:txXfrm>
    </dsp:sp>
    <dsp:sp modelId="{F7DB3586-A954-4D45-B611-D5831FE74586}">
      <dsp:nvSpPr>
        <dsp:cNvPr id="0" name=""/>
        <dsp:cNvSpPr/>
      </dsp:nvSpPr>
      <dsp:spPr>
        <a:xfrm rot="1832949">
          <a:off x="5761155" y="3776457"/>
          <a:ext cx="354879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768544" y="3865682"/>
        <a:ext cx="248415" cy="348847"/>
      </dsp:txXfrm>
    </dsp:sp>
    <dsp:sp modelId="{546A7F14-7D80-4FA7-9524-48F61415085C}">
      <dsp:nvSpPr>
        <dsp:cNvPr id="0" name=""/>
        <dsp:cNvSpPr/>
      </dsp:nvSpPr>
      <dsp:spPr>
        <a:xfrm>
          <a:off x="6140619" y="390609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6340962" y="4106433"/>
        <a:ext cx="967342" cy="967342"/>
      </dsp:txXfrm>
    </dsp:sp>
    <dsp:sp modelId="{BDB5212F-0070-4721-864F-500B471140BF}">
      <dsp:nvSpPr>
        <dsp:cNvPr id="0" name=""/>
        <dsp:cNvSpPr/>
      </dsp:nvSpPr>
      <dsp:spPr>
        <a:xfrm rot="4235468">
          <a:off x="4914408" y="4441644"/>
          <a:ext cx="388774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953345" y="4502924"/>
        <a:ext cx="272142" cy="348847"/>
      </dsp:txXfrm>
    </dsp:sp>
    <dsp:sp modelId="{5974566D-134B-4B08-8B55-AA1DA2E016ED}">
      <dsp:nvSpPr>
        <dsp:cNvPr id="0" name=""/>
        <dsp:cNvSpPr/>
      </dsp:nvSpPr>
      <dsp:spPr>
        <a:xfrm>
          <a:off x="4777620" y="504978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4977963" y="5250125"/>
        <a:ext cx="967342" cy="967342"/>
      </dsp:txXfrm>
    </dsp:sp>
    <dsp:sp modelId="{7DEA75E5-E2BD-48DF-A632-27843B6B1FE7}">
      <dsp:nvSpPr>
        <dsp:cNvPr id="0" name=""/>
        <dsp:cNvSpPr/>
      </dsp:nvSpPr>
      <dsp:spPr>
        <a:xfrm rot="6621500">
          <a:off x="3856079" y="4440405"/>
          <a:ext cx="396703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936286" y="4500898"/>
        <a:ext cx="277692" cy="348847"/>
      </dsp:txXfrm>
    </dsp:sp>
    <dsp:sp modelId="{DEECA76B-093E-4EFA-BBD7-14E984107321}">
      <dsp:nvSpPr>
        <dsp:cNvPr id="0" name=""/>
        <dsp:cNvSpPr/>
      </dsp:nvSpPr>
      <dsp:spPr>
        <a:xfrm>
          <a:off x="2998351" y="504978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3198694" y="5250125"/>
        <a:ext cx="967342" cy="967342"/>
      </dsp:txXfrm>
    </dsp:sp>
    <dsp:sp modelId="{7D5C967E-3222-4E77-A579-9E40203CFEB3}">
      <dsp:nvSpPr>
        <dsp:cNvPr id="0" name=""/>
        <dsp:cNvSpPr/>
      </dsp:nvSpPr>
      <dsp:spPr>
        <a:xfrm rot="8997688">
          <a:off x="3039681" y="3774265"/>
          <a:ext cx="375661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144811" y="3862340"/>
        <a:ext cx="262963" cy="348847"/>
      </dsp:txXfrm>
    </dsp:sp>
    <dsp:sp modelId="{9095E02A-7C47-45B0-BC8B-74D2393A7432}">
      <dsp:nvSpPr>
        <dsp:cNvPr id="0" name=""/>
        <dsp:cNvSpPr/>
      </dsp:nvSpPr>
      <dsp:spPr>
        <a:xfrm>
          <a:off x="1635352" y="390609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1835695" y="4106433"/>
        <a:ext cx="967342" cy="967342"/>
      </dsp:txXfrm>
    </dsp:sp>
    <dsp:sp modelId="{0A7A0A9F-16B1-4F17-800D-7AF2AC4EF352}">
      <dsp:nvSpPr>
        <dsp:cNvPr id="0" name=""/>
        <dsp:cNvSpPr/>
      </dsp:nvSpPr>
      <dsp:spPr>
        <a:xfrm rot="11374930">
          <a:off x="2850965" y="2719664"/>
          <a:ext cx="362542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2958969" y="2844998"/>
        <a:ext cx="253779" cy="348847"/>
      </dsp:txXfrm>
    </dsp:sp>
    <dsp:sp modelId="{06A62A3E-12B6-495E-A9B9-043803A6DBE5}">
      <dsp:nvSpPr>
        <dsp:cNvPr id="0" name=""/>
        <dsp:cNvSpPr/>
      </dsp:nvSpPr>
      <dsp:spPr>
        <a:xfrm>
          <a:off x="1326385" y="215385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1526728" y="2354195"/>
        <a:ext cx="967342" cy="967342"/>
      </dsp:txXfrm>
    </dsp:sp>
    <dsp:sp modelId="{77BA5DE4-542D-44EC-9404-73B6E58D5AF6}">
      <dsp:nvSpPr>
        <dsp:cNvPr id="0" name=""/>
        <dsp:cNvSpPr/>
      </dsp:nvSpPr>
      <dsp:spPr>
        <a:xfrm rot="13763674">
          <a:off x="3394935" y="1802523"/>
          <a:ext cx="375404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487895" y="1961556"/>
        <a:ext cx="262783" cy="348847"/>
      </dsp:txXfrm>
    </dsp:sp>
    <dsp:sp modelId="{F26C8FD0-B381-4FB0-AB8C-573EF160FBFD}">
      <dsp:nvSpPr>
        <dsp:cNvPr id="0" name=""/>
        <dsp:cNvSpPr/>
      </dsp:nvSpPr>
      <dsp:spPr>
        <a:xfrm>
          <a:off x="2216020" y="61296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2416363" y="813303"/>
        <a:ext cx="967342" cy="9673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21334-FEEA-4CC5-B634-9E9DDC09B8F1}">
      <dsp:nvSpPr>
        <dsp:cNvPr id="0" name=""/>
        <dsp:cNvSpPr/>
      </dsp:nvSpPr>
      <dsp:spPr>
        <a:xfrm>
          <a:off x="3339691" y="2091350"/>
          <a:ext cx="2510707" cy="2365696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21st Century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VUCA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Era</a:t>
          </a:r>
          <a:endParaRPr lang="zh-TW" altLang="en-US" sz="3200" b="0" kern="1200" spc="0" baseline="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3707376" y="2437798"/>
        <a:ext cx="1775337" cy="1672800"/>
      </dsp:txXfrm>
    </dsp:sp>
    <dsp:sp modelId="{07DD8C35-E876-4429-993D-BA480292057D}">
      <dsp:nvSpPr>
        <dsp:cNvPr id="0" name=""/>
        <dsp:cNvSpPr/>
      </dsp:nvSpPr>
      <dsp:spPr>
        <a:xfrm rot="16154452">
          <a:off x="4382987" y="1449851"/>
          <a:ext cx="383475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4441270" y="1623649"/>
        <a:ext cx="268433" cy="348847"/>
      </dsp:txXfrm>
    </dsp:sp>
    <dsp:sp modelId="{EAD2990F-8D6B-4639-9A32-8F22F8455470}">
      <dsp:nvSpPr>
        <dsp:cNvPr id="0" name=""/>
        <dsp:cNvSpPr/>
      </dsp:nvSpPr>
      <dsp:spPr>
        <a:xfrm>
          <a:off x="3876711" y="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0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Volatile</a:t>
          </a:r>
        </a:p>
      </dsp:txBody>
      <dsp:txXfrm>
        <a:off x="4077054" y="200343"/>
        <a:ext cx="967342" cy="967342"/>
      </dsp:txXfrm>
    </dsp:sp>
    <dsp:sp modelId="{BC6E55D2-AA9E-474E-8C44-FC7225C3079D}">
      <dsp:nvSpPr>
        <dsp:cNvPr id="0" name=""/>
        <dsp:cNvSpPr/>
      </dsp:nvSpPr>
      <dsp:spPr>
        <a:xfrm rot="18578321">
          <a:off x="5404319" y="1741159"/>
          <a:ext cx="439776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428203" y="1908241"/>
        <a:ext cx="307843" cy="348847"/>
      </dsp:txXfrm>
    </dsp:sp>
    <dsp:sp modelId="{6C405EDB-CDF3-4DD2-B4C7-A077C0F354EC}">
      <dsp:nvSpPr>
        <dsp:cNvPr id="0" name=""/>
        <dsp:cNvSpPr/>
      </dsp:nvSpPr>
      <dsp:spPr>
        <a:xfrm>
          <a:off x="5649169" y="492023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18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Uncertain</a:t>
          </a:r>
        </a:p>
      </dsp:txBody>
      <dsp:txXfrm>
        <a:off x="5849512" y="692366"/>
        <a:ext cx="967342" cy="967342"/>
      </dsp:txXfrm>
    </dsp:sp>
    <dsp:sp modelId="{0598462C-66DD-4434-883F-54A159A65E22}">
      <dsp:nvSpPr>
        <dsp:cNvPr id="0" name=""/>
        <dsp:cNvSpPr/>
      </dsp:nvSpPr>
      <dsp:spPr>
        <a:xfrm rot="20981405">
          <a:off x="5974008" y="2699390"/>
          <a:ext cx="365632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974894" y="2825488"/>
        <a:ext cx="255942" cy="348847"/>
      </dsp:txXfrm>
    </dsp:sp>
    <dsp:sp modelId="{C85F847F-87BA-47C3-A4DA-041C0881FB1A}">
      <dsp:nvSpPr>
        <dsp:cNvPr id="0" name=""/>
        <dsp:cNvSpPr/>
      </dsp:nvSpPr>
      <dsp:spPr>
        <a:xfrm>
          <a:off x="6495329" y="2120076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0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Complex</a:t>
          </a:r>
        </a:p>
      </dsp:txBody>
      <dsp:txXfrm>
        <a:off x="6695672" y="2320419"/>
        <a:ext cx="967342" cy="967342"/>
      </dsp:txXfrm>
    </dsp:sp>
    <dsp:sp modelId="{F7DB3586-A954-4D45-B611-D5831FE74586}">
      <dsp:nvSpPr>
        <dsp:cNvPr id="0" name=""/>
        <dsp:cNvSpPr/>
      </dsp:nvSpPr>
      <dsp:spPr>
        <a:xfrm rot="1832949">
          <a:off x="5761155" y="3776457"/>
          <a:ext cx="354879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768544" y="3865682"/>
        <a:ext cx="248415" cy="348847"/>
      </dsp:txXfrm>
    </dsp:sp>
    <dsp:sp modelId="{546A7F14-7D80-4FA7-9524-48F61415085C}">
      <dsp:nvSpPr>
        <dsp:cNvPr id="0" name=""/>
        <dsp:cNvSpPr/>
      </dsp:nvSpPr>
      <dsp:spPr>
        <a:xfrm>
          <a:off x="6140619" y="390609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6340962" y="4106433"/>
        <a:ext cx="967342" cy="967342"/>
      </dsp:txXfrm>
    </dsp:sp>
    <dsp:sp modelId="{BDB5212F-0070-4721-864F-500B471140BF}">
      <dsp:nvSpPr>
        <dsp:cNvPr id="0" name=""/>
        <dsp:cNvSpPr/>
      </dsp:nvSpPr>
      <dsp:spPr>
        <a:xfrm rot="4235468">
          <a:off x="4914408" y="4441644"/>
          <a:ext cx="388774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953345" y="4502924"/>
        <a:ext cx="272142" cy="348847"/>
      </dsp:txXfrm>
    </dsp:sp>
    <dsp:sp modelId="{5974566D-134B-4B08-8B55-AA1DA2E016ED}">
      <dsp:nvSpPr>
        <dsp:cNvPr id="0" name=""/>
        <dsp:cNvSpPr/>
      </dsp:nvSpPr>
      <dsp:spPr>
        <a:xfrm>
          <a:off x="4777620" y="504978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4977963" y="5250125"/>
        <a:ext cx="967342" cy="967342"/>
      </dsp:txXfrm>
    </dsp:sp>
    <dsp:sp modelId="{7DEA75E5-E2BD-48DF-A632-27843B6B1FE7}">
      <dsp:nvSpPr>
        <dsp:cNvPr id="0" name=""/>
        <dsp:cNvSpPr/>
      </dsp:nvSpPr>
      <dsp:spPr>
        <a:xfrm rot="6621500">
          <a:off x="3856079" y="4440405"/>
          <a:ext cx="396703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936286" y="4500898"/>
        <a:ext cx="277692" cy="348847"/>
      </dsp:txXfrm>
    </dsp:sp>
    <dsp:sp modelId="{DEECA76B-093E-4EFA-BBD7-14E984107321}">
      <dsp:nvSpPr>
        <dsp:cNvPr id="0" name=""/>
        <dsp:cNvSpPr/>
      </dsp:nvSpPr>
      <dsp:spPr>
        <a:xfrm>
          <a:off x="2998351" y="504978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3198694" y="5250125"/>
        <a:ext cx="967342" cy="967342"/>
      </dsp:txXfrm>
    </dsp:sp>
    <dsp:sp modelId="{7D5C967E-3222-4E77-A579-9E40203CFEB3}">
      <dsp:nvSpPr>
        <dsp:cNvPr id="0" name=""/>
        <dsp:cNvSpPr/>
      </dsp:nvSpPr>
      <dsp:spPr>
        <a:xfrm rot="8997688">
          <a:off x="3039681" y="3774265"/>
          <a:ext cx="375661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144811" y="3862340"/>
        <a:ext cx="262963" cy="348847"/>
      </dsp:txXfrm>
    </dsp:sp>
    <dsp:sp modelId="{9095E02A-7C47-45B0-BC8B-74D2393A7432}">
      <dsp:nvSpPr>
        <dsp:cNvPr id="0" name=""/>
        <dsp:cNvSpPr/>
      </dsp:nvSpPr>
      <dsp:spPr>
        <a:xfrm>
          <a:off x="1635352" y="390609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1835695" y="4106433"/>
        <a:ext cx="967342" cy="967342"/>
      </dsp:txXfrm>
    </dsp:sp>
    <dsp:sp modelId="{0A7A0A9F-16B1-4F17-800D-7AF2AC4EF352}">
      <dsp:nvSpPr>
        <dsp:cNvPr id="0" name=""/>
        <dsp:cNvSpPr/>
      </dsp:nvSpPr>
      <dsp:spPr>
        <a:xfrm rot="11374930">
          <a:off x="2850965" y="2719664"/>
          <a:ext cx="362542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2958969" y="2844998"/>
        <a:ext cx="253779" cy="348847"/>
      </dsp:txXfrm>
    </dsp:sp>
    <dsp:sp modelId="{06A62A3E-12B6-495E-A9B9-043803A6DBE5}">
      <dsp:nvSpPr>
        <dsp:cNvPr id="0" name=""/>
        <dsp:cNvSpPr/>
      </dsp:nvSpPr>
      <dsp:spPr>
        <a:xfrm>
          <a:off x="1326385" y="215385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1526728" y="2354195"/>
        <a:ext cx="967342" cy="967342"/>
      </dsp:txXfrm>
    </dsp:sp>
    <dsp:sp modelId="{77BA5DE4-542D-44EC-9404-73B6E58D5AF6}">
      <dsp:nvSpPr>
        <dsp:cNvPr id="0" name=""/>
        <dsp:cNvSpPr/>
      </dsp:nvSpPr>
      <dsp:spPr>
        <a:xfrm rot="13763674">
          <a:off x="3394935" y="1802523"/>
          <a:ext cx="375404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487895" y="1961556"/>
        <a:ext cx="262783" cy="348847"/>
      </dsp:txXfrm>
    </dsp:sp>
    <dsp:sp modelId="{F26C8FD0-B381-4FB0-AB8C-573EF160FBFD}">
      <dsp:nvSpPr>
        <dsp:cNvPr id="0" name=""/>
        <dsp:cNvSpPr/>
      </dsp:nvSpPr>
      <dsp:spPr>
        <a:xfrm>
          <a:off x="2216020" y="61296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2416363" y="813303"/>
        <a:ext cx="967342" cy="9673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21334-FEEA-4CC5-B634-9E9DDC09B8F1}">
      <dsp:nvSpPr>
        <dsp:cNvPr id="0" name=""/>
        <dsp:cNvSpPr/>
      </dsp:nvSpPr>
      <dsp:spPr>
        <a:xfrm>
          <a:off x="3339691" y="2091350"/>
          <a:ext cx="2510707" cy="2365696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21st Century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VUCA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Era</a:t>
          </a:r>
          <a:endParaRPr lang="zh-TW" altLang="en-US" sz="3200" b="0" kern="1200" spc="0" baseline="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3707376" y="2437798"/>
        <a:ext cx="1775337" cy="1672800"/>
      </dsp:txXfrm>
    </dsp:sp>
    <dsp:sp modelId="{07DD8C35-E876-4429-993D-BA480292057D}">
      <dsp:nvSpPr>
        <dsp:cNvPr id="0" name=""/>
        <dsp:cNvSpPr/>
      </dsp:nvSpPr>
      <dsp:spPr>
        <a:xfrm rot="16154452">
          <a:off x="4382987" y="1449851"/>
          <a:ext cx="383475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4441270" y="1623649"/>
        <a:ext cx="268433" cy="348847"/>
      </dsp:txXfrm>
    </dsp:sp>
    <dsp:sp modelId="{EAD2990F-8D6B-4639-9A32-8F22F8455470}">
      <dsp:nvSpPr>
        <dsp:cNvPr id="0" name=""/>
        <dsp:cNvSpPr/>
      </dsp:nvSpPr>
      <dsp:spPr>
        <a:xfrm>
          <a:off x="3876711" y="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0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Volatile</a:t>
          </a:r>
        </a:p>
      </dsp:txBody>
      <dsp:txXfrm>
        <a:off x="4077054" y="200343"/>
        <a:ext cx="967342" cy="967342"/>
      </dsp:txXfrm>
    </dsp:sp>
    <dsp:sp modelId="{BC6E55D2-AA9E-474E-8C44-FC7225C3079D}">
      <dsp:nvSpPr>
        <dsp:cNvPr id="0" name=""/>
        <dsp:cNvSpPr/>
      </dsp:nvSpPr>
      <dsp:spPr>
        <a:xfrm rot="18578321">
          <a:off x="5404319" y="1741159"/>
          <a:ext cx="439776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428203" y="1908241"/>
        <a:ext cx="307843" cy="348847"/>
      </dsp:txXfrm>
    </dsp:sp>
    <dsp:sp modelId="{6C405EDB-CDF3-4DD2-B4C7-A077C0F354EC}">
      <dsp:nvSpPr>
        <dsp:cNvPr id="0" name=""/>
        <dsp:cNvSpPr/>
      </dsp:nvSpPr>
      <dsp:spPr>
        <a:xfrm>
          <a:off x="5649169" y="492023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18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Uncertain</a:t>
          </a:r>
        </a:p>
      </dsp:txBody>
      <dsp:txXfrm>
        <a:off x="5849512" y="692366"/>
        <a:ext cx="967342" cy="967342"/>
      </dsp:txXfrm>
    </dsp:sp>
    <dsp:sp modelId="{0598462C-66DD-4434-883F-54A159A65E22}">
      <dsp:nvSpPr>
        <dsp:cNvPr id="0" name=""/>
        <dsp:cNvSpPr/>
      </dsp:nvSpPr>
      <dsp:spPr>
        <a:xfrm rot="20981405">
          <a:off x="5974008" y="2699390"/>
          <a:ext cx="365632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974894" y="2825488"/>
        <a:ext cx="255942" cy="348847"/>
      </dsp:txXfrm>
    </dsp:sp>
    <dsp:sp modelId="{C85F847F-87BA-47C3-A4DA-041C0881FB1A}">
      <dsp:nvSpPr>
        <dsp:cNvPr id="0" name=""/>
        <dsp:cNvSpPr/>
      </dsp:nvSpPr>
      <dsp:spPr>
        <a:xfrm>
          <a:off x="6495329" y="2120076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0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Complex</a:t>
          </a:r>
        </a:p>
      </dsp:txBody>
      <dsp:txXfrm>
        <a:off x="6695672" y="2320419"/>
        <a:ext cx="967342" cy="967342"/>
      </dsp:txXfrm>
    </dsp:sp>
    <dsp:sp modelId="{F7DB3586-A954-4D45-B611-D5831FE74586}">
      <dsp:nvSpPr>
        <dsp:cNvPr id="0" name=""/>
        <dsp:cNvSpPr/>
      </dsp:nvSpPr>
      <dsp:spPr>
        <a:xfrm rot="1832949">
          <a:off x="5761155" y="3776457"/>
          <a:ext cx="354879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768544" y="3865682"/>
        <a:ext cx="248415" cy="348847"/>
      </dsp:txXfrm>
    </dsp:sp>
    <dsp:sp modelId="{546A7F14-7D80-4FA7-9524-48F61415085C}">
      <dsp:nvSpPr>
        <dsp:cNvPr id="0" name=""/>
        <dsp:cNvSpPr/>
      </dsp:nvSpPr>
      <dsp:spPr>
        <a:xfrm>
          <a:off x="6140619" y="390609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6340962" y="4106433"/>
        <a:ext cx="967342" cy="967342"/>
      </dsp:txXfrm>
    </dsp:sp>
    <dsp:sp modelId="{BDB5212F-0070-4721-864F-500B471140BF}">
      <dsp:nvSpPr>
        <dsp:cNvPr id="0" name=""/>
        <dsp:cNvSpPr/>
      </dsp:nvSpPr>
      <dsp:spPr>
        <a:xfrm rot="4235468">
          <a:off x="4914408" y="4441644"/>
          <a:ext cx="388774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953345" y="4502924"/>
        <a:ext cx="272142" cy="348847"/>
      </dsp:txXfrm>
    </dsp:sp>
    <dsp:sp modelId="{5974566D-134B-4B08-8B55-AA1DA2E016ED}">
      <dsp:nvSpPr>
        <dsp:cNvPr id="0" name=""/>
        <dsp:cNvSpPr/>
      </dsp:nvSpPr>
      <dsp:spPr>
        <a:xfrm>
          <a:off x="4777620" y="504978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4977963" y="5250125"/>
        <a:ext cx="967342" cy="967342"/>
      </dsp:txXfrm>
    </dsp:sp>
    <dsp:sp modelId="{7DEA75E5-E2BD-48DF-A632-27843B6B1FE7}">
      <dsp:nvSpPr>
        <dsp:cNvPr id="0" name=""/>
        <dsp:cNvSpPr/>
      </dsp:nvSpPr>
      <dsp:spPr>
        <a:xfrm rot="6621500">
          <a:off x="3856079" y="4440405"/>
          <a:ext cx="396703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936286" y="4500898"/>
        <a:ext cx="277692" cy="348847"/>
      </dsp:txXfrm>
    </dsp:sp>
    <dsp:sp modelId="{DEECA76B-093E-4EFA-BBD7-14E984107321}">
      <dsp:nvSpPr>
        <dsp:cNvPr id="0" name=""/>
        <dsp:cNvSpPr/>
      </dsp:nvSpPr>
      <dsp:spPr>
        <a:xfrm>
          <a:off x="2998351" y="504978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3198694" y="5250125"/>
        <a:ext cx="967342" cy="967342"/>
      </dsp:txXfrm>
    </dsp:sp>
    <dsp:sp modelId="{7D5C967E-3222-4E77-A579-9E40203CFEB3}">
      <dsp:nvSpPr>
        <dsp:cNvPr id="0" name=""/>
        <dsp:cNvSpPr/>
      </dsp:nvSpPr>
      <dsp:spPr>
        <a:xfrm rot="8997688">
          <a:off x="3039681" y="3774265"/>
          <a:ext cx="375661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144811" y="3862340"/>
        <a:ext cx="262963" cy="348847"/>
      </dsp:txXfrm>
    </dsp:sp>
    <dsp:sp modelId="{9095E02A-7C47-45B0-BC8B-74D2393A7432}">
      <dsp:nvSpPr>
        <dsp:cNvPr id="0" name=""/>
        <dsp:cNvSpPr/>
      </dsp:nvSpPr>
      <dsp:spPr>
        <a:xfrm>
          <a:off x="1635352" y="390609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1835695" y="4106433"/>
        <a:ext cx="967342" cy="967342"/>
      </dsp:txXfrm>
    </dsp:sp>
    <dsp:sp modelId="{0A7A0A9F-16B1-4F17-800D-7AF2AC4EF352}">
      <dsp:nvSpPr>
        <dsp:cNvPr id="0" name=""/>
        <dsp:cNvSpPr/>
      </dsp:nvSpPr>
      <dsp:spPr>
        <a:xfrm rot="11374930">
          <a:off x="2850965" y="2719664"/>
          <a:ext cx="362542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2958969" y="2844998"/>
        <a:ext cx="253779" cy="348847"/>
      </dsp:txXfrm>
    </dsp:sp>
    <dsp:sp modelId="{06A62A3E-12B6-495E-A9B9-043803A6DBE5}">
      <dsp:nvSpPr>
        <dsp:cNvPr id="0" name=""/>
        <dsp:cNvSpPr/>
      </dsp:nvSpPr>
      <dsp:spPr>
        <a:xfrm>
          <a:off x="1326385" y="215385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1526728" y="2354195"/>
        <a:ext cx="967342" cy="967342"/>
      </dsp:txXfrm>
    </dsp:sp>
    <dsp:sp modelId="{77BA5DE4-542D-44EC-9404-73B6E58D5AF6}">
      <dsp:nvSpPr>
        <dsp:cNvPr id="0" name=""/>
        <dsp:cNvSpPr/>
      </dsp:nvSpPr>
      <dsp:spPr>
        <a:xfrm rot="13763674">
          <a:off x="3394935" y="1802523"/>
          <a:ext cx="375404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487895" y="1961556"/>
        <a:ext cx="262783" cy="348847"/>
      </dsp:txXfrm>
    </dsp:sp>
    <dsp:sp modelId="{F26C8FD0-B381-4FB0-AB8C-573EF160FBFD}">
      <dsp:nvSpPr>
        <dsp:cNvPr id="0" name=""/>
        <dsp:cNvSpPr/>
      </dsp:nvSpPr>
      <dsp:spPr>
        <a:xfrm>
          <a:off x="2216020" y="61296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2416363" y="813303"/>
        <a:ext cx="967342" cy="9673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21334-FEEA-4CC5-B634-9E9DDC09B8F1}">
      <dsp:nvSpPr>
        <dsp:cNvPr id="0" name=""/>
        <dsp:cNvSpPr/>
      </dsp:nvSpPr>
      <dsp:spPr>
        <a:xfrm>
          <a:off x="3339691" y="2091350"/>
          <a:ext cx="2510707" cy="2365696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21st Century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VUCA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Era</a:t>
          </a:r>
          <a:endParaRPr lang="zh-TW" altLang="en-US" sz="3200" b="0" kern="1200" spc="0" baseline="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3707376" y="2437798"/>
        <a:ext cx="1775337" cy="1672800"/>
      </dsp:txXfrm>
    </dsp:sp>
    <dsp:sp modelId="{07DD8C35-E876-4429-993D-BA480292057D}">
      <dsp:nvSpPr>
        <dsp:cNvPr id="0" name=""/>
        <dsp:cNvSpPr/>
      </dsp:nvSpPr>
      <dsp:spPr>
        <a:xfrm rot="16154452">
          <a:off x="4382987" y="1449851"/>
          <a:ext cx="383475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4441270" y="1623649"/>
        <a:ext cx="268433" cy="348847"/>
      </dsp:txXfrm>
    </dsp:sp>
    <dsp:sp modelId="{EAD2990F-8D6B-4639-9A32-8F22F8455470}">
      <dsp:nvSpPr>
        <dsp:cNvPr id="0" name=""/>
        <dsp:cNvSpPr/>
      </dsp:nvSpPr>
      <dsp:spPr>
        <a:xfrm>
          <a:off x="3876711" y="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0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Volatile</a:t>
          </a:r>
        </a:p>
      </dsp:txBody>
      <dsp:txXfrm>
        <a:off x="4077054" y="200343"/>
        <a:ext cx="967342" cy="967342"/>
      </dsp:txXfrm>
    </dsp:sp>
    <dsp:sp modelId="{BC6E55D2-AA9E-474E-8C44-FC7225C3079D}">
      <dsp:nvSpPr>
        <dsp:cNvPr id="0" name=""/>
        <dsp:cNvSpPr/>
      </dsp:nvSpPr>
      <dsp:spPr>
        <a:xfrm rot="18578321">
          <a:off x="5404319" y="1741159"/>
          <a:ext cx="439776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428203" y="1908241"/>
        <a:ext cx="307843" cy="348847"/>
      </dsp:txXfrm>
    </dsp:sp>
    <dsp:sp modelId="{6C405EDB-CDF3-4DD2-B4C7-A077C0F354EC}">
      <dsp:nvSpPr>
        <dsp:cNvPr id="0" name=""/>
        <dsp:cNvSpPr/>
      </dsp:nvSpPr>
      <dsp:spPr>
        <a:xfrm>
          <a:off x="5649169" y="492023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18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Uncertain</a:t>
          </a:r>
        </a:p>
      </dsp:txBody>
      <dsp:txXfrm>
        <a:off x="5849512" y="692366"/>
        <a:ext cx="967342" cy="967342"/>
      </dsp:txXfrm>
    </dsp:sp>
    <dsp:sp modelId="{0598462C-66DD-4434-883F-54A159A65E22}">
      <dsp:nvSpPr>
        <dsp:cNvPr id="0" name=""/>
        <dsp:cNvSpPr/>
      </dsp:nvSpPr>
      <dsp:spPr>
        <a:xfrm rot="20981405">
          <a:off x="5974008" y="2699390"/>
          <a:ext cx="365632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974894" y="2825488"/>
        <a:ext cx="255942" cy="348847"/>
      </dsp:txXfrm>
    </dsp:sp>
    <dsp:sp modelId="{C85F847F-87BA-47C3-A4DA-041C0881FB1A}">
      <dsp:nvSpPr>
        <dsp:cNvPr id="0" name=""/>
        <dsp:cNvSpPr/>
      </dsp:nvSpPr>
      <dsp:spPr>
        <a:xfrm>
          <a:off x="6495329" y="2120076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0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Complex</a:t>
          </a:r>
        </a:p>
      </dsp:txBody>
      <dsp:txXfrm>
        <a:off x="6695672" y="2320419"/>
        <a:ext cx="967342" cy="967342"/>
      </dsp:txXfrm>
    </dsp:sp>
    <dsp:sp modelId="{F7DB3586-A954-4D45-B611-D5831FE74586}">
      <dsp:nvSpPr>
        <dsp:cNvPr id="0" name=""/>
        <dsp:cNvSpPr/>
      </dsp:nvSpPr>
      <dsp:spPr>
        <a:xfrm rot="1832949">
          <a:off x="5761155" y="3776457"/>
          <a:ext cx="354879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768544" y="3865682"/>
        <a:ext cx="248415" cy="348847"/>
      </dsp:txXfrm>
    </dsp:sp>
    <dsp:sp modelId="{546A7F14-7D80-4FA7-9524-48F61415085C}">
      <dsp:nvSpPr>
        <dsp:cNvPr id="0" name=""/>
        <dsp:cNvSpPr/>
      </dsp:nvSpPr>
      <dsp:spPr>
        <a:xfrm>
          <a:off x="6140619" y="390609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6340962" y="4106433"/>
        <a:ext cx="967342" cy="967342"/>
      </dsp:txXfrm>
    </dsp:sp>
    <dsp:sp modelId="{BDB5212F-0070-4721-864F-500B471140BF}">
      <dsp:nvSpPr>
        <dsp:cNvPr id="0" name=""/>
        <dsp:cNvSpPr/>
      </dsp:nvSpPr>
      <dsp:spPr>
        <a:xfrm rot="4235468">
          <a:off x="4914408" y="4441644"/>
          <a:ext cx="388774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953345" y="4502924"/>
        <a:ext cx="272142" cy="348847"/>
      </dsp:txXfrm>
    </dsp:sp>
    <dsp:sp modelId="{5974566D-134B-4B08-8B55-AA1DA2E016ED}">
      <dsp:nvSpPr>
        <dsp:cNvPr id="0" name=""/>
        <dsp:cNvSpPr/>
      </dsp:nvSpPr>
      <dsp:spPr>
        <a:xfrm>
          <a:off x="4777620" y="504978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4977963" y="5250125"/>
        <a:ext cx="967342" cy="967342"/>
      </dsp:txXfrm>
    </dsp:sp>
    <dsp:sp modelId="{7DEA75E5-E2BD-48DF-A632-27843B6B1FE7}">
      <dsp:nvSpPr>
        <dsp:cNvPr id="0" name=""/>
        <dsp:cNvSpPr/>
      </dsp:nvSpPr>
      <dsp:spPr>
        <a:xfrm rot="6621500">
          <a:off x="3856079" y="4440405"/>
          <a:ext cx="396703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936286" y="4500898"/>
        <a:ext cx="277692" cy="348847"/>
      </dsp:txXfrm>
    </dsp:sp>
    <dsp:sp modelId="{DEECA76B-093E-4EFA-BBD7-14E984107321}">
      <dsp:nvSpPr>
        <dsp:cNvPr id="0" name=""/>
        <dsp:cNvSpPr/>
      </dsp:nvSpPr>
      <dsp:spPr>
        <a:xfrm>
          <a:off x="2998351" y="504978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3198694" y="5250125"/>
        <a:ext cx="967342" cy="967342"/>
      </dsp:txXfrm>
    </dsp:sp>
    <dsp:sp modelId="{7D5C967E-3222-4E77-A579-9E40203CFEB3}">
      <dsp:nvSpPr>
        <dsp:cNvPr id="0" name=""/>
        <dsp:cNvSpPr/>
      </dsp:nvSpPr>
      <dsp:spPr>
        <a:xfrm rot="8997688">
          <a:off x="3039681" y="3774265"/>
          <a:ext cx="375661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144811" y="3862340"/>
        <a:ext cx="262963" cy="348847"/>
      </dsp:txXfrm>
    </dsp:sp>
    <dsp:sp modelId="{9095E02A-7C47-45B0-BC8B-74D2393A7432}">
      <dsp:nvSpPr>
        <dsp:cNvPr id="0" name=""/>
        <dsp:cNvSpPr/>
      </dsp:nvSpPr>
      <dsp:spPr>
        <a:xfrm>
          <a:off x="1635352" y="390609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1835695" y="4106433"/>
        <a:ext cx="967342" cy="967342"/>
      </dsp:txXfrm>
    </dsp:sp>
    <dsp:sp modelId="{0A7A0A9F-16B1-4F17-800D-7AF2AC4EF352}">
      <dsp:nvSpPr>
        <dsp:cNvPr id="0" name=""/>
        <dsp:cNvSpPr/>
      </dsp:nvSpPr>
      <dsp:spPr>
        <a:xfrm rot="11374930">
          <a:off x="2850965" y="2719664"/>
          <a:ext cx="362542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2958969" y="2844998"/>
        <a:ext cx="253779" cy="348847"/>
      </dsp:txXfrm>
    </dsp:sp>
    <dsp:sp modelId="{06A62A3E-12B6-495E-A9B9-043803A6DBE5}">
      <dsp:nvSpPr>
        <dsp:cNvPr id="0" name=""/>
        <dsp:cNvSpPr/>
      </dsp:nvSpPr>
      <dsp:spPr>
        <a:xfrm>
          <a:off x="1326385" y="215385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1526728" y="2354195"/>
        <a:ext cx="967342" cy="967342"/>
      </dsp:txXfrm>
    </dsp:sp>
    <dsp:sp modelId="{77BA5DE4-542D-44EC-9404-73B6E58D5AF6}">
      <dsp:nvSpPr>
        <dsp:cNvPr id="0" name=""/>
        <dsp:cNvSpPr/>
      </dsp:nvSpPr>
      <dsp:spPr>
        <a:xfrm rot="13763674">
          <a:off x="3394935" y="1802523"/>
          <a:ext cx="375404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487895" y="1961556"/>
        <a:ext cx="262783" cy="348847"/>
      </dsp:txXfrm>
    </dsp:sp>
    <dsp:sp modelId="{F26C8FD0-B381-4FB0-AB8C-573EF160FBFD}">
      <dsp:nvSpPr>
        <dsp:cNvPr id="0" name=""/>
        <dsp:cNvSpPr/>
      </dsp:nvSpPr>
      <dsp:spPr>
        <a:xfrm>
          <a:off x="2216020" y="61296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2416363" y="813303"/>
        <a:ext cx="967342" cy="9673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21334-FEEA-4CC5-B634-9E9DDC09B8F1}">
      <dsp:nvSpPr>
        <dsp:cNvPr id="0" name=""/>
        <dsp:cNvSpPr/>
      </dsp:nvSpPr>
      <dsp:spPr>
        <a:xfrm>
          <a:off x="3339691" y="2091350"/>
          <a:ext cx="2510707" cy="2365696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21st Century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VUCA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Era</a:t>
          </a:r>
          <a:endParaRPr lang="zh-TW" altLang="en-US" sz="3200" b="0" kern="1200" spc="0" baseline="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3707376" y="2437798"/>
        <a:ext cx="1775337" cy="1672800"/>
      </dsp:txXfrm>
    </dsp:sp>
    <dsp:sp modelId="{07DD8C35-E876-4429-993D-BA480292057D}">
      <dsp:nvSpPr>
        <dsp:cNvPr id="0" name=""/>
        <dsp:cNvSpPr/>
      </dsp:nvSpPr>
      <dsp:spPr>
        <a:xfrm rot="16154452">
          <a:off x="4382987" y="1449851"/>
          <a:ext cx="383475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4441270" y="1623649"/>
        <a:ext cx="268433" cy="348847"/>
      </dsp:txXfrm>
    </dsp:sp>
    <dsp:sp modelId="{EAD2990F-8D6B-4639-9A32-8F22F8455470}">
      <dsp:nvSpPr>
        <dsp:cNvPr id="0" name=""/>
        <dsp:cNvSpPr/>
      </dsp:nvSpPr>
      <dsp:spPr>
        <a:xfrm>
          <a:off x="3876711" y="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0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Volatile</a:t>
          </a:r>
        </a:p>
      </dsp:txBody>
      <dsp:txXfrm>
        <a:off x="4077054" y="200343"/>
        <a:ext cx="967342" cy="967342"/>
      </dsp:txXfrm>
    </dsp:sp>
    <dsp:sp modelId="{BC6E55D2-AA9E-474E-8C44-FC7225C3079D}">
      <dsp:nvSpPr>
        <dsp:cNvPr id="0" name=""/>
        <dsp:cNvSpPr/>
      </dsp:nvSpPr>
      <dsp:spPr>
        <a:xfrm rot="18578321">
          <a:off x="5404319" y="1741159"/>
          <a:ext cx="439776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428203" y="1908241"/>
        <a:ext cx="307843" cy="348847"/>
      </dsp:txXfrm>
    </dsp:sp>
    <dsp:sp modelId="{6C405EDB-CDF3-4DD2-B4C7-A077C0F354EC}">
      <dsp:nvSpPr>
        <dsp:cNvPr id="0" name=""/>
        <dsp:cNvSpPr/>
      </dsp:nvSpPr>
      <dsp:spPr>
        <a:xfrm>
          <a:off x="5649169" y="492023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18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Uncertain</a:t>
          </a:r>
        </a:p>
      </dsp:txBody>
      <dsp:txXfrm>
        <a:off x="5849512" y="692366"/>
        <a:ext cx="967342" cy="967342"/>
      </dsp:txXfrm>
    </dsp:sp>
    <dsp:sp modelId="{0598462C-66DD-4434-883F-54A159A65E22}">
      <dsp:nvSpPr>
        <dsp:cNvPr id="0" name=""/>
        <dsp:cNvSpPr/>
      </dsp:nvSpPr>
      <dsp:spPr>
        <a:xfrm rot="20981405">
          <a:off x="5974008" y="2699390"/>
          <a:ext cx="365632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974894" y="2825488"/>
        <a:ext cx="255942" cy="348847"/>
      </dsp:txXfrm>
    </dsp:sp>
    <dsp:sp modelId="{C85F847F-87BA-47C3-A4DA-041C0881FB1A}">
      <dsp:nvSpPr>
        <dsp:cNvPr id="0" name=""/>
        <dsp:cNvSpPr/>
      </dsp:nvSpPr>
      <dsp:spPr>
        <a:xfrm>
          <a:off x="6495329" y="2120076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0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Complex</a:t>
          </a:r>
        </a:p>
      </dsp:txBody>
      <dsp:txXfrm>
        <a:off x="6695672" y="2320419"/>
        <a:ext cx="967342" cy="967342"/>
      </dsp:txXfrm>
    </dsp:sp>
    <dsp:sp modelId="{F7DB3586-A954-4D45-B611-D5831FE74586}">
      <dsp:nvSpPr>
        <dsp:cNvPr id="0" name=""/>
        <dsp:cNvSpPr/>
      </dsp:nvSpPr>
      <dsp:spPr>
        <a:xfrm rot="1832949">
          <a:off x="5761155" y="3776457"/>
          <a:ext cx="354879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768544" y="3865682"/>
        <a:ext cx="248415" cy="348847"/>
      </dsp:txXfrm>
    </dsp:sp>
    <dsp:sp modelId="{546A7F14-7D80-4FA7-9524-48F61415085C}">
      <dsp:nvSpPr>
        <dsp:cNvPr id="0" name=""/>
        <dsp:cNvSpPr/>
      </dsp:nvSpPr>
      <dsp:spPr>
        <a:xfrm>
          <a:off x="6140619" y="390609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6340962" y="4106433"/>
        <a:ext cx="967342" cy="967342"/>
      </dsp:txXfrm>
    </dsp:sp>
    <dsp:sp modelId="{BDB5212F-0070-4721-864F-500B471140BF}">
      <dsp:nvSpPr>
        <dsp:cNvPr id="0" name=""/>
        <dsp:cNvSpPr/>
      </dsp:nvSpPr>
      <dsp:spPr>
        <a:xfrm rot="4235468">
          <a:off x="4914408" y="4441644"/>
          <a:ext cx="388774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953345" y="4502924"/>
        <a:ext cx="272142" cy="348847"/>
      </dsp:txXfrm>
    </dsp:sp>
    <dsp:sp modelId="{5974566D-134B-4B08-8B55-AA1DA2E016ED}">
      <dsp:nvSpPr>
        <dsp:cNvPr id="0" name=""/>
        <dsp:cNvSpPr/>
      </dsp:nvSpPr>
      <dsp:spPr>
        <a:xfrm>
          <a:off x="4777620" y="504978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4977963" y="5250125"/>
        <a:ext cx="967342" cy="967342"/>
      </dsp:txXfrm>
    </dsp:sp>
    <dsp:sp modelId="{7DEA75E5-E2BD-48DF-A632-27843B6B1FE7}">
      <dsp:nvSpPr>
        <dsp:cNvPr id="0" name=""/>
        <dsp:cNvSpPr/>
      </dsp:nvSpPr>
      <dsp:spPr>
        <a:xfrm rot="6621500">
          <a:off x="3856079" y="4440405"/>
          <a:ext cx="396703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936286" y="4500898"/>
        <a:ext cx="277692" cy="348847"/>
      </dsp:txXfrm>
    </dsp:sp>
    <dsp:sp modelId="{DEECA76B-093E-4EFA-BBD7-14E984107321}">
      <dsp:nvSpPr>
        <dsp:cNvPr id="0" name=""/>
        <dsp:cNvSpPr/>
      </dsp:nvSpPr>
      <dsp:spPr>
        <a:xfrm>
          <a:off x="2998351" y="504978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3198694" y="5250125"/>
        <a:ext cx="967342" cy="967342"/>
      </dsp:txXfrm>
    </dsp:sp>
    <dsp:sp modelId="{7D5C967E-3222-4E77-A579-9E40203CFEB3}">
      <dsp:nvSpPr>
        <dsp:cNvPr id="0" name=""/>
        <dsp:cNvSpPr/>
      </dsp:nvSpPr>
      <dsp:spPr>
        <a:xfrm rot="8997688">
          <a:off x="3039681" y="3774265"/>
          <a:ext cx="375661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144811" y="3862340"/>
        <a:ext cx="262963" cy="348847"/>
      </dsp:txXfrm>
    </dsp:sp>
    <dsp:sp modelId="{9095E02A-7C47-45B0-BC8B-74D2393A7432}">
      <dsp:nvSpPr>
        <dsp:cNvPr id="0" name=""/>
        <dsp:cNvSpPr/>
      </dsp:nvSpPr>
      <dsp:spPr>
        <a:xfrm>
          <a:off x="1635352" y="390609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1835695" y="4106433"/>
        <a:ext cx="967342" cy="967342"/>
      </dsp:txXfrm>
    </dsp:sp>
    <dsp:sp modelId="{0A7A0A9F-16B1-4F17-800D-7AF2AC4EF352}">
      <dsp:nvSpPr>
        <dsp:cNvPr id="0" name=""/>
        <dsp:cNvSpPr/>
      </dsp:nvSpPr>
      <dsp:spPr>
        <a:xfrm rot="11374930">
          <a:off x="2850965" y="2719664"/>
          <a:ext cx="362542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2958969" y="2844998"/>
        <a:ext cx="253779" cy="348847"/>
      </dsp:txXfrm>
    </dsp:sp>
    <dsp:sp modelId="{06A62A3E-12B6-495E-A9B9-043803A6DBE5}">
      <dsp:nvSpPr>
        <dsp:cNvPr id="0" name=""/>
        <dsp:cNvSpPr/>
      </dsp:nvSpPr>
      <dsp:spPr>
        <a:xfrm>
          <a:off x="1326385" y="215385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1526728" y="2354195"/>
        <a:ext cx="967342" cy="967342"/>
      </dsp:txXfrm>
    </dsp:sp>
    <dsp:sp modelId="{77BA5DE4-542D-44EC-9404-73B6E58D5AF6}">
      <dsp:nvSpPr>
        <dsp:cNvPr id="0" name=""/>
        <dsp:cNvSpPr/>
      </dsp:nvSpPr>
      <dsp:spPr>
        <a:xfrm rot="13763674">
          <a:off x="3394935" y="1802523"/>
          <a:ext cx="375404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487895" y="1961556"/>
        <a:ext cx="262783" cy="348847"/>
      </dsp:txXfrm>
    </dsp:sp>
    <dsp:sp modelId="{F26C8FD0-B381-4FB0-AB8C-573EF160FBFD}">
      <dsp:nvSpPr>
        <dsp:cNvPr id="0" name=""/>
        <dsp:cNvSpPr/>
      </dsp:nvSpPr>
      <dsp:spPr>
        <a:xfrm>
          <a:off x="2216020" y="61296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2416363" y="813303"/>
        <a:ext cx="967342" cy="9673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21334-FEEA-4CC5-B634-9E9DDC09B8F1}">
      <dsp:nvSpPr>
        <dsp:cNvPr id="0" name=""/>
        <dsp:cNvSpPr/>
      </dsp:nvSpPr>
      <dsp:spPr>
        <a:xfrm>
          <a:off x="3339691" y="2091350"/>
          <a:ext cx="2510707" cy="2365696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21st Century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VUCA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Era</a:t>
          </a:r>
          <a:endParaRPr lang="zh-TW" altLang="en-US" sz="3200" b="0" kern="1200" spc="0" baseline="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3707376" y="2437798"/>
        <a:ext cx="1775337" cy="1672800"/>
      </dsp:txXfrm>
    </dsp:sp>
    <dsp:sp modelId="{07DD8C35-E876-4429-993D-BA480292057D}">
      <dsp:nvSpPr>
        <dsp:cNvPr id="0" name=""/>
        <dsp:cNvSpPr/>
      </dsp:nvSpPr>
      <dsp:spPr>
        <a:xfrm rot="16154452">
          <a:off x="4382987" y="1449851"/>
          <a:ext cx="383475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4441270" y="1623649"/>
        <a:ext cx="268433" cy="348847"/>
      </dsp:txXfrm>
    </dsp:sp>
    <dsp:sp modelId="{EAD2990F-8D6B-4639-9A32-8F22F8455470}">
      <dsp:nvSpPr>
        <dsp:cNvPr id="0" name=""/>
        <dsp:cNvSpPr/>
      </dsp:nvSpPr>
      <dsp:spPr>
        <a:xfrm>
          <a:off x="3876711" y="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0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Volatile</a:t>
          </a:r>
        </a:p>
      </dsp:txBody>
      <dsp:txXfrm>
        <a:off x="4077054" y="200343"/>
        <a:ext cx="967342" cy="967342"/>
      </dsp:txXfrm>
    </dsp:sp>
    <dsp:sp modelId="{BC6E55D2-AA9E-474E-8C44-FC7225C3079D}">
      <dsp:nvSpPr>
        <dsp:cNvPr id="0" name=""/>
        <dsp:cNvSpPr/>
      </dsp:nvSpPr>
      <dsp:spPr>
        <a:xfrm rot="18578321">
          <a:off x="5404319" y="1741159"/>
          <a:ext cx="439776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428203" y="1908241"/>
        <a:ext cx="307843" cy="348847"/>
      </dsp:txXfrm>
    </dsp:sp>
    <dsp:sp modelId="{6C405EDB-CDF3-4DD2-B4C7-A077C0F354EC}">
      <dsp:nvSpPr>
        <dsp:cNvPr id="0" name=""/>
        <dsp:cNvSpPr/>
      </dsp:nvSpPr>
      <dsp:spPr>
        <a:xfrm>
          <a:off x="5649169" y="492023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18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Uncertain</a:t>
          </a:r>
        </a:p>
      </dsp:txBody>
      <dsp:txXfrm>
        <a:off x="5849512" y="692366"/>
        <a:ext cx="967342" cy="967342"/>
      </dsp:txXfrm>
    </dsp:sp>
    <dsp:sp modelId="{0598462C-66DD-4434-883F-54A159A65E22}">
      <dsp:nvSpPr>
        <dsp:cNvPr id="0" name=""/>
        <dsp:cNvSpPr/>
      </dsp:nvSpPr>
      <dsp:spPr>
        <a:xfrm rot="20981405">
          <a:off x="5974008" y="2699390"/>
          <a:ext cx="365632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974894" y="2825488"/>
        <a:ext cx="255942" cy="348847"/>
      </dsp:txXfrm>
    </dsp:sp>
    <dsp:sp modelId="{C85F847F-87BA-47C3-A4DA-041C0881FB1A}">
      <dsp:nvSpPr>
        <dsp:cNvPr id="0" name=""/>
        <dsp:cNvSpPr/>
      </dsp:nvSpPr>
      <dsp:spPr>
        <a:xfrm>
          <a:off x="6495329" y="2120076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0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Complex</a:t>
          </a:r>
        </a:p>
      </dsp:txBody>
      <dsp:txXfrm>
        <a:off x="6695672" y="2320419"/>
        <a:ext cx="967342" cy="967342"/>
      </dsp:txXfrm>
    </dsp:sp>
    <dsp:sp modelId="{F7DB3586-A954-4D45-B611-D5831FE74586}">
      <dsp:nvSpPr>
        <dsp:cNvPr id="0" name=""/>
        <dsp:cNvSpPr/>
      </dsp:nvSpPr>
      <dsp:spPr>
        <a:xfrm rot="1832949">
          <a:off x="5761155" y="3776457"/>
          <a:ext cx="354879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768544" y="3865682"/>
        <a:ext cx="248415" cy="348847"/>
      </dsp:txXfrm>
    </dsp:sp>
    <dsp:sp modelId="{546A7F14-7D80-4FA7-9524-48F61415085C}">
      <dsp:nvSpPr>
        <dsp:cNvPr id="0" name=""/>
        <dsp:cNvSpPr/>
      </dsp:nvSpPr>
      <dsp:spPr>
        <a:xfrm>
          <a:off x="6140619" y="390609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6340962" y="4106433"/>
        <a:ext cx="967342" cy="967342"/>
      </dsp:txXfrm>
    </dsp:sp>
    <dsp:sp modelId="{BDB5212F-0070-4721-864F-500B471140BF}">
      <dsp:nvSpPr>
        <dsp:cNvPr id="0" name=""/>
        <dsp:cNvSpPr/>
      </dsp:nvSpPr>
      <dsp:spPr>
        <a:xfrm rot="4235468">
          <a:off x="4914408" y="4441644"/>
          <a:ext cx="388774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953345" y="4502924"/>
        <a:ext cx="272142" cy="348847"/>
      </dsp:txXfrm>
    </dsp:sp>
    <dsp:sp modelId="{5974566D-134B-4B08-8B55-AA1DA2E016ED}">
      <dsp:nvSpPr>
        <dsp:cNvPr id="0" name=""/>
        <dsp:cNvSpPr/>
      </dsp:nvSpPr>
      <dsp:spPr>
        <a:xfrm>
          <a:off x="4777620" y="504978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4977963" y="5250125"/>
        <a:ext cx="967342" cy="967342"/>
      </dsp:txXfrm>
    </dsp:sp>
    <dsp:sp modelId="{7DEA75E5-E2BD-48DF-A632-27843B6B1FE7}">
      <dsp:nvSpPr>
        <dsp:cNvPr id="0" name=""/>
        <dsp:cNvSpPr/>
      </dsp:nvSpPr>
      <dsp:spPr>
        <a:xfrm rot="6621500">
          <a:off x="3856079" y="4440405"/>
          <a:ext cx="396703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936286" y="4500898"/>
        <a:ext cx="277692" cy="348847"/>
      </dsp:txXfrm>
    </dsp:sp>
    <dsp:sp modelId="{DEECA76B-093E-4EFA-BBD7-14E984107321}">
      <dsp:nvSpPr>
        <dsp:cNvPr id="0" name=""/>
        <dsp:cNvSpPr/>
      </dsp:nvSpPr>
      <dsp:spPr>
        <a:xfrm>
          <a:off x="2998351" y="504978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3198694" y="5250125"/>
        <a:ext cx="967342" cy="967342"/>
      </dsp:txXfrm>
    </dsp:sp>
    <dsp:sp modelId="{7D5C967E-3222-4E77-A579-9E40203CFEB3}">
      <dsp:nvSpPr>
        <dsp:cNvPr id="0" name=""/>
        <dsp:cNvSpPr/>
      </dsp:nvSpPr>
      <dsp:spPr>
        <a:xfrm rot="8997688">
          <a:off x="3039681" y="3774265"/>
          <a:ext cx="375661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144811" y="3862340"/>
        <a:ext cx="262963" cy="348847"/>
      </dsp:txXfrm>
    </dsp:sp>
    <dsp:sp modelId="{9095E02A-7C47-45B0-BC8B-74D2393A7432}">
      <dsp:nvSpPr>
        <dsp:cNvPr id="0" name=""/>
        <dsp:cNvSpPr/>
      </dsp:nvSpPr>
      <dsp:spPr>
        <a:xfrm>
          <a:off x="1635352" y="390609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1835695" y="4106433"/>
        <a:ext cx="967342" cy="967342"/>
      </dsp:txXfrm>
    </dsp:sp>
    <dsp:sp modelId="{0A7A0A9F-16B1-4F17-800D-7AF2AC4EF352}">
      <dsp:nvSpPr>
        <dsp:cNvPr id="0" name=""/>
        <dsp:cNvSpPr/>
      </dsp:nvSpPr>
      <dsp:spPr>
        <a:xfrm rot="11374930">
          <a:off x="2850965" y="2719664"/>
          <a:ext cx="362542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2958969" y="2844998"/>
        <a:ext cx="253779" cy="348847"/>
      </dsp:txXfrm>
    </dsp:sp>
    <dsp:sp modelId="{06A62A3E-12B6-495E-A9B9-043803A6DBE5}">
      <dsp:nvSpPr>
        <dsp:cNvPr id="0" name=""/>
        <dsp:cNvSpPr/>
      </dsp:nvSpPr>
      <dsp:spPr>
        <a:xfrm>
          <a:off x="1326385" y="215385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1526728" y="2354195"/>
        <a:ext cx="967342" cy="967342"/>
      </dsp:txXfrm>
    </dsp:sp>
    <dsp:sp modelId="{77BA5DE4-542D-44EC-9404-73B6E58D5AF6}">
      <dsp:nvSpPr>
        <dsp:cNvPr id="0" name=""/>
        <dsp:cNvSpPr/>
      </dsp:nvSpPr>
      <dsp:spPr>
        <a:xfrm rot="13763674">
          <a:off x="3394935" y="1802523"/>
          <a:ext cx="375404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487895" y="1961556"/>
        <a:ext cx="262783" cy="348847"/>
      </dsp:txXfrm>
    </dsp:sp>
    <dsp:sp modelId="{F26C8FD0-B381-4FB0-AB8C-573EF160FBFD}">
      <dsp:nvSpPr>
        <dsp:cNvPr id="0" name=""/>
        <dsp:cNvSpPr/>
      </dsp:nvSpPr>
      <dsp:spPr>
        <a:xfrm>
          <a:off x="2216020" y="61296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2416363" y="813303"/>
        <a:ext cx="967342" cy="9673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21334-FEEA-4CC5-B634-9E9DDC09B8F1}">
      <dsp:nvSpPr>
        <dsp:cNvPr id="0" name=""/>
        <dsp:cNvSpPr/>
      </dsp:nvSpPr>
      <dsp:spPr>
        <a:xfrm>
          <a:off x="3339691" y="2091350"/>
          <a:ext cx="2510707" cy="2365696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21st Century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VUCA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3200" b="0" kern="1200" spc="0" baseline="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Era</a:t>
          </a:r>
          <a:endParaRPr lang="zh-TW" altLang="en-US" sz="3200" b="0" kern="1200" spc="0" baseline="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3707376" y="2437798"/>
        <a:ext cx="1775337" cy="1672800"/>
      </dsp:txXfrm>
    </dsp:sp>
    <dsp:sp modelId="{07DD8C35-E876-4429-993D-BA480292057D}">
      <dsp:nvSpPr>
        <dsp:cNvPr id="0" name=""/>
        <dsp:cNvSpPr/>
      </dsp:nvSpPr>
      <dsp:spPr>
        <a:xfrm rot="16154452">
          <a:off x="4382987" y="1449851"/>
          <a:ext cx="383475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4441270" y="1623649"/>
        <a:ext cx="268433" cy="348847"/>
      </dsp:txXfrm>
    </dsp:sp>
    <dsp:sp modelId="{EAD2990F-8D6B-4639-9A32-8F22F8455470}">
      <dsp:nvSpPr>
        <dsp:cNvPr id="0" name=""/>
        <dsp:cNvSpPr/>
      </dsp:nvSpPr>
      <dsp:spPr>
        <a:xfrm>
          <a:off x="3876711" y="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0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Volatile</a:t>
          </a:r>
        </a:p>
      </dsp:txBody>
      <dsp:txXfrm>
        <a:off x="4077054" y="200343"/>
        <a:ext cx="967342" cy="967342"/>
      </dsp:txXfrm>
    </dsp:sp>
    <dsp:sp modelId="{BC6E55D2-AA9E-474E-8C44-FC7225C3079D}">
      <dsp:nvSpPr>
        <dsp:cNvPr id="0" name=""/>
        <dsp:cNvSpPr/>
      </dsp:nvSpPr>
      <dsp:spPr>
        <a:xfrm rot="18578321">
          <a:off x="5404319" y="1741159"/>
          <a:ext cx="439776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428203" y="1908241"/>
        <a:ext cx="307843" cy="348847"/>
      </dsp:txXfrm>
    </dsp:sp>
    <dsp:sp modelId="{6C405EDB-CDF3-4DD2-B4C7-A077C0F354EC}">
      <dsp:nvSpPr>
        <dsp:cNvPr id="0" name=""/>
        <dsp:cNvSpPr/>
      </dsp:nvSpPr>
      <dsp:spPr>
        <a:xfrm>
          <a:off x="5649169" y="492023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18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Uncertain</a:t>
          </a:r>
        </a:p>
      </dsp:txBody>
      <dsp:txXfrm>
        <a:off x="5849512" y="692366"/>
        <a:ext cx="967342" cy="967342"/>
      </dsp:txXfrm>
    </dsp:sp>
    <dsp:sp modelId="{0598462C-66DD-4434-883F-54A159A65E22}">
      <dsp:nvSpPr>
        <dsp:cNvPr id="0" name=""/>
        <dsp:cNvSpPr/>
      </dsp:nvSpPr>
      <dsp:spPr>
        <a:xfrm rot="20981405">
          <a:off x="5974008" y="2699390"/>
          <a:ext cx="365632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974894" y="2825488"/>
        <a:ext cx="255942" cy="348847"/>
      </dsp:txXfrm>
    </dsp:sp>
    <dsp:sp modelId="{C85F847F-87BA-47C3-A4DA-041C0881FB1A}">
      <dsp:nvSpPr>
        <dsp:cNvPr id="0" name=""/>
        <dsp:cNvSpPr/>
      </dsp:nvSpPr>
      <dsp:spPr>
        <a:xfrm>
          <a:off x="6495329" y="2120076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TW" sz="2000" b="1" kern="1200" dirty="0">
              <a:solidFill>
                <a:srgbClr val="FF0000"/>
              </a:solidFill>
              <a:latin typeface="Bodoni MT Black" panose="02070A03080606020203" pitchFamily="18" charset="0"/>
              <a:ea typeface="華康正顏楷體W7(P)" panose="03000700000000000000" pitchFamily="66" charset="-120"/>
            </a:rPr>
            <a:t>Complex</a:t>
          </a:r>
        </a:p>
      </dsp:txBody>
      <dsp:txXfrm>
        <a:off x="6695672" y="2320419"/>
        <a:ext cx="967342" cy="967342"/>
      </dsp:txXfrm>
    </dsp:sp>
    <dsp:sp modelId="{F7DB3586-A954-4D45-B611-D5831FE74586}">
      <dsp:nvSpPr>
        <dsp:cNvPr id="0" name=""/>
        <dsp:cNvSpPr/>
      </dsp:nvSpPr>
      <dsp:spPr>
        <a:xfrm rot="1832949">
          <a:off x="5761155" y="3776457"/>
          <a:ext cx="354879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5768544" y="3865682"/>
        <a:ext cx="248415" cy="348847"/>
      </dsp:txXfrm>
    </dsp:sp>
    <dsp:sp modelId="{546A7F14-7D80-4FA7-9524-48F61415085C}">
      <dsp:nvSpPr>
        <dsp:cNvPr id="0" name=""/>
        <dsp:cNvSpPr/>
      </dsp:nvSpPr>
      <dsp:spPr>
        <a:xfrm>
          <a:off x="6140619" y="390609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6340962" y="4106433"/>
        <a:ext cx="967342" cy="967342"/>
      </dsp:txXfrm>
    </dsp:sp>
    <dsp:sp modelId="{BDB5212F-0070-4721-864F-500B471140BF}">
      <dsp:nvSpPr>
        <dsp:cNvPr id="0" name=""/>
        <dsp:cNvSpPr/>
      </dsp:nvSpPr>
      <dsp:spPr>
        <a:xfrm rot="4235468">
          <a:off x="4914408" y="4441644"/>
          <a:ext cx="388774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953345" y="4502924"/>
        <a:ext cx="272142" cy="348847"/>
      </dsp:txXfrm>
    </dsp:sp>
    <dsp:sp modelId="{5974566D-134B-4B08-8B55-AA1DA2E016ED}">
      <dsp:nvSpPr>
        <dsp:cNvPr id="0" name=""/>
        <dsp:cNvSpPr/>
      </dsp:nvSpPr>
      <dsp:spPr>
        <a:xfrm>
          <a:off x="4777620" y="504978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4977963" y="5250125"/>
        <a:ext cx="967342" cy="967342"/>
      </dsp:txXfrm>
    </dsp:sp>
    <dsp:sp modelId="{7DEA75E5-E2BD-48DF-A632-27843B6B1FE7}">
      <dsp:nvSpPr>
        <dsp:cNvPr id="0" name=""/>
        <dsp:cNvSpPr/>
      </dsp:nvSpPr>
      <dsp:spPr>
        <a:xfrm rot="6621500">
          <a:off x="3856079" y="4440405"/>
          <a:ext cx="396703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936286" y="4500898"/>
        <a:ext cx="277692" cy="348847"/>
      </dsp:txXfrm>
    </dsp:sp>
    <dsp:sp modelId="{DEECA76B-093E-4EFA-BBD7-14E984107321}">
      <dsp:nvSpPr>
        <dsp:cNvPr id="0" name=""/>
        <dsp:cNvSpPr/>
      </dsp:nvSpPr>
      <dsp:spPr>
        <a:xfrm>
          <a:off x="2998351" y="504978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3198694" y="5250125"/>
        <a:ext cx="967342" cy="967342"/>
      </dsp:txXfrm>
    </dsp:sp>
    <dsp:sp modelId="{7D5C967E-3222-4E77-A579-9E40203CFEB3}">
      <dsp:nvSpPr>
        <dsp:cNvPr id="0" name=""/>
        <dsp:cNvSpPr/>
      </dsp:nvSpPr>
      <dsp:spPr>
        <a:xfrm rot="8997688">
          <a:off x="3039681" y="3774265"/>
          <a:ext cx="375661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144811" y="3862340"/>
        <a:ext cx="262963" cy="348847"/>
      </dsp:txXfrm>
    </dsp:sp>
    <dsp:sp modelId="{9095E02A-7C47-45B0-BC8B-74D2393A7432}">
      <dsp:nvSpPr>
        <dsp:cNvPr id="0" name=""/>
        <dsp:cNvSpPr/>
      </dsp:nvSpPr>
      <dsp:spPr>
        <a:xfrm>
          <a:off x="1635352" y="390609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1835695" y="4106433"/>
        <a:ext cx="967342" cy="967342"/>
      </dsp:txXfrm>
    </dsp:sp>
    <dsp:sp modelId="{0A7A0A9F-16B1-4F17-800D-7AF2AC4EF352}">
      <dsp:nvSpPr>
        <dsp:cNvPr id="0" name=""/>
        <dsp:cNvSpPr/>
      </dsp:nvSpPr>
      <dsp:spPr>
        <a:xfrm rot="11374930">
          <a:off x="2850965" y="2719664"/>
          <a:ext cx="362542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2958969" y="2844998"/>
        <a:ext cx="253779" cy="348847"/>
      </dsp:txXfrm>
    </dsp:sp>
    <dsp:sp modelId="{06A62A3E-12B6-495E-A9B9-043803A6DBE5}">
      <dsp:nvSpPr>
        <dsp:cNvPr id="0" name=""/>
        <dsp:cNvSpPr/>
      </dsp:nvSpPr>
      <dsp:spPr>
        <a:xfrm>
          <a:off x="1326385" y="2153852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1526728" y="2354195"/>
        <a:ext cx="967342" cy="967342"/>
      </dsp:txXfrm>
    </dsp:sp>
    <dsp:sp modelId="{77BA5DE4-542D-44EC-9404-73B6E58D5AF6}">
      <dsp:nvSpPr>
        <dsp:cNvPr id="0" name=""/>
        <dsp:cNvSpPr/>
      </dsp:nvSpPr>
      <dsp:spPr>
        <a:xfrm rot="13763674">
          <a:off x="3394935" y="1802523"/>
          <a:ext cx="375404" cy="581411"/>
        </a:xfrm>
        <a:prstGeom prst="rightArrow">
          <a:avLst>
            <a:gd name="adj1" fmla="val 60000"/>
            <a:gd name="adj2" fmla="val 50000"/>
          </a:avLst>
        </a:prstGeom>
        <a:solidFill>
          <a:srgbClr val="0000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 rot="10800000">
        <a:off x="3487895" y="1961556"/>
        <a:ext cx="262783" cy="348847"/>
      </dsp:txXfrm>
    </dsp:sp>
    <dsp:sp modelId="{F26C8FD0-B381-4FB0-AB8C-573EF160FBFD}">
      <dsp:nvSpPr>
        <dsp:cNvPr id="0" name=""/>
        <dsp:cNvSpPr/>
      </dsp:nvSpPr>
      <dsp:spPr>
        <a:xfrm>
          <a:off x="2216020" y="612960"/>
          <a:ext cx="1368028" cy="136802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TW" sz="2000" b="1" kern="1200" dirty="0">
            <a:solidFill>
              <a:srgbClr val="FF0000"/>
            </a:solidFill>
            <a:latin typeface="Bodoni MT Black" panose="02070A03080606020203" pitchFamily="18" charset="0"/>
            <a:ea typeface="華康正顏楷體W7(P)" panose="03000700000000000000" pitchFamily="66" charset="-120"/>
          </a:endParaRPr>
        </a:p>
      </dsp:txBody>
      <dsp:txXfrm>
        <a:off x="2416363" y="813303"/>
        <a:ext cx="967342" cy="967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u="none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u="none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u="none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u="none"/>
            </a:lvl1pPr>
          </a:lstStyle>
          <a:p>
            <a:fld id="{87E16E94-2106-4DAA-8A33-F1DC78E0137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6221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836B-51D1-443A-8140-6E7B2C9F1472}" type="slidenum">
              <a:rPr lang="zh-TW" altLang="en-US" smtClean="0"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594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836B-51D1-443A-8140-6E7B2C9F147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195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836B-51D1-443A-8140-6E7B2C9F147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231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836B-51D1-443A-8140-6E7B2C9F147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646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836B-51D1-443A-8140-6E7B2C9F147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785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836B-51D1-443A-8140-6E7B2C9F147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298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836B-51D1-443A-8140-6E7B2C9F147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71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836B-51D1-443A-8140-6E7B2C9F147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740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836B-51D1-443A-8140-6E7B2C9F147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650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836B-51D1-443A-8140-6E7B2C9F147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51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836B-51D1-443A-8140-6E7B2C9F147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120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836B-51D1-443A-8140-6E7B2C9F147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316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836B-51D1-443A-8140-6E7B2C9F147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62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836B-51D1-443A-8140-6E7B2C9F147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394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836B-51D1-443A-8140-6E7B2C9F147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103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836B-51D1-443A-8140-6E7B2C9F147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484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836B-51D1-443A-8140-6E7B2C9F147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3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B836B-51D1-443A-8140-6E7B2C9F147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03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093046-3E9B-4715-B5E1-DB6C119E735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355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88979C-AF6A-49BF-9001-887FAE3EB3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263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51EF4-75B4-41CD-8716-340A6CCF915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91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551B9-C258-4F6C-B87B-3C4D10266A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926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2348CE-42C7-4BB2-AB25-5F3566EB04A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463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1B2B1-CEBB-4D49-B1E8-F63B15F2385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533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A929DD-9F46-4BE8-B3E0-24CA0E1249B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846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A31A9F-BB1B-4868-8256-FCF2496A395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265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6737B7-A712-4E51-901D-978CD751895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04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4758B-2D38-41EF-9420-54799C693D3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512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A4035B-F0B2-494E-BB8E-8DD5164D531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401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u="none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u="none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u="none"/>
            </a:lvl1pPr>
          </a:lstStyle>
          <a:p>
            <a:fld id="{66FCAF96-62FF-40F5-B7E7-53B016B49B3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pnew.com/" TargetMode="External"/><Relationship Id="rId13" Type="http://schemas.openxmlformats.org/officeDocument/2006/relationships/hyperlink" Target="http://www.dailymail.co.uk/" TargetMode="External"/><Relationship Id="rId18" Type="http://schemas.openxmlformats.org/officeDocument/2006/relationships/hyperlink" Target="http://www.abc.net.au/" TargetMode="External"/><Relationship Id="rId26" Type="http://schemas.openxmlformats.org/officeDocument/2006/relationships/hyperlink" Target="http://www.airweb.org/" TargetMode="External"/><Relationship Id="rId3" Type="http://schemas.openxmlformats.org/officeDocument/2006/relationships/hyperlink" Target="http://www.washingtonpost.com/" TargetMode="External"/><Relationship Id="rId21" Type="http://schemas.openxmlformats.org/officeDocument/2006/relationships/hyperlink" Target="http://www.japantimes.co.jp/" TargetMode="External"/><Relationship Id="rId7" Type="http://schemas.openxmlformats.org/officeDocument/2006/relationships/hyperlink" Target="http://www.latimes.com/" TargetMode="External"/><Relationship Id="rId12" Type="http://schemas.openxmlformats.org/officeDocument/2006/relationships/hyperlink" Target="http://www.theguardian.co.uk/" TargetMode="External"/><Relationship Id="rId17" Type="http://schemas.openxmlformats.org/officeDocument/2006/relationships/hyperlink" Target="http://www.ft.co.uk/" TargetMode="External"/><Relationship Id="rId25" Type="http://schemas.openxmlformats.org/officeDocument/2006/relationships/hyperlink" Target="http://www.wikihow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thetimes.co.uk/" TargetMode="External"/><Relationship Id="rId20" Type="http://schemas.openxmlformats.org/officeDocument/2006/relationships/hyperlink" Target="http://www.straitstime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nn.com/" TargetMode="External"/><Relationship Id="rId11" Type="http://schemas.openxmlformats.org/officeDocument/2006/relationships/hyperlink" Target="http://www.independent.co.uk/" TargetMode="External"/><Relationship Id="rId24" Type="http://schemas.openxmlformats.org/officeDocument/2006/relationships/hyperlink" Target="http://www.wikipedia.org/" TargetMode="External"/><Relationship Id="rId5" Type="http://schemas.openxmlformats.org/officeDocument/2006/relationships/hyperlink" Target="http://www.voanews.com/" TargetMode="External"/><Relationship Id="rId15" Type="http://schemas.openxmlformats.org/officeDocument/2006/relationships/hyperlink" Target="http://www.thesun.co.uk/" TargetMode="External"/><Relationship Id="rId23" Type="http://schemas.openxmlformats.org/officeDocument/2006/relationships/hyperlink" Target="http://www.mexicodailynews.com/" TargetMode="External"/><Relationship Id="rId10" Type="http://schemas.openxmlformats.org/officeDocument/2006/relationships/hyperlink" Target="http://www.usatoday.com/" TargetMode="External"/><Relationship Id="rId19" Type="http://schemas.openxmlformats.org/officeDocument/2006/relationships/hyperlink" Target="http://www.atimes.com/" TargetMode="External"/><Relationship Id="rId4" Type="http://schemas.openxmlformats.org/officeDocument/2006/relationships/hyperlink" Target="http://www.nytimes.com/" TargetMode="External"/><Relationship Id="rId9" Type="http://schemas.openxmlformats.org/officeDocument/2006/relationships/hyperlink" Target="http://www.upi.com/" TargetMode="External"/><Relationship Id="rId14" Type="http://schemas.openxmlformats.org/officeDocument/2006/relationships/hyperlink" Target="http://www.mirror.co.uk/" TargetMode="External"/><Relationship Id="rId22" Type="http://schemas.openxmlformats.org/officeDocument/2006/relationships/hyperlink" Target="http://www.siberiantimes.com/" TargetMode="External"/><Relationship Id="rId27" Type="http://schemas.openxmlformats.org/officeDocument/2006/relationships/hyperlink" Target="http://www.youtube.com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enate.gov/" TargetMode="External"/><Relationship Id="rId13" Type="http://schemas.openxmlformats.org/officeDocument/2006/relationships/hyperlink" Target="http://www.gpo.gov/" TargetMode="External"/><Relationship Id="rId18" Type="http://schemas.openxmlformats.org/officeDocument/2006/relationships/hyperlink" Target="http://www.warhistoryonline.com/" TargetMode="External"/><Relationship Id="rId3" Type="http://schemas.openxmlformats.org/officeDocument/2006/relationships/hyperlink" Target="http://www.un.org/" TargetMode="External"/><Relationship Id="rId21" Type="http://schemas.openxmlformats.org/officeDocument/2006/relationships/hyperlink" Target="http://www.cpf.navy.mil/" TargetMode="External"/><Relationship Id="rId7" Type="http://schemas.openxmlformats.org/officeDocument/2006/relationships/hyperlink" Target="http://www.defense.gov/" TargetMode="External"/><Relationship Id="rId12" Type="http://schemas.openxmlformats.org/officeDocument/2006/relationships/hyperlink" Target="http://www.loc.gov/" TargetMode="External"/><Relationship Id="rId17" Type="http://schemas.openxmlformats.org/officeDocument/2006/relationships/hyperlink" Target="https://usnwc.edu/" TargetMode="External"/><Relationship Id="rId25" Type="http://schemas.openxmlformats.org/officeDocument/2006/relationships/hyperlink" Target="http://www.globalfirepower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://ssi.armywarcollege.edu/" TargetMode="External"/><Relationship Id="rId20" Type="http://schemas.openxmlformats.org/officeDocument/2006/relationships/hyperlink" Target="http://www.navy.mi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ate.gov/" TargetMode="External"/><Relationship Id="rId11" Type="http://schemas.openxmlformats.org/officeDocument/2006/relationships/hyperlink" Target="https://foreignaffairs.house.gov/" TargetMode="External"/><Relationship Id="rId24" Type="http://schemas.openxmlformats.org/officeDocument/2006/relationships/hyperlink" Target="http://www.armscontrol.org/" TargetMode="External"/><Relationship Id="rId5" Type="http://schemas.openxmlformats.org/officeDocument/2006/relationships/hyperlink" Target="http://www.whitehouse.gov/" TargetMode="External"/><Relationship Id="rId15" Type="http://schemas.openxmlformats.org/officeDocument/2006/relationships/hyperlink" Target="fas.org" TargetMode="External"/><Relationship Id="rId23" Type="http://schemas.openxmlformats.org/officeDocument/2006/relationships/hyperlink" Target="http://www.dtic.mil/dtic/search/tr/tr.html" TargetMode="External"/><Relationship Id="rId10" Type="http://schemas.openxmlformats.org/officeDocument/2006/relationships/hyperlink" Target="http://www.congress.gov/" TargetMode="External"/><Relationship Id="rId19" Type="http://schemas.openxmlformats.org/officeDocument/2006/relationships/hyperlink" Target="https://warontherocks.com/" TargetMode="External"/><Relationship Id="rId4" Type="http://schemas.openxmlformats.org/officeDocument/2006/relationships/hyperlink" Target="europa.eu" TargetMode="External"/><Relationship Id="rId9" Type="http://schemas.openxmlformats.org/officeDocument/2006/relationships/hyperlink" Target="http://www.foreign.senate.gov/" TargetMode="External"/><Relationship Id="rId14" Type="http://schemas.openxmlformats.org/officeDocument/2006/relationships/hyperlink" Target="http://www.hsdl.org/" TargetMode="External"/><Relationship Id="rId22" Type="http://schemas.openxmlformats.org/officeDocument/2006/relationships/hyperlink" Target="http://seabeemagazine.navylive.dodlive.mil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efenddemocracy.org/" TargetMode="External"/><Relationship Id="rId13" Type="http://schemas.openxmlformats.org/officeDocument/2006/relationships/hyperlink" Target="https://carnegieendowment.org/" TargetMode="External"/><Relationship Id="rId18" Type="http://schemas.openxmlformats.org/officeDocument/2006/relationships/hyperlink" Target="http://www.foreignaffairs.com/" TargetMode="External"/><Relationship Id="rId26" Type="http://schemas.openxmlformats.org/officeDocument/2006/relationships/hyperlink" Target="http://www.mod.go.jp/" TargetMode="External"/><Relationship Id="rId3" Type="http://schemas.openxmlformats.org/officeDocument/2006/relationships/hyperlink" Target="http://www.ncafp.org/" TargetMode="External"/><Relationship Id="rId21" Type="http://schemas.openxmlformats.org/officeDocument/2006/relationships/hyperlink" Target="http://www.bloomberg.com/" TargetMode="External"/><Relationship Id="rId7" Type="http://schemas.openxmlformats.org/officeDocument/2006/relationships/hyperlink" Target="http://www.wilsoncenter.org/" TargetMode="External"/><Relationship Id="rId12" Type="http://schemas.openxmlformats.org/officeDocument/2006/relationships/hyperlink" Target="http://www.brookings.edu/" TargetMode="External"/><Relationship Id="rId17" Type="http://schemas.openxmlformats.org/officeDocument/2006/relationships/hyperlink" Target="http://www.foreignpolicy.com/" TargetMode="External"/><Relationship Id="rId25" Type="http://schemas.openxmlformats.org/officeDocument/2006/relationships/hyperlink" Target="spfusa.org" TargetMode="External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nationalinterest.com/" TargetMode="External"/><Relationship Id="rId20" Type="http://schemas.openxmlformats.org/officeDocument/2006/relationships/hyperlink" Target="http://www.thediplom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udson.org/" TargetMode="External"/><Relationship Id="rId11" Type="http://schemas.openxmlformats.org/officeDocument/2006/relationships/hyperlink" Target="http://www.heritage.org/" TargetMode="External"/><Relationship Id="rId24" Type="http://schemas.openxmlformats.org/officeDocument/2006/relationships/hyperlink" Target="http://www.lowyinstitute.org/" TargetMode="External"/><Relationship Id="rId5" Type="http://schemas.openxmlformats.org/officeDocument/2006/relationships/hyperlink" Target="http://www.rand.org/" TargetMode="External"/><Relationship Id="rId15" Type="http://schemas.openxmlformats.org/officeDocument/2006/relationships/hyperlink" Target="https://thehill.com/" TargetMode="External"/><Relationship Id="rId23" Type="http://schemas.openxmlformats.org/officeDocument/2006/relationships/hyperlink" Target="http://www.aspi.org.au/" TargetMode="External"/><Relationship Id="rId28" Type="http://schemas.openxmlformats.org/officeDocument/2006/relationships/hyperlink" Target="http://www.wikileaks.org/" TargetMode="External"/><Relationship Id="rId10" Type="http://schemas.openxmlformats.org/officeDocument/2006/relationships/hyperlink" Target="http://www.pewresearch.org/" TargetMode="External"/><Relationship Id="rId19" Type="http://schemas.openxmlformats.org/officeDocument/2006/relationships/hyperlink" Target="http://www.defensenews.com/" TargetMode="External"/><Relationship Id="rId4" Type="http://schemas.openxmlformats.org/officeDocument/2006/relationships/hyperlink" Target="http://www.csis.org/" TargetMode="External"/><Relationship Id="rId9" Type="http://schemas.openxmlformats.org/officeDocument/2006/relationships/hyperlink" Target="http://www.pewglobal.org/" TargetMode="External"/><Relationship Id="rId14" Type="http://schemas.openxmlformats.org/officeDocument/2006/relationships/hyperlink" Target="https://c4ads.org/" TargetMode="External"/><Relationship Id="rId22" Type="http://schemas.openxmlformats.org/officeDocument/2006/relationships/hyperlink" Target="http://www.stripes.com/" TargetMode="External"/><Relationship Id="rId27" Type="http://schemas.openxmlformats.org/officeDocument/2006/relationships/hyperlink" Target="http://www.css.ethz.ch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aiwandocuments.org/" TargetMode="External"/><Relationship Id="rId13" Type="http://schemas.openxmlformats.org/officeDocument/2006/relationships/hyperlink" Target="http://www.taipeitimes.com/" TargetMode="External"/><Relationship Id="rId3" Type="http://schemas.openxmlformats.org/officeDocument/2006/relationships/hyperlink" Target="http://www.president.gov.tw/" TargetMode="External"/><Relationship Id="rId7" Type="http://schemas.openxmlformats.org/officeDocument/2006/relationships/hyperlink" Target="http://focustaiwan.tw/" TargetMode="External"/><Relationship Id="rId12" Type="http://schemas.openxmlformats.org/officeDocument/2006/relationships/hyperlink" Target="http://www.taiwannews.com.tw/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crt.com.t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lobaltaiwan.org/" TargetMode="External"/><Relationship Id="rId11" Type="http://schemas.openxmlformats.org/officeDocument/2006/relationships/hyperlink" Target="http://www.ustaiwandefense.com/" TargetMode="External"/><Relationship Id="rId5" Type="http://schemas.openxmlformats.org/officeDocument/2006/relationships/hyperlink" Target="http://www.stat.gov.tw/" TargetMode="External"/><Relationship Id="rId15" Type="http://schemas.openxmlformats.org/officeDocument/2006/relationships/hyperlink" Target="https://chinapost.nownews.com/" TargetMode="External"/><Relationship Id="rId10" Type="http://schemas.openxmlformats.org/officeDocument/2006/relationships/hyperlink" Target="http://www.us-taiwan.org/" TargetMode="External"/><Relationship Id="rId4" Type="http://schemas.openxmlformats.org/officeDocument/2006/relationships/hyperlink" Target="http://www.mofa.gov.tw/" TargetMode="External"/><Relationship Id="rId9" Type="http://schemas.openxmlformats.org/officeDocument/2006/relationships/hyperlink" Target="fapa.org" TargetMode="External"/><Relationship Id="rId14" Type="http://schemas.openxmlformats.org/officeDocument/2006/relationships/hyperlink" Target="https://englishnews.ftv.com.tw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cmp.com/" TargetMode="External"/><Relationship Id="rId13" Type="http://schemas.openxmlformats.org/officeDocument/2006/relationships/hyperlink" Target="http://www.chinadaily.com.cn/" TargetMode="External"/><Relationship Id="rId3" Type="http://schemas.openxmlformats.org/officeDocument/2006/relationships/hyperlink" Target="https://www.gov.uk/government/collections/six-monthly-reports-on-hong-kong" TargetMode="External"/><Relationship Id="rId7" Type="http://schemas.openxmlformats.org/officeDocument/2006/relationships/hyperlink" Target="http://english.hanban.org/" TargetMode="External"/><Relationship Id="rId12" Type="http://schemas.openxmlformats.org/officeDocument/2006/relationships/hyperlink" Target="english.cctv.com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kcnawatch.c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ocac.org/eng/" TargetMode="External"/><Relationship Id="rId11" Type="http://schemas.openxmlformats.org/officeDocument/2006/relationships/hyperlink" Target="https://www.fmprc.gov.cn/mfa_eng/" TargetMode="External"/><Relationship Id="rId5" Type="http://schemas.openxmlformats.org/officeDocument/2006/relationships/hyperlink" Target="http://www.aiib.org/" TargetMode="External"/><Relationship Id="rId15" Type="http://schemas.openxmlformats.org/officeDocument/2006/relationships/hyperlink" Target="english.chinamil.com.cn" TargetMode="External"/><Relationship Id="rId10" Type="http://schemas.openxmlformats.org/officeDocument/2006/relationships/hyperlink" Target="http://www.globaltimes.com.cn/" TargetMode="External"/><Relationship Id="rId4" Type="http://schemas.openxmlformats.org/officeDocument/2006/relationships/hyperlink" Target="http://english.boaoforum.org/" TargetMode="External"/><Relationship Id="rId9" Type="http://schemas.openxmlformats.org/officeDocument/2006/relationships/hyperlink" Target="en.people.cn" TargetMode="External"/><Relationship Id="rId14" Type="http://schemas.openxmlformats.org/officeDocument/2006/relationships/hyperlink" Target="usa.chinadaily.com.c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0" y="1103540"/>
            <a:ext cx="9144000" cy="537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TW" sz="6000" b="1" dirty="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Homework # 01</a:t>
            </a:r>
          </a:p>
          <a:p>
            <a:pPr algn="ctr">
              <a:lnSpc>
                <a:spcPct val="130000"/>
              </a:lnSpc>
            </a:pPr>
            <a:endParaRPr lang="en-US" altLang="zh-TW" sz="2000" b="1" u="none" dirty="0">
              <a:solidFill>
                <a:srgbClr val="FF5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TW" sz="6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File Name:</a:t>
            </a:r>
          </a:p>
          <a:p>
            <a:pPr algn="ctr">
              <a:lnSpc>
                <a:spcPct val="130000"/>
              </a:lnSpc>
            </a:pPr>
            <a:endParaRPr lang="en-US" altLang="zh-TW" sz="2000" b="1" u="none" dirty="0">
              <a:solidFill>
                <a:srgbClr val="FF5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zh-TW" altLang="en-US" sz="3200" b="1" u="none" dirty="0">
                <a:solidFill>
                  <a:srgbClr val="FF5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sz="3200" b="1" u="none" dirty="0">
                <a:solidFill>
                  <a:srgbClr val="FF5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</a:t>
            </a:r>
            <a:r>
              <a:rPr lang="zh-TW" altLang="en-US" sz="3200" b="1" u="none" dirty="0">
                <a:solidFill>
                  <a:srgbClr val="FF5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</a:t>
            </a:r>
            <a:r>
              <a:rPr lang="en-US" altLang="zh-TW" sz="3200" b="1" u="none" dirty="0">
                <a:solidFill>
                  <a:srgbClr val="FF5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_01_SM_Russia Invades Ukraine.pptx</a:t>
            </a:r>
          </a:p>
          <a:p>
            <a:pPr algn="ctr">
              <a:lnSpc>
                <a:spcPct val="130000"/>
              </a:lnSpc>
            </a:pPr>
            <a:endParaRPr lang="en-US" altLang="zh-TW" sz="2000" b="1" u="none" dirty="0">
              <a:solidFill>
                <a:srgbClr val="FF5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TW" sz="3200" b="1" u="none" dirty="0">
                <a:solidFill>
                  <a:srgbClr val="0066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Due Time: 2022.03.11, Friday, 23:59:59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48CE-42C7-4BB2-AB25-5F3566EB04A4}" type="slidenum">
              <a:rPr lang="en-US" altLang="zh-TW" smtClean="0"/>
              <a:pPr/>
              <a:t>0</a:t>
            </a:fld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26064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u="none" dirty="0">
                <a:solidFill>
                  <a:srgbClr val="FF0000"/>
                </a:solidFill>
                <a:latin typeface="Bodoni MT Black" panose="02070A03080606020203" pitchFamily="18" charset="0"/>
                <a:ea typeface="標楷體" panose="03000509000000000000" pitchFamily="65" charset="-120"/>
              </a:rPr>
              <a:t>Strategy Maps</a:t>
            </a:r>
          </a:p>
        </p:txBody>
      </p:sp>
    </p:spTree>
    <p:extLst>
      <p:ext uri="{BB962C8B-B14F-4D97-AF65-F5344CB8AC3E}">
        <p14:creationId xmlns:p14="http://schemas.microsoft.com/office/powerpoint/2010/main" val="2241711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5"/>
          <p:cNvSpPr txBox="1">
            <a:spLocks noGrp="1"/>
          </p:cNvSpPr>
          <p:nvPr/>
        </p:nvSpPr>
        <p:spPr bwMode="auto">
          <a:xfrm>
            <a:off x="6875463" y="6248400"/>
            <a:ext cx="21336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E017DC-ED9B-41D2-A968-AFB235D0147C}" type="slidenum">
              <a:rPr kumimoji="0" lang="en-US" altLang="zh-TW" sz="1800">
                <a:solidFill>
                  <a:srgbClr val="FF0000"/>
                </a:solidFill>
                <a:latin typeface="Bodoni MT Black" panose="02070A03080606020203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TW" sz="1800">
              <a:solidFill>
                <a:srgbClr val="FF0000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2913"/>
            <a:ext cx="9144000" cy="514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8" name="Rectangle 2"/>
          <p:cNvSpPr txBox="1">
            <a:spLocks noChangeArrowheads="1"/>
          </p:cNvSpPr>
          <p:nvPr/>
        </p:nvSpPr>
        <p:spPr bwMode="auto">
          <a:xfrm>
            <a:off x="0" y="908050"/>
            <a:ext cx="9144000" cy="433388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marL="444500" indent="-4445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3000" u="none" dirty="0">
                <a:solidFill>
                  <a:schemeClr val="bg1"/>
                </a:solidFill>
                <a:latin typeface="Bodoni MT Black" panose="02070A03080606020203" pitchFamily="18" charset="0"/>
              </a:rPr>
              <a:t>San Francisco, California, USA, June 3, 2015</a:t>
            </a:r>
            <a:endParaRPr kumimoji="0" lang="zh-TW" altLang="en-US" sz="3000" u="none" dirty="0">
              <a:solidFill>
                <a:schemeClr val="bg1"/>
              </a:solidFill>
              <a:latin typeface="Bodoni MT Black" panose="02070A03080606020203" pitchFamily="18" charset="0"/>
              <a:cs typeface="Times New Roman" panose="02020603050405020304" pitchFamily="18" charset="0"/>
            </a:endParaRPr>
          </a:p>
        </p:txBody>
      </p:sp>
      <p:sp>
        <p:nvSpPr>
          <p:cNvPr id="4102" name="矩形 6"/>
          <p:cNvSpPr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dist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zh-TW" sz="28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標楷體" panose="03000509000000000000" pitchFamily="65" charset="-120"/>
              </a:rPr>
              <a:t>Taipei Tech – Prof. Cheng-</a:t>
            </a:r>
            <a:r>
              <a:rPr kumimoji="0" lang="en-US" altLang="zh-TW" sz="2800" u="none" spc="-100" dirty="0" err="1">
                <a:solidFill>
                  <a:schemeClr val="bg1"/>
                </a:solidFill>
                <a:latin typeface="Bodoni MT Black" panose="02070A03080606020203" pitchFamily="18" charset="0"/>
                <a:ea typeface="標楷體" panose="03000509000000000000" pitchFamily="65" charset="-120"/>
              </a:rPr>
              <a:t>Chieh</a:t>
            </a:r>
            <a:r>
              <a:rPr kumimoji="0" lang="en-US" altLang="zh-TW" sz="28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標楷體" panose="03000509000000000000" pitchFamily="65" charset="-120"/>
              </a:rPr>
              <a:t> Yu - CV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7010400" y="6601208"/>
            <a:ext cx="2133600" cy="268139"/>
          </a:xfrm>
        </p:spPr>
        <p:txBody>
          <a:bodyPr/>
          <a:lstStyle/>
          <a:p>
            <a:fld id="{266737B7-A712-4E51-901D-978CD7518958}" type="slidenum">
              <a:rPr lang="en-US" altLang="zh-TW" smtClean="0"/>
              <a:pPr/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561474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資料庫圖表 15"/>
          <p:cNvGraphicFramePr/>
          <p:nvPr>
            <p:extLst/>
          </p:nvPr>
        </p:nvGraphicFramePr>
        <p:xfrm>
          <a:off x="1" y="247135"/>
          <a:ext cx="9144000" cy="642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628769" y="574756"/>
            <a:ext cx="1854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想用閃電戰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攻佔烏克蘭</a:t>
            </a:r>
            <a:endParaRPr lang="en-US" altLang="zh-TW" sz="16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098605" y="3268141"/>
            <a:ext cx="298833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32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俄羅斯的策略</a:t>
            </a:r>
            <a:endParaRPr lang="en-US" altLang="zh-TW" sz="32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269728" y="2636912"/>
            <a:ext cx="1830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讓親俄的區</a:t>
            </a:r>
            <a:endParaRPr lang="en-US" altLang="zh-TW" sz="2000" u="none" spc="-10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域獨立</a:t>
            </a:r>
            <a:endParaRPr lang="en-US" altLang="zh-TW" sz="2000" u="none" spc="-10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459637" y="1004594"/>
            <a:ext cx="177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確定烏克蘭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保持中立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771800" y="5408115"/>
            <a:ext cx="1861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占據重要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的能源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562998" y="5463515"/>
            <a:ext cx="18001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拯救普丁</a:t>
            </a:r>
            <a:endParaRPr lang="en-US" altLang="zh-TW" u="none" spc="-5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的民調低弱</a:t>
            </a:r>
            <a:endParaRPr lang="en-US" altLang="zh-TW" u="none" spc="-5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79712" y="98072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劃分清楚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敵我關係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445191" y="4293096"/>
            <a:ext cx="175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壓力測試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，觀看世界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的反應</a:t>
            </a:r>
            <a:endParaRPr lang="en-US" altLang="zh-TW" sz="1400" u="none" spc="-10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51B9-C258-4F6C-B87B-3C4D10266A7C}" type="slidenum">
              <a:rPr lang="en-US" altLang="zh-TW" smtClean="0"/>
              <a:pPr/>
              <a:t>10</a:t>
            </a:fld>
            <a:endParaRPr lang="en-US" altLang="zh-TW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940152" y="4437112"/>
            <a:ext cx="1800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把烏克蘭當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作俄羅斯的天然頻障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2527795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依靠中國</a:t>
            </a:r>
            <a:endParaRPr lang="en-US" altLang="zh-TW" sz="2000" u="none" spc="-5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的貿立能力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474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資料庫圖表 15"/>
          <p:cNvGraphicFramePr/>
          <p:nvPr>
            <p:extLst/>
          </p:nvPr>
        </p:nvGraphicFramePr>
        <p:xfrm>
          <a:off x="1" y="247135"/>
          <a:ext cx="9144000" cy="642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635896" y="472838"/>
            <a:ext cx="1854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支持俄羅斯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入侵烏克蘭</a:t>
            </a:r>
            <a:endParaRPr lang="en-US" altLang="zh-TW" sz="16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098605" y="3268141"/>
            <a:ext cx="29883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8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白俄羅斯的策略</a:t>
            </a:r>
            <a:endParaRPr lang="en-US" altLang="zh-TW" sz="28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269728" y="2636912"/>
            <a:ext cx="1830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積極加入獨</a:t>
            </a:r>
            <a:endParaRPr lang="en-US" altLang="zh-TW" sz="2000" u="none" spc="-10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立國協的</a:t>
            </a:r>
            <a:endParaRPr lang="en-US" altLang="zh-TW" sz="2000" u="none" spc="-10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外交政策</a:t>
            </a:r>
            <a:endParaRPr lang="en-US" altLang="zh-TW" sz="1400" u="none" spc="-10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459637" y="1004594"/>
            <a:ext cx="1776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跟俄羅斯有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重要的經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濟往來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771800" y="5408115"/>
            <a:ext cx="1861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需要有俄羅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斯和中國的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軍事支持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562998" y="5463515"/>
            <a:ext cx="180019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跟中國保持</a:t>
            </a:r>
            <a:endParaRPr lang="en-US" altLang="zh-TW" u="none" spc="-5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密切的政經</a:t>
            </a:r>
            <a:endParaRPr lang="en-US" altLang="zh-TW" u="none" spc="-5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關係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79712" y="980728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人造難民來</a:t>
            </a:r>
            <a:endParaRPr lang="en-US" altLang="zh-TW" sz="2000" u="none" spc="-10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達到政治</a:t>
            </a:r>
            <a:endParaRPr lang="en-US" altLang="zh-TW" sz="2000" u="none" spc="-10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手段</a:t>
            </a:r>
            <a:endParaRPr lang="en-US" altLang="zh-TW" sz="2000" u="none" spc="-10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445191" y="4293096"/>
            <a:ext cx="175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收留難民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建立白俄羅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斯的強大</a:t>
            </a:r>
            <a:endParaRPr lang="en-US" altLang="zh-TW" sz="1400" u="none" spc="-10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51B9-C258-4F6C-B87B-3C4D10266A7C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14" name="文字方塊 13"/>
          <p:cNvSpPr txBox="1"/>
          <p:nvPr/>
        </p:nvSpPr>
        <p:spPr>
          <a:xfrm>
            <a:off x="5940152" y="4437112"/>
            <a:ext cx="18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擁有豐富的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礦產資源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2527795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收買大量的</a:t>
            </a:r>
            <a:endParaRPr lang="en-US" altLang="zh-TW" sz="2000" u="none" spc="-5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人民住在</a:t>
            </a:r>
            <a:endParaRPr lang="en-US" altLang="zh-TW" sz="2000" u="none" spc="-5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白俄羅斯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196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資料庫圖表 15"/>
          <p:cNvGraphicFramePr/>
          <p:nvPr>
            <p:extLst/>
          </p:nvPr>
        </p:nvGraphicFramePr>
        <p:xfrm>
          <a:off x="1" y="247135"/>
          <a:ext cx="9144000" cy="642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635896" y="472838"/>
            <a:ext cx="1854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因北約和歐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盟的關係，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不輕易參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戰</a:t>
            </a:r>
            <a:endParaRPr lang="en-US" altLang="zh-TW" sz="16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098605" y="3268141"/>
            <a:ext cx="298833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32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波蘭的策略</a:t>
            </a:r>
            <a:endParaRPr lang="en-US" altLang="zh-TW" sz="32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269728" y="2636912"/>
            <a:ext cx="1830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加強軍事</a:t>
            </a:r>
            <a:endParaRPr lang="en-US" altLang="zh-TW" sz="2000" u="none" spc="-10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部屬</a:t>
            </a:r>
            <a:endParaRPr lang="en-US" altLang="zh-TW" sz="1400" u="none" spc="-10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459637" y="1004594"/>
            <a:ext cx="1776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收留大量來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自烏克蘭的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難民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771800" y="5408115"/>
            <a:ext cx="1861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公開譴責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烏克蘭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562998" y="5463515"/>
            <a:ext cx="180019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不提供烏克</a:t>
            </a:r>
            <a:endParaRPr lang="en-US" altLang="zh-TW" u="none" spc="-5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蘭軍事武器</a:t>
            </a:r>
            <a:endParaRPr lang="en-US" altLang="zh-TW" u="none" spc="-5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，以免全面</a:t>
            </a:r>
            <a:endParaRPr lang="en-US" altLang="zh-TW" u="none" spc="-5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開戰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79712" y="98072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獨特的地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理位置優勢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445191" y="4293096"/>
            <a:ext cx="175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中歐的新興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強權</a:t>
            </a:r>
            <a:endParaRPr lang="en-US" altLang="zh-TW" sz="1400" u="none" spc="-10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51B9-C258-4F6C-B87B-3C4D10266A7C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14" name="文字方塊 13"/>
          <p:cNvSpPr txBox="1"/>
          <p:nvPr/>
        </p:nvSpPr>
        <p:spPr>
          <a:xfrm>
            <a:off x="5940152" y="4437112"/>
            <a:ext cx="18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是整個歐洲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戰的關件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2527795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與西方強</a:t>
            </a:r>
            <a:endParaRPr lang="en-US" altLang="zh-TW" sz="2000" u="none" spc="-5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權關係友好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62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資料庫圖表 15"/>
          <p:cNvGraphicFramePr/>
          <p:nvPr>
            <p:extLst/>
          </p:nvPr>
        </p:nvGraphicFramePr>
        <p:xfrm>
          <a:off x="1" y="247135"/>
          <a:ext cx="9144000" cy="642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635896" y="472838"/>
            <a:ext cx="1854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想要加入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北約</a:t>
            </a:r>
            <a:endParaRPr lang="en-US" altLang="zh-TW" sz="16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098605" y="3268141"/>
            <a:ext cx="298833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32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烏克蘭的策略</a:t>
            </a:r>
            <a:endParaRPr lang="en-US" altLang="zh-TW" sz="32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269728" y="2636912"/>
            <a:ext cx="1830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大量購買</a:t>
            </a:r>
            <a:endParaRPr lang="en-US" altLang="zh-TW" sz="2000" u="none" spc="-10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軍事武力</a:t>
            </a:r>
            <a:endParaRPr lang="en-US" altLang="zh-TW" sz="1400" u="none" spc="-10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459637" y="1004594"/>
            <a:ext cx="177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想要加入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歐盟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771800" y="5408115"/>
            <a:ext cx="1861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加強跟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俄羅斯談判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562998" y="5463515"/>
            <a:ext cx="180019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向世界各國</a:t>
            </a:r>
            <a:endParaRPr lang="en-US" altLang="zh-TW" u="none" spc="-5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喊話協助</a:t>
            </a:r>
            <a:endParaRPr lang="en-US" altLang="zh-TW" u="none" spc="-5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烏克蘭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79712" y="98072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散波大量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假消息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445191" y="4293096"/>
            <a:ext cx="175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跟科技巨頭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提出星鏈</a:t>
            </a:r>
            <a:endParaRPr lang="en-US" altLang="zh-TW" sz="1400" u="none" spc="-10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51B9-C258-4F6C-B87B-3C4D10266A7C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14" name="文字方塊 13"/>
          <p:cNvSpPr txBox="1"/>
          <p:nvPr/>
        </p:nvSpPr>
        <p:spPr>
          <a:xfrm>
            <a:off x="5940152" y="4437112"/>
            <a:ext cx="1800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誓死守護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烏克蘭的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國土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2527795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在公開場</a:t>
            </a:r>
            <a:endParaRPr lang="en-US" altLang="zh-TW" sz="2000" u="none" spc="-5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合譴責</a:t>
            </a:r>
            <a:endParaRPr lang="en-US" altLang="zh-TW" sz="2000" u="none" spc="-5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俄羅斯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617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資料庫圖表 15"/>
          <p:cNvGraphicFramePr/>
          <p:nvPr>
            <p:extLst/>
          </p:nvPr>
        </p:nvGraphicFramePr>
        <p:xfrm>
          <a:off x="1" y="247135"/>
          <a:ext cx="9144000" cy="642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635896" y="472838"/>
            <a:ext cx="185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公開喊話</a:t>
            </a:r>
            <a:endParaRPr lang="en-US" altLang="zh-TW" sz="16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098605" y="3268141"/>
            <a:ext cx="298833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32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歐盟的策略</a:t>
            </a:r>
            <a:endParaRPr lang="en-US" altLang="zh-TW" sz="32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269728" y="2636912"/>
            <a:ext cx="183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接受難民</a:t>
            </a:r>
            <a:endParaRPr lang="en-US" altLang="zh-TW" sz="1400" u="none" spc="-10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459637" y="1004594"/>
            <a:ext cx="177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對俄羅斯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經濟制裁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771800" y="5408115"/>
            <a:ext cx="1861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加強能源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轉型，減少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依賴俄國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562998" y="5463515"/>
            <a:ext cx="180019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評估烏克蘭</a:t>
            </a:r>
            <a:endParaRPr lang="en-US" altLang="zh-TW" u="none" spc="-5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入盟申請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79712" y="98072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封殺俄羅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斯媒體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445191" y="4293096"/>
            <a:ext cx="175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發聯合債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券，挽救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經濟</a:t>
            </a:r>
            <a:endParaRPr lang="en-US" altLang="zh-TW" sz="1400" u="none" spc="-10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51B9-C258-4F6C-B87B-3C4D10266A7C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14" name="文字方塊 13"/>
          <p:cNvSpPr txBox="1"/>
          <p:nvPr/>
        </p:nvSpPr>
        <p:spPr>
          <a:xfrm>
            <a:off x="5953399" y="4314619"/>
            <a:ext cx="1800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將俄羅斯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銀行從</a:t>
            </a: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SWIFT</a:t>
            </a: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移除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2527795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禁止出口</a:t>
            </a:r>
            <a:endParaRPr lang="en-US" altLang="zh-TW" sz="2000" u="none" spc="-5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特定物資</a:t>
            </a:r>
            <a:endParaRPr lang="en-US" altLang="zh-TW" sz="2000" u="none" spc="-5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給俄國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10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資料庫圖表 15"/>
          <p:cNvGraphicFramePr/>
          <p:nvPr>
            <p:extLst/>
          </p:nvPr>
        </p:nvGraphicFramePr>
        <p:xfrm>
          <a:off x="1" y="247135"/>
          <a:ext cx="9144000" cy="642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635896" y="472838"/>
            <a:ext cx="1854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公開呼籲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支持烏克蘭</a:t>
            </a:r>
            <a:endParaRPr lang="en-US" altLang="zh-TW" sz="16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098605" y="3268141"/>
            <a:ext cx="298833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32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美國的策略</a:t>
            </a:r>
            <a:endParaRPr lang="en-US" altLang="zh-TW" sz="32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269728" y="2636912"/>
            <a:ext cx="1830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經濟制裁</a:t>
            </a:r>
            <a:endParaRPr lang="en-US" altLang="zh-TW" sz="2000" u="none" spc="-10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俄羅斯</a:t>
            </a:r>
            <a:endParaRPr lang="en-US" altLang="zh-TW" sz="1400" u="none" spc="-10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459637" y="1004594"/>
            <a:ext cx="177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繼續打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模糊戰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731644" y="5443106"/>
            <a:ext cx="1861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加強台灣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的關係，以防止中國趁機而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入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562998" y="5463515"/>
            <a:ext cx="180019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能不動到美</a:t>
            </a:r>
            <a:endParaRPr lang="en-US" altLang="zh-TW" u="none" spc="-5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軍武力就不</a:t>
            </a:r>
            <a:endParaRPr lang="en-US" altLang="zh-TW" u="none" spc="-5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要動到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79712" y="980728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提出出口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管制令，來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嚴格控管各國企業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445191" y="4293096"/>
            <a:ext cx="175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用外交手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段幫助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烏克蘭</a:t>
            </a:r>
            <a:endParaRPr lang="en-US" altLang="zh-TW" sz="1400" u="none" spc="-10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51B9-C258-4F6C-B87B-3C4D10266A7C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14" name="文字方塊 13"/>
          <p:cNvSpPr txBox="1"/>
          <p:nvPr/>
        </p:nvSpPr>
        <p:spPr>
          <a:xfrm>
            <a:off x="5940152" y="4437112"/>
            <a:ext cx="1800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販售軍事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裝備給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烏克蘭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2527795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提升美國</a:t>
            </a:r>
            <a:endParaRPr lang="en-US" altLang="zh-TW" sz="2000" u="none" spc="-5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在能源上的</a:t>
            </a:r>
            <a:endParaRPr lang="en-US" altLang="zh-TW" sz="2000" u="none" spc="-5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影響力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66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資料庫圖表 15"/>
          <p:cNvGraphicFramePr/>
          <p:nvPr>
            <p:extLst/>
          </p:nvPr>
        </p:nvGraphicFramePr>
        <p:xfrm>
          <a:off x="1" y="247135"/>
          <a:ext cx="9144000" cy="642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635896" y="472838"/>
            <a:ext cx="1854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台灣本身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就是中國的</a:t>
            </a:r>
            <a:endParaRPr lang="en-US" altLang="zh-TW" sz="16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098605" y="3268141"/>
            <a:ext cx="298833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32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中國的策略</a:t>
            </a:r>
            <a:endParaRPr lang="en-US" altLang="zh-TW" sz="32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269728" y="2636912"/>
            <a:ext cx="1830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跟俄羅斯保</a:t>
            </a:r>
            <a:endParaRPr lang="en-US" altLang="zh-TW" sz="2000" u="none" spc="-10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持良好</a:t>
            </a:r>
            <a:endParaRPr lang="en-US" altLang="zh-TW" sz="2000" u="none" spc="-10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的關係</a:t>
            </a:r>
            <a:endParaRPr lang="en-US" altLang="zh-TW" sz="1400" u="none" spc="-10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459637" y="1004594"/>
            <a:ext cx="177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俄烏戰不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表態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771800" y="5408115"/>
            <a:ext cx="1861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私底下跟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俄國交易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562998" y="5463515"/>
            <a:ext cx="180019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加強對台</a:t>
            </a:r>
            <a:endParaRPr lang="en-US" altLang="zh-TW" u="none" spc="-5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的政策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79712" y="980728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積極發展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國家的軍事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武器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445191" y="4293096"/>
            <a:ext cx="175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需要烏克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蘭的地理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位置</a:t>
            </a:r>
            <a:endParaRPr lang="en-US" altLang="zh-TW" sz="1400" u="none" spc="-10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51B9-C258-4F6C-B87B-3C4D10266A7C}" type="slidenum">
              <a:rPr lang="en-US" altLang="zh-TW" smtClean="0"/>
              <a:pPr/>
              <a:t>16</a:t>
            </a:fld>
            <a:endParaRPr lang="en-US" altLang="zh-TW"/>
          </a:p>
        </p:txBody>
      </p:sp>
      <p:sp>
        <p:nvSpPr>
          <p:cNvPr id="14" name="文字方塊 13"/>
          <p:cNvSpPr txBox="1"/>
          <p:nvPr/>
        </p:nvSpPr>
        <p:spPr>
          <a:xfrm>
            <a:off x="5940152" y="4437112"/>
            <a:ext cx="1800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看俄烏戰之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後會發生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甚麼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2527795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統戰</a:t>
            </a:r>
            <a:endParaRPr lang="en-US" altLang="zh-TW" sz="2000" u="none" spc="-5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大內宣</a:t>
            </a:r>
            <a:endParaRPr lang="en-US" altLang="zh-TW" sz="2000" u="none" spc="-5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小粉紅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773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資料庫圖表 15"/>
          <p:cNvGraphicFramePr/>
          <p:nvPr>
            <p:extLst/>
          </p:nvPr>
        </p:nvGraphicFramePr>
        <p:xfrm>
          <a:off x="1" y="247135"/>
          <a:ext cx="9144000" cy="642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635896" y="472838"/>
            <a:ext cx="1854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採用經濟交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流的外交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手段</a:t>
            </a:r>
            <a:endParaRPr lang="en-US" altLang="zh-TW" sz="16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098605" y="3268141"/>
            <a:ext cx="298833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32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台灣的策略</a:t>
            </a:r>
            <a:endParaRPr lang="en-US" altLang="zh-TW" sz="32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269728" y="2636912"/>
            <a:ext cx="1830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用軟實力</a:t>
            </a:r>
            <a:endParaRPr lang="en-US" altLang="zh-TW" sz="2000" u="none" spc="-10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凸顯台灣</a:t>
            </a:r>
            <a:endParaRPr lang="en-US" altLang="zh-TW" sz="2000" u="none" spc="-10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的價值</a:t>
            </a:r>
            <a:endParaRPr lang="en-US" altLang="zh-TW" sz="1400" u="none" spc="-10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459637" y="1004594"/>
            <a:ext cx="1776659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一中各表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771800" y="5408115"/>
            <a:ext cx="1861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跟附近鄰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國保持友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好關係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562998" y="5463515"/>
            <a:ext cx="180019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採用不對</a:t>
            </a:r>
            <a:endParaRPr lang="en-US" altLang="zh-TW" u="none" spc="-5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稱作戰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79712" y="9807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民主自由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445191" y="4293096"/>
            <a:ext cx="175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支持烏克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蘭，來提升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知名度</a:t>
            </a:r>
            <a:endParaRPr lang="en-US" altLang="zh-TW" sz="1400" u="none" spc="-10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51B9-C258-4F6C-B87B-3C4D10266A7C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14" name="文字方塊 13"/>
          <p:cNvSpPr txBox="1"/>
          <p:nvPr/>
        </p:nvSpPr>
        <p:spPr>
          <a:xfrm>
            <a:off x="5940152" y="4437112"/>
            <a:ext cx="18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強化國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防武力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252779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親美政策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10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資料庫圖表 15"/>
          <p:cNvGraphicFramePr/>
          <p:nvPr>
            <p:extLst/>
          </p:nvPr>
        </p:nvGraphicFramePr>
        <p:xfrm>
          <a:off x="1" y="247135"/>
          <a:ext cx="9144000" cy="642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635896" y="472838"/>
            <a:ext cx="185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公開譴責</a:t>
            </a:r>
            <a:endParaRPr lang="en-US" altLang="zh-TW" sz="16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098605" y="3268141"/>
            <a:ext cx="298833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32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聯合國的策略</a:t>
            </a:r>
            <a:endParaRPr lang="en-US" altLang="zh-TW" sz="32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269728" y="2636912"/>
            <a:ext cx="1830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招開聯合國</a:t>
            </a:r>
            <a:endParaRPr lang="en-US" altLang="zh-TW" sz="2000" u="none" spc="-10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大會緊急</a:t>
            </a:r>
            <a:endParaRPr lang="en-US" altLang="zh-TW" sz="2000" u="none" spc="-10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特別會</a:t>
            </a:r>
            <a:endParaRPr lang="en-US" altLang="zh-TW" sz="1400" u="none" spc="-10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459637" y="1004594"/>
            <a:ext cx="177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緊急召開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國安理會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771800" y="5408115"/>
            <a:ext cx="1861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協助俄烏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談判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562998" y="5463515"/>
            <a:ext cx="180019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招開國際</a:t>
            </a:r>
            <a:endParaRPr lang="en-US" altLang="zh-TW" u="none" spc="-5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法庭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79712" y="980728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世界銀行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撥款給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烏克蘭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445191" y="4293096"/>
            <a:ext cx="175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解決國安理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會否決權</a:t>
            </a:r>
            <a:endParaRPr lang="en-US" altLang="zh-TW" sz="20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的問題</a:t>
            </a:r>
            <a:endParaRPr lang="en-US" altLang="zh-TW" sz="1400" u="none" spc="-10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51B9-C258-4F6C-B87B-3C4D10266A7C}" type="slidenum">
              <a:rPr lang="en-US" altLang="zh-TW" smtClean="0"/>
              <a:pPr/>
              <a:t>18</a:t>
            </a:fld>
            <a:endParaRPr lang="en-US" altLang="zh-TW"/>
          </a:p>
        </p:txBody>
      </p:sp>
      <p:sp>
        <p:nvSpPr>
          <p:cNvPr id="14" name="文字方塊 13"/>
          <p:cNvSpPr txBox="1"/>
          <p:nvPr/>
        </p:nvSpPr>
        <p:spPr>
          <a:xfrm>
            <a:off x="5940152" y="4437112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政治壓迫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2527795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000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協助開設</a:t>
            </a:r>
            <a:endParaRPr lang="en-US" altLang="zh-TW" sz="2000" u="none" spc="-50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000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人道走廊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5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資料庫圖表 15"/>
          <p:cNvGraphicFramePr/>
          <p:nvPr>
            <p:extLst>
              <p:ext uri="{D42A27DB-BD31-4B8C-83A1-F6EECF244321}">
                <p14:modId xmlns:p14="http://schemas.microsoft.com/office/powerpoint/2010/main" val="2896054396"/>
              </p:ext>
            </p:extLst>
          </p:nvPr>
        </p:nvGraphicFramePr>
        <p:xfrm>
          <a:off x="1" y="247135"/>
          <a:ext cx="9144000" cy="642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635896" y="472838"/>
            <a:ext cx="185420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Russia’s</a:t>
            </a:r>
          </a:p>
          <a:p>
            <a:pPr algn="ctr">
              <a:lnSpc>
                <a:spcPct val="9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Strategy</a:t>
            </a:r>
          </a:p>
          <a:p>
            <a:pPr algn="ctr">
              <a:lnSpc>
                <a:spcPct val="90000"/>
              </a:lnSpc>
            </a:pPr>
            <a:r>
              <a:rPr lang="en-US" altLang="zh-TW" sz="16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(1-2 Slides)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3095835" y="2704969"/>
            <a:ext cx="2988333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4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Russia’s</a:t>
            </a:r>
          </a:p>
          <a:p>
            <a:pPr algn="ctr">
              <a:lnSpc>
                <a:spcPct val="90000"/>
              </a:lnSpc>
            </a:pPr>
            <a:r>
              <a:rPr lang="en-US" altLang="zh-TW" sz="20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Full-Scale Invasion</a:t>
            </a:r>
          </a:p>
          <a:p>
            <a:pPr algn="ctr">
              <a:lnSpc>
                <a:spcPct val="90000"/>
              </a:lnSpc>
            </a:pPr>
            <a:r>
              <a:rPr lang="en-US" altLang="zh-TW" sz="24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Into Ukraine</a:t>
            </a:r>
          </a:p>
          <a:p>
            <a:pPr algn="ctr">
              <a:lnSpc>
                <a:spcPct val="9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Since 2022.02.22</a:t>
            </a:r>
          </a:p>
          <a:p>
            <a:pPr algn="ctr">
              <a:lnSpc>
                <a:spcPct val="9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Up to Now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6269728" y="2636912"/>
            <a:ext cx="1830664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Ukraine’s</a:t>
            </a:r>
          </a:p>
          <a:p>
            <a:pPr algn="ctr">
              <a:lnSpc>
                <a:spcPct val="90000"/>
              </a:lnSpc>
            </a:pPr>
            <a:r>
              <a:rPr lang="en-US" altLang="zh-TW" sz="20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Strategy</a:t>
            </a:r>
          </a:p>
          <a:p>
            <a:pPr algn="ctr">
              <a:lnSpc>
                <a:spcPct val="90000"/>
              </a:lnSpc>
            </a:pPr>
            <a:r>
              <a:rPr lang="en-US" altLang="zh-TW" sz="14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(1-2 Slides)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5459637" y="1004594"/>
            <a:ext cx="177665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Belarus’s</a:t>
            </a:r>
          </a:p>
          <a:p>
            <a:pPr algn="ctr">
              <a:lnSpc>
                <a:spcPct val="9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Strategy</a:t>
            </a:r>
          </a:p>
          <a:p>
            <a:pPr algn="ctr">
              <a:lnSpc>
                <a:spcPct val="90000"/>
              </a:lnSpc>
            </a:pPr>
            <a:r>
              <a:rPr lang="en-US" altLang="zh-TW" sz="14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(1-2 Slides)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2771800" y="5408115"/>
            <a:ext cx="1861127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United States’</a:t>
            </a:r>
          </a:p>
          <a:p>
            <a:pPr algn="ctr">
              <a:lnSpc>
                <a:spcPct val="9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Strategy</a:t>
            </a:r>
          </a:p>
          <a:p>
            <a:pPr algn="ctr">
              <a:lnSpc>
                <a:spcPct val="90000"/>
              </a:lnSpc>
            </a:pPr>
            <a:r>
              <a:rPr lang="en-US" altLang="zh-TW" sz="14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(1-2 Slides)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4562998" y="5463515"/>
            <a:ext cx="18001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European</a:t>
            </a:r>
          </a:p>
          <a:p>
            <a:pPr algn="ctr">
              <a:lnSpc>
                <a:spcPct val="90000"/>
              </a:lnSpc>
            </a:pPr>
            <a:r>
              <a:rPr lang="en-US" altLang="zh-TW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Union’s</a:t>
            </a:r>
          </a:p>
          <a:p>
            <a:pPr algn="ctr">
              <a:lnSpc>
                <a:spcPct val="9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Strategy</a:t>
            </a:r>
          </a:p>
          <a:p>
            <a:pPr algn="ctr">
              <a:lnSpc>
                <a:spcPct val="90000"/>
              </a:lnSpc>
            </a:pPr>
            <a:r>
              <a:rPr lang="en-US" altLang="zh-TW" sz="14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(1-2 Slides)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1979712" y="980728"/>
            <a:ext cx="1800200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United</a:t>
            </a:r>
          </a:p>
          <a:p>
            <a:pPr algn="ctr">
              <a:lnSpc>
                <a:spcPct val="90000"/>
              </a:lnSpc>
            </a:pPr>
            <a:r>
              <a:rPr lang="en-US" altLang="zh-TW" sz="20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Nations’</a:t>
            </a:r>
          </a:p>
          <a:p>
            <a:pPr algn="ctr">
              <a:lnSpc>
                <a:spcPct val="90000"/>
              </a:lnSpc>
            </a:pPr>
            <a:r>
              <a:rPr lang="en-US" altLang="zh-TW" sz="20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Strategy</a:t>
            </a:r>
          </a:p>
          <a:p>
            <a:pPr algn="ctr">
              <a:lnSpc>
                <a:spcPct val="90000"/>
              </a:lnSpc>
            </a:pPr>
            <a:r>
              <a:rPr lang="en-US" altLang="zh-TW" sz="14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(1-2 Slides)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445191" y="4293096"/>
            <a:ext cx="1758657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China’s (PROC)</a:t>
            </a:r>
          </a:p>
          <a:p>
            <a:pPr algn="ctr">
              <a:lnSpc>
                <a:spcPct val="90000"/>
              </a:lnSpc>
            </a:pPr>
            <a:r>
              <a:rPr lang="en-US" altLang="zh-TW" sz="20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Strategy</a:t>
            </a:r>
          </a:p>
          <a:p>
            <a:pPr algn="ctr">
              <a:lnSpc>
                <a:spcPct val="90000"/>
              </a:lnSpc>
            </a:pPr>
            <a:r>
              <a:rPr lang="en-US" altLang="zh-TW" sz="14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(1-2 Slides)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51B9-C258-4F6C-B87B-3C4D10266A7C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14" name="文字方塊 13"/>
          <p:cNvSpPr txBox="1"/>
          <p:nvPr/>
        </p:nvSpPr>
        <p:spPr>
          <a:xfrm>
            <a:off x="5940152" y="4437112"/>
            <a:ext cx="180019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Poland’s</a:t>
            </a:r>
          </a:p>
          <a:p>
            <a:pPr algn="ctr">
              <a:lnSpc>
                <a:spcPct val="9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Strategy</a:t>
            </a:r>
          </a:p>
          <a:p>
            <a:pPr algn="ctr">
              <a:lnSpc>
                <a:spcPct val="90000"/>
              </a:lnSpc>
            </a:pPr>
            <a:r>
              <a:rPr lang="en-US" altLang="zh-TW" sz="14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(1-2 Slides)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115616" y="2527795"/>
            <a:ext cx="1800200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Taiwan’s </a:t>
            </a:r>
            <a:r>
              <a:rPr lang="en-US" altLang="zh-TW" sz="20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(ROC)</a:t>
            </a:r>
          </a:p>
          <a:p>
            <a:pPr algn="ctr">
              <a:lnSpc>
                <a:spcPct val="90000"/>
              </a:lnSpc>
            </a:pPr>
            <a:r>
              <a:rPr lang="en-US" altLang="zh-TW" sz="20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Strategy</a:t>
            </a:r>
          </a:p>
          <a:p>
            <a:pPr algn="ctr">
              <a:lnSpc>
                <a:spcPct val="90000"/>
              </a:lnSpc>
            </a:pPr>
            <a:r>
              <a:rPr lang="en-US" altLang="zh-TW" sz="14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(1-2 Slides)</a:t>
            </a:r>
            <a:endParaRPr lang="en-US" altLang="zh-TW" sz="1400" u="none" dirty="0">
              <a:solidFill>
                <a:schemeClr val="bg1"/>
              </a:solidFill>
              <a:latin typeface="Bodoni MT Black" panose="02070A03080606020203" pitchFamily="18" charset="0"/>
              <a:ea typeface="華康正顏楷體W7(P)" panose="03000700000000000000" pitchFamily="66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9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資料庫圖表 26"/>
          <p:cNvGraphicFramePr/>
          <p:nvPr>
            <p:extLst>
              <p:ext uri="{D42A27DB-BD31-4B8C-83A1-F6EECF244321}">
                <p14:modId xmlns:p14="http://schemas.microsoft.com/office/powerpoint/2010/main" val="639479149"/>
              </p:ext>
            </p:extLst>
          </p:nvPr>
        </p:nvGraphicFramePr>
        <p:xfrm>
          <a:off x="1" y="247135"/>
          <a:ext cx="9144000" cy="642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9" name="橢圓 4"/>
          <p:cNvSpPr/>
          <p:nvPr/>
        </p:nvSpPr>
        <p:spPr>
          <a:xfrm>
            <a:off x="2821638" y="4334940"/>
            <a:ext cx="883463" cy="883463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955" tIns="20955" rIns="20955" bIns="20955" numCol="1" spcCol="1270" anchor="ctr" anchorCtr="0">
            <a:noAutofit/>
          </a:bodyPr>
          <a:lstStyle/>
          <a:p>
            <a:pPr lvl="0" algn="ctr"/>
            <a:endParaRPr lang="zh-TW" altLang="en-US" sz="1425" b="1" dirty="0">
              <a:latin typeface="Bodoni MT Black" panose="02070A03080606020203" pitchFamily="18" charset="0"/>
              <a:ea typeface="華康正顏楷體W7(P)" panose="03000700000000000000" pitchFamily="66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563888" y="404664"/>
            <a:ext cx="2016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Ask</a:t>
            </a:r>
          </a:p>
          <a:p>
            <a:pPr algn="ctr">
              <a:lnSpc>
                <a:spcPct val="12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Reasons Why</a:t>
            </a:r>
          </a:p>
          <a:p>
            <a:pPr algn="ctr">
              <a:lnSpc>
                <a:spcPct val="12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All the Time</a:t>
            </a:r>
          </a:p>
          <a:p>
            <a:pPr algn="ctr">
              <a:lnSpc>
                <a:spcPct val="12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(Step 0)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3275856" y="2564904"/>
            <a:ext cx="2664296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TW" sz="36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How to</a:t>
            </a:r>
          </a:p>
          <a:p>
            <a:pPr algn="ctr">
              <a:lnSpc>
                <a:spcPct val="110000"/>
              </a:lnSpc>
            </a:pPr>
            <a:r>
              <a:rPr lang="en-US" altLang="zh-TW" sz="36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Perform</a:t>
            </a:r>
          </a:p>
          <a:p>
            <a:pPr algn="ctr">
              <a:lnSpc>
                <a:spcPct val="110000"/>
              </a:lnSpc>
            </a:pPr>
            <a:r>
              <a:rPr lang="en-US" altLang="zh-TW" sz="36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Research</a:t>
            </a:r>
          </a:p>
          <a:p>
            <a:pPr algn="ctr">
              <a:lnSpc>
                <a:spcPct val="110000"/>
              </a:lnSpc>
            </a:pPr>
            <a:r>
              <a:rPr lang="en-US" altLang="zh-TW" sz="3600" u="none" spc="-10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???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51B9-C258-4F6C-B87B-3C4D10266A7C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10" name="文字方塊 9"/>
          <p:cNvSpPr txBox="1"/>
          <p:nvPr/>
        </p:nvSpPr>
        <p:spPr>
          <a:xfrm>
            <a:off x="6156176" y="2321004"/>
            <a:ext cx="19442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Problem</a:t>
            </a:r>
          </a:p>
          <a:p>
            <a:pPr algn="ctr">
              <a:lnSpc>
                <a:spcPct val="110000"/>
              </a:lnSpc>
            </a:pPr>
            <a:r>
              <a:rPr lang="en-US" altLang="zh-TW" sz="2000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Identification</a:t>
            </a:r>
          </a:p>
          <a:p>
            <a:pPr algn="ctr">
              <a:lnSpc>
                <a:spcPct val="110000"/>
              </a:lnSpc>
            </a:pPr>
            <a:r>
              <a:rPr lang="en-US" altLang="zh-TW" sz="2000" u="none" spc="-50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(Step 1)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069832" y="5180999"/>
            <a:ext cx="1944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Cause(s)</a:t>
            </a:r>
          </a:p>
          <a:p>
            <a:pPr algn="ctr">
              <a:lnSpc>
                <a:spcPct val="12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Finding</a:t>
            </a:r>
          </a:p>
          <a:p>
            <a:pPr algn="ctr">
              <a:lnSpc>
                <a:spcPct val="12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(Step 3)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187625" y="2300679"/>
            <a:ext cx="1944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Solution(s)</a:t>
            </a:r>
          </a:p>
          <a:p>
            <a:pPr algn="ctr">
              <a:lnSpc>
                <a:spcPct val="12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Proposing</a:t>
            </a:r>
          </a:p>
          <a:p>
            <a:pPr algn="ctr">
              <a:lnSpc>
                <a:spcPct val="12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(Step 4)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148064" y="5180999"/>
            <a:ext cx="1944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Analysis</a:t>
            </a:r>
          </a:p>
          <a:p>
            <a:pPr algn="ctr">
              <a:lnSpc>
                <a:spcPct val="12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Performing</a:t>
            </a:r>
          </a:p>
          <a:p>
            <a:pPr algn="ctr">
              <a:lnSpc>
                <a:spcPct val="120000"/>
              </a:lnSpc>
            </a:pPr>
            <a:r>
              <a:rPr lang="en-US" altLang="zh-TW" sz="2000" u="none" dirty="0">
                <a:solidFill>
                  <a:schemeClr val="bg1"/>
                </a:solidFill>
                <a:latin typeface="Bodoni MT Black" panose="02070A03080606020203" pitchFamily="18" charset="0"/>
                <a:ea typeface="華康正顏楷體W7(P)" panose="03000700000000000000" pitchFamily="66" charset="-120"/>
                <a:cs typeface="Times New Roman" panose="02020603050405020304" pitchFamily="18" charset="0"/>
              </a:rPr>
              <a:t>(Step 2)</a:t>
            </a:r>
          </a:p>
        </p:txBody>
      </p:sp>
    </p:spTree>
    <p:extLst>
      <p:ext uri="{BB962C8B-B14F-4D97-AF65-F5344CB8AC3E}">
        <p14:creationId xmlns:p14="http://schemas.microsoft.com/office/powerpoint/2010/main" val="427383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11663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u="none" dirty="0">
                <a:solidFill>
                  <a:srgbClr val="FF0000"/>
                </a:solidFill>
                <a:latin typeface="Bodoni MT Black" panose="02070A03080606020203" pitchFamily="18" charset="0"/>
                <a:ea typeface="標楷體" panose="03000509000000000000" pitchFamily="65" charset="-120"/>
              </a:rPr>
              <a:t>International Websites of My Interest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87524" y="692696"/>
            <a:ext cx="8568952" cy="59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www.washingtonpost.com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www.nytimes.com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www.voanews.com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6"/>
              </a:rPr>
              <a:t>www.cnn.com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7"/>
              </a:rPr>
              <a:t>www.latimes.com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8"/>
              </a:rPr>
              <a:t>www.apnew.com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9"/>
              </a:rPr>
              <a:t>www.upi.com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0"/>
              </a:rPr>
              <a:t>www.usatoday.com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1"/>
              </a:rPr>
              <a:t>www.independent.co.uk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2"/>
              </a:rPr>
              <a:t>www.theguardian.co.uk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3"/>
              </a:rPr>
              <a:t>www.dailymail.co.uk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4"/>
              </a:rPr>
              <a:t>www.mirror.co.uk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5"/>
              </a:rPr>
              <a:t>www.thesun.co.uk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6"/>
              </a:rPr>
              <a:t>www.thetimes.co.uk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7"/>
              </a:rPr>
              <a:t>www.ft.co.uk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8"/>
              </a:rPr>
              <a:t>www.abc.net.au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9"/>
              </a:rPr>
              <a:t>www.atimes.com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0"/>
              </a:rPr>
              <a:t>www.straitstimes.com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1"/>
              </a:rPr>
              <a:t>www.japantimes.co.jp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2"/>
              </a:rPr>
              <a:t>www.siberiantimes.com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3"/>
              </a:rPr>
              <a:t>www.mexicodailynews.com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4"/>
              </a:rPr>
              <a:t>www.wikipedia.org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5"/>
              </a:rPr>
              <a:t>www.wikihow.com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6"/>
              </a:rPr>
              <a:t>www.airweb.org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5000"/>
              </a:lnSpc>
              <a:buFont typeface="+mj-lt"/>
              <a:buAutoNum type="arabicPeriod"/>
            </a:pPr>
            <a:r>
              <a:rPr lang="en-US" altLang="zh-TW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7"/>
              </a:rPr>
              <a:t>www.youtube.com</a:t>
            </a:r>
            <a:endParaRPr lang="en-US" altLang="zh-TW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48CE-42C7-4BB2-AB25-5F3566EB04A4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309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287524" y="841930"/>
            <a:ext cx="856895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www.un.org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 action="ppaction://hlinkfile"/>
              </a:rPr>
              <a:t>europa.eu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www.whitehouse.gov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6"/>
              </a:rPr>
              <a:t>www.state.gov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7"/>
              </a:rPr>
              <a:t>www.defense.gov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8"/>
              </a:rPr>
              <a:t>www.senate.gov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9"/>
              </a:rPr>
              <a:t>www.foreign.senate.gov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0"/>
              </a:rPr>
              <a:t>www.congress.gov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1"/>
              </a:rPr>
              <a:t>foreignaffairs.house.gov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2"/>
              </a:rPr>
              <a:t>www.loc.gov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3"/>
              </a:rPr>
              <a:t>www.gpo.gov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4"/>
              </a:rPr>
              <a:t>www.hsdl.org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5" action="ppaction://hlinkfile"/>
              </a:rPr>
              <a:t>fas.org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6"/>
              </a:rPr>
              <a:t>ssi.armywarcollege.edu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7"/>
              </a:rPr>
              <a:t>usnwc.edu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8"/>
              </a:rPr>
              <a:t>www.warhistoryonline.com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9"/>
              </a:rPr>
              <a:t>warontherocks.com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0"/>
              </a:rPr>
              <a:t>www.navy.mil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1"/>
              </a:rPr>
              <a:t>www.cpf.navy.mil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2"/>
              </a:rPr>
              <a:t>seabeemagazine.navylive.dodlive.mil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3"/>
              </a:rPr>
              <a:t>www.dtic.mil/dtic/search/tr/tr.html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4"/>
              </a:rPr>
              <a:t>www.armscontrol.org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5"/>
              </a:rPr>
              <a:t>www.globalfirepower.com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48CE-42C7-4BB2-AB25-5F3566EB04A4}" type="slidenum">
              <a:rPr lang="en-US" altLang="zh-TW" smtClean="0"/>
              <a:pPr/>
              <a:t>4</a:t>
            </a:fld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18864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u="none" dirty="0">
                <a:solidFill>
                  <a:srgbClr val="FF0000"/>
                </a:solidFill>
                <a:latin typeface="Bodoni MT Black" panose="02070A03080606020203" pitchFamily="18" charset="0"/>
                <a:ea typeface="標楷體" panose="03000509000000000000" pitchFamily="65" charset="-120"/>
              </a:rPr>
              <a:t>International Websites of My Interest</a:t>
            </a:r>
          </a:p>
        </p:txBody>
      </p:sp>
    </p:spTree>
    <p:extLst>
      <p:ext uri="{BB962C8B-B14F-4D97-AF65-F5344CB8AC3E}">
        <p14:creationId xmlns:p14="http://schemas.microsoft.com/office/powerpoint/2010/main" val="380545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287524" y="692696"/>
            <a:ext cx="8568952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www.ncafp.org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www.csis.org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www.rand.org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6"/>
              </a:rPr>
              <a:t>www.hudson.org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7"/>
              </a:rPr>
              <a:t>www.wilsoncenter.org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8"/>
              </a:rPr>
              <a:t>www.defenddemocracy.org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9"/>
              </a:rPr>
              <a:t>www.pewglobal.org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0"/>
              </a:rPr>
              <a:t>www.pewresearch.org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1"/>
              </a:rPr>
              <a:t>www.heritage.org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2"/>
              </a:rPr>
              <a:t>www.brookings.edu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3"/>
              </a:rPr>
              <a:t>carnegieendowment.org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4"/>
              </a:rPr>
              <a:t>c4ads.org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5"/>
              </a:rPr>
              <a:t>thehill.com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6"/>
              </a:rPr>
              <a:t>www.nationalinterest.com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7"/>
              </a:rPr>
              <a:t>www.foreignpolicy.com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8"/>
              </a:rPr>
              <a:t>www.foreignaffairs.com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9"/>
              </a:rPr>
              <a:t>www.defensenews.com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0"/>
              </a:rPr>
              <a:t>www.thediplomat.com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1"/>
              </a:rPr>
              <a:t>www.bloomberg.com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2"/>
              </a:rPr>
              <a:t>www.stripes.com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3"/>
              </a:rPr>
              <a:t>www.aspi.org.au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4"/>
              </a:rPr>
              <a:t>www.lowyinstitute.org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5" action="ppaction://hlinkfile"/>
              </a:rPr>
              <a:t>spfusa.org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6"/>
              </a:rPr>
              <a:t>www.mod.go.jp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7"/>
              </a:rPr>
              <a:t>www.css.ethz.ch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75000"/>
              </a:lnSpc>
              <a:buFont typeface="+mj-lt"/>
              <a:buAutoNum type="arabicPeriod" startAt="24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8"/>
              </a:rPr>
              <a:t>www.wikileaks.org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48CE-42C7-4BB2-AB25-5F3566EB04A4}" type="slidenum">
              <a:rPr lang="en-US" altLang="zh-TW" smtClean="0"/>
              <a:pPr/>
              <a:t>5</a:t>
            </a:fld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4462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u="none" dirty="0">
                <a:solidFill>
                  <a:srgbClr val="FF0000"/>
                </a:solidFill>
                <a:latin typeface="Bodoni MT Black" panose="02070A03080606020203" pitchFamily="18" charset="0"/>
                <a:ea typeface="標楷體" panose="03000509000000000000" pitchFamily="65" charset="-120"/>
              </a:rPr>
              <a:t>International Websites of My Interest</a:t>
            </a:r>
          </a:p>
        </p:txBody>
      </p:sp>
    </p:spTree>
    <p:extLst>
      <p:ext uri="{BB962C8B-B14F-4D97-AF65-F5344CB8AC3E}">
        <p14:creationId xmlns:p14="http://schemas.microsoft.com/office/powerpoint/2010/main" val="54806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287524" y="908720"/>
            <a:ext cx="856895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www.president.gov.tw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www.mofa.gov.tw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www.stat.gov.tw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6"/>
              </a:rPr>
              <a:t>www.globaltaiwan.org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7"/>
              </a:rPr>
              <a:t>focustaiwan.tw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8"/>
              </a:rPr>
              <a:t>www.taiwandocuments.org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9" action="ppaction://hlinkfile"/>
              </a:rPr>
              <a:t>fapa.org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0"/>
              </a:rPr>
              <a:t>www.us-taiwan.org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1"/>
              </a:rPr>
              <a:t>www.ustaiwandefense.com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2"/>
              </a:rPr>
              <a:t>www.taiwannews.com.tw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3"/>
              </a:rPr>
              <a:t>www.taipeitimes.com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4"/>
              </a:rPr>
              <a:t>englishnews.ftv.com.tw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5"/>
              </a:rPr>
              <a:t>chinapost.nownews.com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6"/>
              </a:rPr>
              <a:t>www.icrt.com.tw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48CE-42C7-4BB2-AB25-5F3566EB04A4}" type="slidenum">
              <a:rPr lang="en-US" altLang="zh-TW" smtClean="0"/>
              <a:pPr/>
              <a:t>6</a:t>
            </a:fld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u="none" dirty="0">
                <a:solidFill>
                  <a:srgbClr val="FF0000"/>
                </a:solidFill>
                <a:latin typeface="Bodoni MT Black" panose="02070A03080606020203" pitchFamily="18" charset="0"/>
                <a:ea typeface="標楷體" panose="03000509000000000000" pitchFamily="65" charset="-120"/>
              </a:rPr>
              <a:t>Taiwan’s Websites of My Interest</a:t>
            </a:r>
          </a:p>
        </p:txBody>
      </p:sp>
    </p:spTree>
    <p:extLst>
      <p:ext uri="{BB962C8B-B14F-4D97-AF65-F5344CB8AC3E}">
        <p14:creationId xmlns:p14="http://schemas.microsoft.com/office/powerpoint/2010/main" val="236817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287524" y="908720"/>
            <a:ext cx="856895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www.gov.uk/government/collections/six-monthly-reports-on-hong-kong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hlinkClick r:id="rId4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english.boaoforum.org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www.aiib.org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6"/>
              </a:rPr>
              <a:t>www.focac.org/eng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7"/>
              </a:rPr>
              <a:t>english.hanban.org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8"/>
              </a:rPr>
              <a:t>www.scmp.com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9" action="ppaction://hlinkfile"/>
              </a:rPr>
              <a:t>en.people.cn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0"/>
              </a:rPr>
              <a:t>www.globaltimes.com.cn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1"/>
              </a:rPr>
              <a:t>www.fmprc.gov.cn/mfa_eng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2" action="ppaction://hlinkfile"/>
              </a:rPr>
              <a:t>english.cctv.com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3"/>
              </a:rPr>
              <a:t>www.chinadaily.com.cn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4" action="ppaction://hlinkfile"/>
              </a:rPr>
              <a:t>usa.chinadaily.com.cn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5" action="ppaction://hlinkfile"/>
              </a:rPr>
              <a:t>english.chinamil.com.cn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TW" sz="2000" b="1" u="none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6" action="ppaction://hlinkfile"/>
              </a:rPr>
              <a:t>kcnawatch.co</a:t>
            </a: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48CE-42C7-4BB2-AB25-5F3566EB04A4}" type="slidenum">
              <a:rPr lang="en-US" altLang="zh-TW" smtClean="0"/>
              <a:pPr/>
              <a:t>7</a:t>
            </a:fld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u="none" dirty="0">
                <a:solidFill>
                  <a:srgbClr val="FF0000"/>
                </a:solidFill>
                <a:latin typeface="Bodoni MT Black" panose="02070A03080606020203" pitchFamily="18" charset="0"/>
                <a:ea typeface="標楷體" panose="03000509000000000000" pitchFamily="65" charset="-120"/>
              </a:rPr>
              <a:t>China’s Websites of My Interest</a:t>
            </a:r>
          </a:p>
        </p:txBody>
      </p:sp>
    </p:spTree>
    <p:extLst>
      <p:ext uri="{BB962C8B-B14F-4D97-AF65-F5344CB8AC3E}">
        <p14:creationId xmlns:p14="http://schemas.microsoft.com/office/powerpoint/2010/main" val="13180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0" y="3128188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TW" sz="6000" b="1" u="none" dirty="0">
                <a:solidFill>
                  <a:srgbClr val="FF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God Google:</a:t>
            </a:r>
          </a:p>
          <a:p>
            <a:pPr algn="ctr">
              <a:lnSpc>
                <a:spcPct val="130000"/>
              </a:lnSpc>
            </a:pPr>
            <a:endParaRPr lang="en-US" altLang="zh-TW" sz="2000" b="1" u="none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TW" sz="6000" b="1" u="none" dirty="0">
                <a:solidFill>
                  <a:srgbClr val="FF5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www.google.com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48CE-42C7-4BB2-AB25-5F3566EB04A4}" type="slidenum">
              <a:rPr lang="en-US" altLang="zh-TW" smtClean="0"/>
              <a:pPr/>
              <a:t>8</a:t>
            </a:fld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260648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u="none" dirty="0">
                <a:solidFill>
                  <a:srgbClr val="FF0000"/>
                </a:solidFill>
                <a:latin typeface="Bodoni MT Black" panose="02070A03080606020203" pitchFamily="18" charset="0"/>
                <a:ea typeface="標楷體" panose="03000509000000000000" pitchFamily="65" charset="-120"/>
              </a:rPr>
              <a:t>How about</a:t>
            </a:r>
          </a:p>
          <a:p>
            <a:pPr algn="ctr"/>
            <a:endParaRPr lang="en-US" altLang="zh-TW" sz="3200" u="none" dirty="0">
              <a:solidFill>
                <a:srgbClr val="FF0000"/>
              </a:solidFill>
              <a:latin typeface="Bodoni MT Black" panose="02070A03080606020203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5400" u="none" spc="-100" dirty="0">
                <a:solidFill>
                  <a:srgbClr val="FF0000"/>
                </a:solidFill>
                <a:latin typeface="Bodoni MT Black" panose="02070A03080606020203" pitchFamily="18" charset="0"/>
                <a:ea typeface="標楷體" panose="03000509000000000000" pitchFamily="65" charset="-120"/>
              </a:rPr>
              <a:t>Website of Your Interest?</a:t>
            </a:r>
          </a:p>
        </p:txBody>
      </p:sp>
    </p:spTree>
    <p:extLst>
      <p:ext uri="{BB962C8B-B14F-4D97-AF65-F5344CB8AC3E}">
        <p14:creationId xmlns:p14="http://schemas.microsoft.com/office/powerpoint/2010/main" val="753163731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3883</TotalTime>
  <Words>1378</Words>
  <Application>Microsoft Office PowerPoint</Application>
  <PresentationFormat>如螢幕大小 (4:3)</PresentationFormat>
  <Paragraphs>485</Paragraphs>
  <Slides>19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華康正顏楷體W7(P)</vt:lpstr>
      <vt:lpstr>新細明體</vt:lpstr>
      <vt:lpstr>標楷體</vt:lpstr>
      <vt:lpstr>Arial</vt:lpstr>
      <vt:lpstr>Bodoni MT Black</vt:lpstr>
      <vt:lpstr>Times New Roman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EMC     and     PCB</dc:title>
  <dc:creator>ccyu</dc:creator>
  <cp:lastModifiedBy>呂彥旻</cp:lastModifiedBy>
  <cp:revision>950</cp:revision>
  <dcterms:created xsi:type="dcterms:W3CDTF">2007-02-19T07:17:54Z</dcterms:created>
  <dcterms:modified xsi:type="dcterms:W3CDTF">2022-03-09T02:40:18Z</dcterms:modified>
</cp:coreProperties>
</file>