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  <p:sldMasterId id="2147483661" r:id="rId2"/>
    <p:sldMasterId id="2147483673" r:id="rId3"/>
  </p:sldMasterIdLst>
  <p:notesMasterIdLst>
    <p:notesMasterId r:id="rId23"/>
  </p:notesMasterIdLst>
  <p:sldIdLst>
    <p:sldId id="1005" r:id="rId4"/>
    <p:sldId id="1002" r:id="rId5"/>
    <p:sldId id="1008" r:id="rId6"/>
    <p:sldId id="809" r:id="rId7"/>
    <p:sldId id="805" r:id="rId8"/>
    <p:sldId id="806" r:id="rId9"/>
    <p:sldId id="807" r:id="rId10"/>
    <p:sldId id="808" r:id="rId11"/>
    <p:sldId id="1004" r:id="rId12"/>
    <p:sldId id="720" r:id="rId13"/>
    <p:sldId id="258" r:id="rId14"/>
    <p:sldId id="270" r:id="rId15"/>
    <p:sldId id="260" r:id="rId16"/>
    <p:sldId id="1006" r:id="rId17"/>
    <p:sldId id="268" r:id="rId18"/>
    <p:sldId id="256" r:id="rId19"/>
    <p:sldId id="267" r:id="rId20"/>
    <p:sldId id="277" r:id="rId21"/>
    <p:sldId id="1009" r:id="rId22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70">
          <p15:clr>
            <a:srgbClr val="A4A3A4"/>
          </p15:clr>
        </p15:guide>
        <p15:guide id="2" pos="6288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64"/>
      </p:cViewPr>
      <p:guideLst>
        <p:guide orient="horz" pos="3270"/>
        <p:guide pos="62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43C0FD-0B08-40C8-95E2-6A026E3C79B1}" type="doc">
      <dgm:prSet loTypeId="urn:microsoft.com/office/officeart/2005/8/layout/radial5" loCatId="cycle" qsTypeId="urn:microsoft.com/office/officeart/2005/8/quickstyle/3d1" qsCatId="3D" csTypeId="urn:microsoft.com/office/officeart/2005/8/colors/accent1_3" csCatId="accent1" phldr="1"/>
      <dgm:spPr/>
      <dgm:t>
        <a:bodyPr/>
        <a:lstStyle/>
        <a:p>
          <a:endParaRPr lang="zh-TW" altLang="en-US"/>
        </a:p>
      </dgm:t>
    </dgm:pt>
    <dgm:pt modelId="{E9800DF1-FDD1-4424-93B1-68E235EB55C9}">
      <dgm:prSet phldrT="[文字]" custT="1"/>
      <dgm:spPr>
        <a:solidFill>
          <a:srgbClr val="FF0000"/>
        </a:solidFill>
      </dgm:spPr>
      <dgm:t>
        <a:bodyPr/>
        <a:lstStyle/>
        <a:p>
          <a:pPr marL="0" marR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3200" b="0" spc="0" baseline="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21st Century</a:t>
          </a:r>
        </a:p>
        <a:p>
          <a:pPr marL="0" marR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3200" b="0" spc="0" baseline="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VUCA</a:t>
          </a:r>
        </a:p>
        <a:p>
          <a:pPr marL="0" marR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3200" b="0" spc="0" baseline="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Era</a:t>
          </a:r>
          <a:endParaRPr lang="zh-TW" altLang="en-US" sz="3200" b="0" spc="0" baseline="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E9A4D5A2-A40C-4542-841C-CCF2E25D6F8F}" type="parTrans" cxnId="{A5BB0162-CC4E-4C62-B9AC-6179DEF6A6D5}">
      <dgm:prSet/>
      <dgm:spPr/>
      <dgm:t>
        <a:bodyPr/>
        <a:lstStyle/>
        <a:p>
          <a:endParaRPr lang="zh-TW" altLang="en-US"/>
        </a:p>
      </dgm:t>
    </dgm:pt>
    <dgm:pt modelId="{C4630B7F-C03C-4F33-9495-906CDCB28ADF}" type="sibTrans" cxnId="{A5BB0162-CC4E-4C62-B9AC-6179DEF6A6D5}">
      <dgm:prSet/>
      <dgm:spPr/>
      <dgm:t>
        <a:bodyPr/>
        <a:lstStyle/>
        <a:p>
          <a:endParaRPr lang="zh-TW" altLang="en-US"/>
        </a:p>
      </dgm:t>
    </dgm:pt>
    <dgm:pt modelId="{084560AF-FC9E-42B9-80F8-498DEF308421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r>
            <a:rPr lang="en-US" altLang="zh-TW" sz="2000" b="1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Volatile</a:t>
          </a:r>
        </a:p>
      </dgm:t>
    </dgm:pt>
    <dgm:pt modelId="{3436BEB8-B31B-49D6-A002-F582D19428F3}" type="parTrans" cxnId="{72DCF27A-7ACC-43DE-842F-95EC5D353CC5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865CC740-810D-4674-8348-07D5D8987B30}" type="sibTrans" cxnId="{72DCF27A-7ACC-43DE-842F-95EC5D353CC5}">
      <dgm:prSet/>
      <dgm:spPr/>
      <dgm:t>
        <a:bodyPr/>
        <a:lstStyle/>
        <a:p>
          <a:endParaRPr lang="zh-TW" altLang="en-US"/>
        </a:p>
      </dgm:t>
    </dgm:pt>
    <dgm:pt modelId="{15D28AE4-CDF4-4758-84E2-1B3EBB3D8A14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r>
            <a:rPr lang="en-US" altLang="zh-TW" sz="2000" b="1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Complex</a:t>
          </a:r>
        </a:p>
      </dgm:t>
    </dgm:pt>
    <dgm:pt modelId="{9E3CAE85-1A7F-443F-A6D7-2C3B5C8BDBBB}" type="parTrans" cxnId="{2955FC05-941B-4691-853F-061E03897F45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EBA477F2-47F1-48D6-A657-723358778434}" type="sibTrans" cxnId="{2955FC05-941B-4691-853F-061E03897F45}">
      <dgm:prSet/>
      <dgm:spPr/>
      <dgm:t>
        <a:bodyPr/>
        <a:lstStyle/>
        <a:p>
          <a:endParaRPr lang="zh-TW" altLang="en-US"/>
        </a:p>
      </dgm:t>
    </dgm:pt>
    <dgm:pt modelId="{BBE3C6D1-2226-43C8-B97A-6E1D7BD7DF1A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r>
            <a:rPr lang="en-US" altLang="zh-TW" sz="1800" b="1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Uncertain</a:t>
          </a:r>
        </a:p>
      </dgm:t>
    </dgm:pt>
    <dgm:pt modelId="{49219ED1-C14F-49F2-A7BD-1B12A69156BC}" type="sibTrans" cxnId="{504FEAC2-46EF-4805-B12B-7E09A17AD3EC}">
      <dgm:prSet/>
      <dgm:spPr/>
      <dgm:t>
        <a:bodyPr/>
        <a:lstStyle/>
        <a:p>
          <a:endParaRPr lang="zh-TW" altLang="en-US"/>
        </a:p>
      </dgm:t>
    </dgm:pt>
    <dgm:pt modelId="{D76F1C56-C177-474E-84BC-8B9551CCA182}" type="parTrans" cxnId="{504FEAC2-46EF-4805-B12B-7E09A17AD3EC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628D07BF-5F4A-4BF4-92F3-BDFC55C8423C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endParaRPr lang="en-US" altLang="zh-TW" sz="2000" b="1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08C99947-9AC6-4F6F-8E55-04B9091DE880}" type="parTrans" cxnId="{BE588EA2-0945-4BC7-9E6D-93D4CDC83B20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7FC78A3F-8F2C-45E2-90D6-BB8519BE5B0E}" type="sibTrans" cxnId="{BE588EA2-0945-4BC7-9E6D-93D4CDC83B20}">
      <dgm:prSet/>
      <dgm:spPr/>
      <dgm:t>
        <a:bodyPr/>
        <a:lstStyle/>
        <a:p>
          <a:endParaRPr lang="zh-TW" altLang="en-US"/>
        </a:p>
      </dgm:t>
    </dgm:pt>
    <dgm:pt modelId="{9201690F-31B5-4CCF-97D9-A3D82A8B0FDB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endParaRPr lang="en-US" altLang="zh-TW" sz="2000" b="1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F6B2D35C-5E3D-4C6D-81F8-50B5F8F38DC6}" type="parTrans" cxnId="{D0D05B3D-4A4B-43CF-8EA8-782549C5CBD1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46D60311-255F-4431-AB0B-4A403B811C21}" type="sibTrans" cxnId="{D0D05B3D-4A4B-43CF-8EA8-782549C5CBD1}">
      <dgm:prSet/>
      <dgm:spPr/>
      <dgm:t>
        <a:bodyPr/>
        <a:lstStyle/>
        <a:p>
          <a:endParaRPr lang="zh-TW" altLang="en-US"/>
        </a:p>
      </dgm:t>
    </dgm:pt>
    <dgm:pt modelId="{54773951-0947-451C-A5AF-E25074B322E3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endParaRPr lang="en-US" altLang="zh-TW" sz="2000" b="1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FE05D25C-5CA5-4654-8ED7-074E3BF2C9E1}" type="parTrans" cxnId="{6B041FF5-6375-4AC7-AFFD-65800B46B94A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9B154035-D5B3-4315-B9FD-B99A4F3E6034}" type="sibTrans" cxnId="{6B041FF5-6375-4AC7-AFFD-65800B46B94A}">
      <dgm:prSet/>
      <dgm:spPr/>
      <dgm:t>
        <a:bodyPr/>
        <a:lstStyle/>
        <a:p>
          <a:endParaRPr lang="zh-TW" altLang="en-US"/>
        </a:p>
      </dgm:t>
    </dgm:pt>
    <dgm:pt modelId="{43EBF1C7-B43E-4FBC-BA51-20375A5806F9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endParaRPr lang="en-US" altLang="zh-TW" sz="2000" b="1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B60C6B8B-F211-4DEA-9101-851C715FB54B}" type="parTrans" cxnId="{CD86EF16-EC22-4D51-88AD-E55F0501C663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CF0E933F-D0F6-4DC6-862C-DE5B77683CDD}" type="sibTrans" cxnId="{CD86EF16-EC22-4D51-88AD-E55F0501C663}">
      <dgm:prSet/>
      <dgm:spPr/>
      <dgm:t>
        <a:bodyPr/>
        <a:lstStyle/>
        <a:p>
          <a:endParaRPr lang="zh-TW" altLang="en-US"/>
        </a:p>
      </dgm:t>
    </dgm:pt>
    <dgm:pt modelId="{D6419A59-B579-4F20-843F-DC14F3FE4BB2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endParaRPr lang="en-US" altLang="zh-TW" sz="2000" b="1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B6668BD6-73B0-4AFE-9817-025E45D92EE2}" type="parTrans" cxnId="{E2AEC238-8EC5-4EB6-8B49-D3E5A6BC0AB1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17F4A29C-9BA6-48CD-884A-1793615065D2}" type="sibTrans" cxnId="{E2AEC238-8EC5-4EB6-8B49-D3E5A6BC0AB1}">
      <dgm:prSet/>
      <dgm:spPr/>
      <dgm:t>
        <a:bodyPr/>
        <a:lstStyle/>
        <a:p>
          <a:endParaRPr lang="zh-TW" altLang="en-US"/>
        </a:p>
      </dgm:t>
    </dgm:pt>
    <dgm:pt modelId="{5CE10659-1242-4A21-9E49-6367F2FD3F84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endParaRPr lang="en-US" altLang="zh-TW" sz="2000" b="1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22A7438E-59BF-494B-871C-D0DE4FB6DD37}" type="parTrans" cxnId="{75D9C01C-6194-41C5-B23A-4151B0321095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E9737ADF-8D66-4D6A-998D-4A00AB12D0D6}" type="sibTrans" cxnId="{75D9C01C-6194-41C5-B23A-4151B0321095}">
      <dgm:prSet/>
      <dgm:spPr/>
      <dgm:t>
        <a:bodyPr/>
        <a:lstStyle/>
        <a:p>
          <a:endParaRPr lang="zh-TW" altLang="en-US"/>
        </a:p>
      </dgm:t>
    </dgm:pt>
    <dgm:pt modelId="{678FEE37-F0EF-4000-8A05-2C32F2B805DB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endParaRPr lang="en-US" altLang="zh-TW" sz="2000" b="1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208F08CE-C6D5-4263-B713-D9E3343921E0}" type="parTrans" cxnId="{F857C0AC-64D7-4C54-B7E6-77BB6C6915E6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4A56591C-881D-4F0B-B8C0-CC3783412BE0}" type="sibTrans" cxnId="{F857C0AC-64D7-4C54-B7E6-77BB6C6915E6}">
      <dgm:prSet/>
      <dgm:spPr/>
      <dgm:t>
        <a:bodyPr/>
        <a:lstStyle/>
        <a:p>
          <a:endParaRPr lang="zh-TW" altLang="en-US"/>
        </a:p>
      </dgm:t>
    </dgm:pt>
    <dgm:pt modelId="{E0DD5955-6A19-4EC5-B302-B5887B275B8E}" type="pres">
      <dgm:prSet presAssocID="{2F43C0FD-0B08-40C8-95E2-6A026E3C79B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EA21334-FEEA-4CC5-B634-9E9DDC09B8F1}" type="pres">
      <dgm:prSet presAssocID="{E9800DF1-FDD1-4424-93B1-68E235EB55C9}" presName="centerShape" presStyleLbl="node0" presStyleIdx="0" presStyleCnt="1" custScaleX="146822" custScaleY="138342" custLinFactNeighborX="443" custLinFactNeighborY="-295"/>
      <dgm:spPr/>
    </dgm:pt>
    <dgm:pt modelId="{07DD8C35-E876-4429-993D-BA480292057D}" type="pres">
      <dgm:prSet presAssocID="{3436BEB8-B31B-49D6-A002-F582D19428F3}" presName="parTrans" presStyleLbl="sibTrans2D1" presStyleIdx="0" presStyleCnt="9"/>
      <dgm:spPr/>
    </dgm:pt>
    <dgm:pt modelId="{771EF98D-664D-421D-9E7E-6B1BD7412F21}" type="pres">
      <dgm:prSet presAssocID="{3436BEB8-B31B-49D6-A002-F582D19428F3}" presName="connectorText" presStyleLbl="sibTrans2D1" presStyleIdx="0" presStyleCnt="9"/>
      <dgm:spPr/>
    </dgm:pt>
    <dgm:pt modelId="{EAD2990F-8D6B-4639-9A32-8F22F8455470}" type="pres">
      <dgm:prSet presAssocID="{084560AF-FC9E-42B9-80F8-498DEF308421}" presName="node" presStyleLbl="node1" presStyleIdx="0" presStyleCnt="9" custRadScaleRad="102626" custRadScaleInc="-1210">
        <dgm:presLayoutVars>
          <dgm:bulletEnabled val="1"/>
        </dgm:presLayoutVars>
      </dgm:prSet>
      <dgm:spPr/>
    </dgm:pt>
    <dgm:pt modelId="{BC6E55D2-AA9E-474E-8C44-FC7225C3079D}" type="pres">
      <dgm:prSet presAssocID="{D76F1C56-C177-474E-84BC-8B9551CCA182}" presName="parTrans" presStyleLbl="sibTrans2D1" presStyleIdx="1" presStyleCnt="9"/>
      <dgm:spPr/>
    </dgm:pt>
    <dgm:pt modelId="{8F889E8C-7FF3-4833-9389-460B76D09D89}" type="pres">
      <dgm:prSet presAssocID="{D76F1C56-C177-474E-84BC-8B9551CCA182}" presName="connectorText" presStyleLbl="sibTrans2D1" presStyleIdx="1" presStyleCnt="9"/>
      <dgm:spPr/>
    </dgm:pt>
    <dgm:pt modelId="{6C405EDB-CDF3-4DD2-B4C7-A077C0F354EC}" type="pres">
      <dgm:prSet presAssocID="{BBE3C6D1-2226-43C8-B97A-6E1D7BD7DF1A}" presName="node" presStyleLbl="node1" presStyleIdx="1" presStyleCnt="9" custRadScaleRad="105767" custRadScaleInc="-978">
        <dgm:presLayoutVars>
          <dgm:bulletEnabled val="1"/>
        </dgm:presLayoutVars>
      </dgm:prSet>
      <dgm:spPr/>
    </dgm:pt>
    <dgm:pt modelId="{0598462C-66DD-4434-883F-54A159A65E22}" type="pres">
      <dgm:prSet presAssocID="{9E3CAE85-1A7F-443F-A6D7-2C3B5C8BDBBB}" presName="parTrans" presStyleLbl="sibTrans2D1" presStyleIdx="2" presStyleCnt="9"/>
      <dgm:spPr/>
    </dgm:pt>
    <dgm:pt modelId="{453CA0BF-8ADF-458F-97C7-57C3C9BEDB35}" type="pres">
      <dgm:prSet presAssocID="{9E3CAE85-1A7F-443F-A6D7-2C3B5C8BDBBB}" presName="connectorText" presStyleLbl="sibTrans2D1" presStyleIdx="2" presStyleCnt="9"/>
      <dgm:spPr/>
    </dgm:pt>
    <dgm:pt modelId="{C85F847F-87BA-47C3-A4DA-041C0881FB1A}" type="pres">
      <dgm:prSet presAssocID="{15D28AE4-CDF4-4758-84E2-1B3EBB3D8A14}" presName="node" presStyleLbl="node1" presStyleIdx="2" presStyleCnt="9" custRadScaleRad="101962" custRadScaleInc="-2735">
        <dgm:presLayoutVars>
          <dgm:bulletEnabled val="1"/>
        </dgm:presLayoutVars>
      </dgm:prSet>
      <dgm:spPr/>
    </dgm:pt>
    <dgm:pt modelId="{F7DB3586-A954-4D45-B611-D5831FE74586}" type="pres">
      <dgm:prSet presAssocID="{F6B2D35C-5E3D-4C6D-81F8-50B5F8F38DC6}" presName="parTrans" presStyleLbl="sibTrans2D1" presStyleIdx="3" presStyleCnt="9"/>
      <dgm:spPr/>
    </dgm:pt>
    <dgm:pt modelId="{0F68B494-282F-46D6-B328-6BF8EDBC32FD}" type="pres">
      <dgm:prSet presAssocID="{F6B2D35C-5E3D-4C6D-81F8-50B5F8F38DC6}" presName="connectorText" presStyleLbl="sibTrans2D1" presStyleIdx="3" presStyleCnt="9"/>
      <dgm:spPr/>
    </dgm:pt>
    <dgm:pt modelId="{546A7F14-7D80-4FA7-9524-48F61415085C}" type="pres">
      <dgm:prSet presAssocID="{9201690F-31B5-4CCF-97D9-A3D82A8B0FDB}" presName="node" presStyleLbl="node1" presStyleIdx="3" presStyleCnt="9">
        <dgm:presLayoutVars>
          <dgm:bulletEnabled val="1"/>
        </dgm:presLayoutVars>
      </dgm:prSet>
      <dgm:spPr/>
    </dgm:pt>
    <dgm:pt modelId="{BDB5212F-0070-4721-864F-500B471140BF}" type="pres">
      <dgm:prSet presAssocID="{FE05D25C-5CA5-4654-8ED7-074E3BF2C9E1}" presName="parTrans" presStyleLbl="sibTrans2D1" presStyleIdx="4" presStyleCnt="9"/>
      <dgm:spPr/>
    </dgm:pt>
    <dgm:pt modelId="{46EA4D37-E4CC-4BFB-A7BF-9F74DC99B3F8}" type="pres">
      <dgm:prSet presAssocID="{FE05D25C-5CA5-4654-8ED7-074E3BF2C9E1}" presName="connectorText" presStyleLbl="sibTrans2D1" presStyleIdx="4" presStyleCnt="9"/>
      <dgm:spPr/>
    </dgm:pt>
    <dgm:pt modelId="{5974566D-134B-4B08-8B55-AA1DA2E016ED}" type="pres">
      <dgm:prSet presAssocID="{54773951-0947-451C-A5AF-E25074B322E3}" presName="node" presStyleLbl="node1" presStyleIdx="4" presStyleCnt="9">
        <dgm:presLayoutVars>
          <dgm:bulletEnabled val="1"/>
        </dgm:presLayoutVars>
      </dgm:prSet>
      <dgm:spPr/>
    </dgm:pt>
    <dgm:pt modelId="{7DEA75E5-E2BD-48DF-A632-27843B6B1FE7}" type="pres">
      <dgm:prSet presAssocID="{B60C6B8B-F211-4DEA-9101-851C715FB54B}" presName="parTrans" presStyleLbl="sibTrans2D1" presStyleIdx="5" presStyleCnt="9"/>
      <dgm:spPr/>
    </dgm:pt>
    <dgm:pt modelId="{695B03F7-D1CB-4184-AE60-6558C2A4BBBE}" type="pres">
      <dgm:prSet presAssocID="{B60C6B8B-F211-4DEA-9101-851C715FB54B}" presName="connectorText" presStyleLbl="sibTrans2D1" presStyleIdx="5" presStyleCnt="9"/>
      <dgm:spPr/>
    </dgm:pt>
    <dgm:pt modelId="{DEECA76B-093E-4EFA-BBD7-14E984107321}" type="pres">
      <dgm:prSet presAssocID="{43EBF1C7-B43E-4FBC-BA51-20375A5806F9}" presName="node" presStyleLbl="node1" presStyleIdx="5" presStyleCnt="9">
        <dgm:presLayoutVars>
          <dgm:bulletEnabled val="1"/>
        </dgm:presLayoutVars>
      </dgm:prSet>
      <dgm:spPr/>
    </dgm:pt>
    <dgm:pt modelId="{7D5C967E-3222-4E77-A579-9E40203CFEB3}" type="pres">
      <dgm:prSet presAssocID="{22A7438E-59BF-494B-871C-D0DE4FB6DD37}" presName="parTrans" presStyleLbl="sibTrans2D1" presStyleIdx="6" presStyleCnt="9"/>
      <dgm:spPr/>
    </dgm:pt>
    <dgm:pt modelId="{D58F65CF-9195-4D0F-96F0-8BEECF8ECA02}" type="pres">
      <dgm:prSet presAssocID="{22A7438E-59BF-494B-871C-D0DE4FB6DD37}" presName="connectorText" presStyleLbl="sibTrans2D1" presStyleIdx="6" presStyleCnt="9"/>
      <dgm:spPr/>
    </dgm:pt>
    <dgm:pt modelId="{9095E02A-7C47-45B0-BC8B-74D2393A7432}" type="pres">
      <dgm:prSet presAssocID="{5CE10659-1242-4A21-9E49-6367F2FD3F84}" presName="node" presStyleLbl="node1" presStyleIdx="6" presStyleCnt="9">
        <dgm:presLayoutVars>
          <dgm:bulletEnabled val="1"/>
        </dgm:presLayoutVars>
      </dgm:prSet>
      <dgm:spPr/>
    </dgm:pt>
    <dgm:pt modelId="{0A7A0A9F-16B1-4F17-800D-7AF2AC4EF352}" type="pres">
      <dgm:prSet presAssocID="{208F08CE-C6D5-4263-B713-D9E3343921E0}" presName="parTrans" presStyleLbl="sibTrans2D1" presStyleIdx="7" presStyleCnt="9"/>
      <dgm:spPr/>
    </dgm:pt>
    <dgm:pt modelId="{F30F7E13-306A-4F97-BE80-90D3A4B339AB}" type="pres">
      <dgm:prSet presAssocID="{208F08CE-C6D5-4263-B713-D9E3343921E0}" presName="connectorText" presStyleLbl="sibTrans2D1" presStyleIdx="7" presStyleCnt="9"/>
      <dgm:spPr/>
    </dgm:pt>
    <dgm:pt modelId="{06A62A3E-12B6-495E-A9B9-043803A6DBE5}" type="pres">
      <dgm:prSet presAssocID="{678FEE37-F0EF-4000-8A05-2C32F2B805DB}" presName="node" presStyleLbl="node1" presStyleIdx="7" presStyleCnt="9">
        <dgm:presLayoutVars>
          <dgm:bulletEnabled val="1"/>
        </dgm:presLayoutVars>
      </dgm:prSet>
      <dgm:spPr/>
    </dgm:pt>
    <dgm:pt modelId="{77BA5DE4-542D-44EC-9404-73B6E58D5AF6}" type="pres">
      <dgm:prSet presAssocID="{B6668BD6-73B0-4AFE-9817-025E45D92EE2}" presName="parTrans" presStyleLbl="sibTrans2D1" presStyleIdx="8" presStyleCnt="9"/>
      <dgm:spPr/>
    </dgm:pt>
    <dgm:pt modelId="{81D8F4EE-9189-4A0D-90ED-E7DBDEAA7A10}" type="pres">
      <dgm:prSet presAssocID="{B6668BD6-73B0-4AFE-9817-025E45D92EE2}" presName="connectorText" presStyleLbl="sibTrans2D1" presStyleIdx="8" presStyleCnt="9"/>
      <dgm:spPr/>
    </dgm:pt>
    <dgm:pt modelId="{F26C8FD0-B381-4FB0-AB8C-573EF160FBFD}" type="pres">
      <dgm:prSet presAssocID="{D6419A59-B579-4F20-843F-DC14F3FE4BB2}" presName="node" presStyleLbl="node1" presStyleIdx="8" presStyleCnt="9">
        <dgm:presLayoutVars>
          <dgm:bulletEnabled val="1"/>
        </dgm:presLayoutVars>
      </dgm:prSet>
      <dgm:spPr/>
    </dgm:pt>
  </dgm:ptLst>
  <dgm:cxnLst>
    <dgm:cxn modelId="{2ACC4704-0DAA-461E-95A9-F3B675B14A41}" type="presOf" srcId="{D6419A59-B579-4F20-843F-DC14F3FE4BB2}" destId="{F26C8FD0-B381-4FB0-AB8C-573EF160FBFD}" srcOrd="0" destOrd="0" presId="urn:microsoft.com/office/officeart/2005/8/layout/radial5"/>
    <dgm:cxn modelId="{AF209805-3ECA-49C6-8EC7-4A0C2DB94070}" type="presOf" srcId="{BBE3C6D1-2226-43C8-B97A-6E1D7BD7DF1A}" destId="{6C405EDB-CDF3-4DD2-B4C7-A077C0F354EC}" srcOrd="0" destOrd="0" presId="urn:microsoft.com/office/officeart/2005/8/layout/radial5"/>
    <dgm:cxn modelId="{2955FC05-941B-4691-853F-061E03897F45}" srcId="{E9800DF1-FDD1-4424-93B1-68E235EB55C9}" destId="{15D28AE4-CDF4-4758-84E2-1B3EBB3D8A14}" srcOrd="2" destOrd="0" parTransId="{9E3CAE85-1A7F-443F-A6D7-2C3B5C8BDBBB}" sibTransId="{EBA477F2-47F1-48D6-A657-723358778434}"/>
    <dgm:cxn modelId="{6B9C7F0D-6E9A-4628-8F2F-083653899112}" type="presOf" srcId="{43EBF1C7-B43E-4FBC-BA51-20375A5806F9}" destId="{DEECA76B-093E-4EFA-BBD7-14E984107321}" srcOrd="0" destOrd="0" presId="urn:microsoft.com/office/officeart/2005/8/layout/radial5"/>
    <dgm:cxn modelId="{DE661415-C413-462A-8273-CC257BEA6C0D}" type="presOf" srcId="{22A7438E-59BF-494B-871C-D0DE4FB6DD37}" destId="{D58F65CF-9195-4D0F-96F0-8BEECF8ECA02}" srcOrd="1" destOrd="0" presId="urn:microsoft.com/office/officeart/2005/8/layout/radial5"/>
    <dgm:cxn modelId="{CD86EF16-EC22-4D51-88AD-E55F0501C663}" srcId="{E9800DF1-FDD1-4424-93B1-68E235EB55C9}" destId="{43EBF1C7-B43E-4FBC-BA51-20375A5806F9}" srcOrd="5" destOrd="0" parTransId="{B60C6B8B-F211-4DEA-9101-851C715FB54B}" sibTransId="{CF0E933F-D0F6-4DC6-862C-DE5B77683CDD}"/>
    <dgm:cxn modelId="{75D9C01C-6194-41C5-B23A-4151B0321095}" srcId="{E9800DF1-FDD1-4424-93B1-68E235EB55C9}" destId="{5CE10659-1242-4A21-9E49-6367F2FD3F84}" srcOrd="6" destOrd="0" parTransId="{22A7438E-59BF-494B-871C-D0DE4FB6DD37}" sibTransId="{E9737ADF-8D66-4D6A-998D-4A00AB12D0D6}"/>
    <dgm:cxn modelId="{D2A4B225-D204-4D01-950E-035ED37C7436}" type="presOf" srcId="{9E3CAE85-1A7F-443F-A6D7-2C3B5C8BDBBB}" destId="{453CA0BF-8ADF-458F-97C7-57C3C9BEDB35}" srcOrd="1" destOrd="0" presId="urn:microsoft.com/office/officeart/2005/8/layout/radial5"/>
    <dgm:cxn modelId="{64A2F12F-BBDF-4F22-A6EF-DE9C3C5C6DDC}" type="presOf" srcId="{B6668BD6-73B0-4AFE-9817-025E45D92EE2}" destId="{77BA5DE4-542D-44EC-9404-73B6E58D5AF6}" srcOrd="0" destOrd="0" presId="urn:microsoft.com/office/officeart/2005/8/layout/radial5"/>
    <dgm:cxn modelId="{F9CCA731-C719-4758-9420-6D1714B374CC}" type="presOf" srcId="{678FEE37-F0EF-4000-8A05-2C32F2B805DB}" destId="{06A62A3E-12B6-495E-A9B9-043803A6DBE5}" srcOrd="0" destOrd="0" presId="urn:microsoft.com/office/officeart/2005/8/layout/radial5"/>
    <dgm:cxn modelId="{772F3F36-815A-42D0-B4D5-C66455464315}" type="presOf" srcId="{3436BEB8-B31B-49D6-A002-F582D19428F3}" destId="{07DD8C35-E876-4429-993D-BA480292057D}" srcOrd="0" destOrd="0" presId="urn:microsoft.com/office/officeart/2005/8/layout/radial5"/>
    <dgm:cxn modelId="{E2AEC238-8EC5-4EB6-8B49-D3E5A6BC0AB1}" srcId="{E9800DF1-FDD1-4424-93B1-68E235EB55C9}" destId="{D6419A59-B579-4F20-843F-DC14F3FE4BB2}" srcOrd="8" destOrd="0" parTransId="{B6668BD6-73B0-4AFE-9817-025E45D92EE2}" sibTransId="{17F4A29C-9BA6-48CD-884A-1793615065D2}"/>
    <dgm:cxn modelId="{F814D238-6E6E-4552-A7C0-14556BD722D0}" type="presOf" srcId="{3436BEB8-B31B-49D6-A002-F582D19428F3}" destId="{771EF98D-664D-421D-9E7E-6B1BD7412F21}" srcOrd="1" destOrd="0" presId="urn:microsoft.com/office/officeart/2005/8/layout/radial5"/>
    <dgm:cxn modelId="{D0D05B3D-4A4B-43CF-8EA8-782549C5CBD1}" srcId="{E9800DF1-FDD1-4424-93B1-68E235EB55C9}" destId="{9201690F-31B5-4CCF-97D9-A3D82A8B0FDB}" srcOrd="3" destOrd="0" parTransId="{F6B2D35C-5E3D-4C6D-81F8-50B5F8F38DC6}" sibTransId="{46D60311-255F-4431-AB0B-4A403B811C21}"/>
    <dgm:cxn modelId="{D3F1305E-E590-44D7-AEEA-B60966A35C30}" type="presOf" srcId="{FE05D25C-5CA5-4654-8ED7-074E3BF2C9E1}" destId="{46EA4D37-E4CC-4BFB-A7BF-9F74DC99B3F8}" srcOrd="1" destOrd="0" presId="urn:microsoft.com/office/officeart/2005/8/layout/radial5"/>
    <dgm:cxn modelId="{A5BB0162-CC4E-4C62-B9AC-6179DEF6A6D5}" srcId="{2F43C0FD-0B08-40C8-95E2-6A026E3C79B1}" destId="{E9800DF1-FDD1-4424-93B1-68E235EB55C9}" srcOrd="0" destOrd="0" parTransId="{E9A4D5A2-A40C-4542-841C-CCF2E25D6F8F}" sibTransId="{C4630B7F-C03C-4F33-9495-906CDCB28ADF}"/>
    <dgm:cxn modelId="{60255664-00A1-4E1E-8AA9-F7BB9D96AC5A}" type="presOf" srcId="{54773951-0947-451C-A5AF-E25074B322E3}" destId="{5974566D-134B-4B08-8B55-AA1DA2E016ED}" srcOrd="0" destOrd="0" presId="urn:microsoft.com/office/officeart/2005/8/layout/radial5"/>
    <dgm:cxn modelId="{699AB247-279D-4127-A2EA-6A497192CED4}" type="presOf" srcId="{D76F1C56-C177-474E-84BC-8B9551CCA182}" destId="{BC6E55D2-AA9E-474E-8C44-FC7225C3079D}" srcOrd="0" destOrd="0" presId="urn:microsoft.com/office/officeart/2005/8/layout/radial5"/>
    <dgm:cxn modelId="{2CD7F947-F805-4DC9-9F90-A6BA8C4CD699}" type="presOf" srcId="{208F08CE-C6D5-4263-B713-D9E3343921E0}" destId="{F30F7E13-306A-4F97-BE80-90D3A4B339AB}" srcOrd="1" destOrd="0" presId="urn:microsoft.com/office/officeart/2005/8/layout/radial5"/>
    <dgm:cxn modelId="{461DA273-AE46-414D-BFBB-B8E51452C9FC}" type="presOf" srcId="{5CE10659-1242-4A21-9E49-6367F2FD3F84}" destId="{9095E02A-7C47-45B0-BC8B-74D2393A7432}" srcOrd="0" destOrd="0" presId="urn:microsoft.com/office/officeart/2005/8/layout/radial5"/>
    <dgm:cxn modelId="{76EB1C56-14F1-4B73-868F-B048EFE4D7BA}" type="presOf" srcId="{208F08CE-C6D5-4263-B713-D9E3343921E0}" destId="{0A7A0A9F-16B1-4F17-800D-7AF2AC4EF352}" srcOrd="0" destOrd="0" presId="urn:microsoft.com/office/officeart/2005/8/layout/radial5"/>
    <dgm:cxn modelId="{3F46827A-95E0-49D9-A46B-3266C223EE97}" type="presOf" srcId="{B6668BD6-73B0-4AFE-9817-025E45D92EE2}" destId="{81D8F4EE-9189-4A0D-90ED-E7DBDEAA7A10}" srcOrd="1" destOrd="0" presId="urn:microsoft.com/office/officeart/2005/8/layout/radial5"/>
    <dgm:cxn modelId="{72DCF27A-7ACC-43DE-842F-95EC5D353CC5}" srcId="{E9800DF1-FDD1-4424-93B1-68E235EB55C9}" destId="{084560AF-FC9E-42B9-80F8-498DEF308421}" srcOrd="0" destOrd="0" parTransId="{3436BEB8-B31B-49D6-A002-F582D19428F3}" sibTransId="{865CC740-810D-4674-8348-07D5D8987B30}"/>
    <dgm:cxn modelId="{405B957E-B336-4547-9006-9C96DCB338EB}" type="presOf" srcId="{FE05D25C-5CA5-4654-8ED7-074E3BF2C9E1}" destId="{BDB5212F-0070-4721-864F-500B471140BF}" srcOrd="0" destOrd="0" presId="urn:microsoft.com/office/officeart/2005/8/layout/radial5"/>
    <dgm:cxn modelId="{BE28CF84-FA7E-4773-9FB4-72BF5E8396FC}" type="presOf" srcId="{15D28AE4-CDF4-4758-84E2-1B3EBB3D8A14}" destId="{C85F847F-87BA-47C3-A4DA-041C0881FB1A}" srcOrd="0" destOrd="0" presId="urn:microsoft.com/office/officeart/2005/8/layout/radial5"/>
    <dgm:cxn modelId="{7BE54186-D154-420D-AA69-232231235404}" type="presOf" srcId="{9201690F-31B5-4CCF-97D9-A3D82A8B0FDB}" destId="{546A7F14-7D80-4FA7-9524-48F61415085C}" srcOrd="0" destOrd="0" presId="urn:microsoft.com/office/officeart/2005/8/layout/radial5"/>
    <dgm:cxn modelId="{62DD1494-980F-4743-A402-E44174EACCBE}" type="presOf" srcId="{E9800DF1-FDD1-4424-93B1-68E235EB55C9}" destId="{CEA21334-FEEA-4CC5-B634-9E9DDC09B8F1}" srcOrd="0" destOrd="0" presId="urn:microsoft.com/office/officeart/2005/8/layout/radial5"/>
    <dgm:cxn modelId="{BE588EA2-0945-4BC7-9E6D-93D4CDC83B20}" srcId="{2F43C0FD-0B08-40C8-95E2-6A026E3C79B1}" destId="{628D07BF-5F4A-4BF4-92F3-BDFC55C8423C}" srcOrd="1" destOrd="0" parTransId="{08C99947-9AC6-4F6F-8E55-04B9091DE880}" sibTransId="{7FC78A3F-8F2C-45E2-90D6-BB8519BE5B0E}"/>
    <dgm:cxn modelId="{43ABFEA4-8A77-4DA7-8FC9-54D14C137C92}" type="presOf" srcId="{B60C6B8B-F211-4DEA-9101-851C715FB54B}" destId="{7DEA75E5-E2BD-48DF-A632-27843B6B1FE7}" srcOrd="0" destOrd="0" presId="urn:microsoft.com/office/officeart/2005/8/layout/radial5"/>
    <dgm:cxn modelId="{F857C0AC-64D7-4C54-B7E6-77BB6C6915E6}" srcId="{E9800DF1-FDD1-4424-93B1-68E235EB55C9}" destId="{678FEE37-F0EF-4000-8A05-2C32F2B805DB}" srcOrd="7" destOrd="0" parTransId="{208F08CE-C6D5-4263-B713-D9E3343921E0}" sibTransId="{4A56591C-881D-4F0B-B8C0-CC3783412BE0}"/>
    <dgm:cxn modelId="{160426BA-6061-405E-BAA8-BA2FD3A5E373}" type="presOf" srcId="{D76F1C56-C177-474E-84BC-8B9551CCA182}" destId="{8F889E8C-7FF3-4833-9389-460B76D09D89}" srcOrd="1" destOrd="0" presId="urn:microsoft.com/office/officeart/2005/8/layout/radial5"/>
    <dgm:cxn modelId="{2C0025BB-624B-47BD-8660-78055B87CC16}" type="presOf" srcId="{084560AF-FC9E-42B9-80F8-498DEF308421}" destId="{EAD2990F-8D6B-4639-9A32-8F22F8455470}" srcOrd="0" destOrd="0" presId="urn:microsoft.com/office/officeart/2005/8/layout/radial5"/>
    <dgm:cxn modelId="{504FEAC2-46EF-4805-B12B-7E09A17AD3EC}" srcId="{E9800DF1-FDD1-4424-93B1-68E235EB55C9}" destId="{BBE3C6D1-2226-43C8-B97A-6E1D7BD7DF1A}" srcOrd="1" destOrd="0" parTransId="{D76F1C56-C177-474E-84BC-8B9551CCA182}" sibTransId="{49219ED1-C14F-49F2-A7BD-1B12A69156BC}"/>
    <dgm:cxn modelId="{C016CCC9-C771-49DC-9AC0-591B987BD287}" type="presOf" srcId="{F6B2D35C-5E3D-4C6D-81F8-50B5F8F38DC6}" destId="{F7DB3586-A954-4D45-B611-D5831FE74586}" srcOrd="0" destOrd="0" presId="urn:microsoft.com/office/officeart/2005/8/layout/radial5"/>
    <dgm:cxn modelId="{9E1530CB-140D-45F3-B35B-1D2D1A8CE9A4}" type="presOf" srcId="{9E3CAE85-1A7F-443F-A6D7-2C3B5C8BDBBB}" destId="{0598462C-66DD-4434-883F-54A159A65E22}" srcOrd="0" destOrd="0" presId="urn:microsoft.com/office/officeart/2005/8/layout/radial5"/>
    <dgm:cxn modelId="{C49951DD-7E4E-4F3B-9687-FE090FC9941F}" type="presOf" srcId="{B60C6B8B-F211-4DEA-9101-851C715FB54B}" destId="{695B03F7-D1CB-4184-AE60-6558C2A4BBBE}" srcOrd="1" destOrd="0" presId="urn:microsoft.com/office/officeart/2005/8/layout/radial5"/>
    <dgm:cxn modelId="{454B52E4-2E5C-4AF8-AD28-1A4AC39324E3}" type="presOf" srcId="{F6B2D35C-5E3D-4C6D-81F8-50B5F8F38DC6}" destId="{0F68B494-282F-46D6-B328-6BF8EDBC32FD}" srcOrd="1" destOrd="0" presId="urn:microsoft.com/office/officeart/2005/8/layout/radial5"/>
    <dgm:cxn modelId="{98CFD1EF-3FA9-4515-B550-9687069656BC}" type="presOf" srcId="{2F43C0FD-0B08-40C8-95E2-6A026E3C79B1}" destId="{E0DD5955-6A19-4EC5-B302-B5887B275B8E}" srcOrd="0" destOrd="0" presId="urn:microsoft.com/office/officeart/2005/8/layout/radial5"/>
    <dgm:cxn modelId="{6B041FF5-6375-4AC7-AFFD-65800B46B94A}" srcId="{E9800DF1-FDD1-4424-93B1-68E235EB55C9}" destId="{54773951-0947-451C-A5AF-E25074B322E3}" srcOrd="4" destOrd="0" parTransId="{FE05D25C-5CA5-4654-8ED7-074E3BF2C9E1}" sibTransId="{9B154035-D5B3-4315-B9FD-B99A4F3E6034}"/>
    <dgm:cxn modelId="{AB64E3F7-120C-4B25-B143-BF6BA8D845AB}" type="presOf" srcId="{22A7438E-59BF-494B-871C-D0DE4FB6DD37}" destId="{7D5C967E-3222-4E77-A579-9E40203CFEB3}" srcOrd="0" destOrd="0" presId="urn:microsoft.com/office/officeart/2005/8/layout/radial5"/>
    <dgm:cxn modelId="{CA7F1561-B027-4790-B20D-5E28CA29058C}" type="presParOf" srcId="{E0DD5955-6A19-4EC5-B302-B5887B275B8E}" destId="{CEA21334-FEEA-4CC5-B634-9E9DDC09B8F1}" srcOrd="0" destOrd="0" presId="urn:microsoft.com/office/officeart/2005/8/layout/radial5"/>
    <dgm:cxn modelId="{2A425C6E-D7C3-4A2E-846E-CC8D484892CD}" type="presParOf" srcId="{E0DD5955-6A19-4EC5-B302-B5887B275B8E}" destId="{07DD8C35-E876-4429-993D-BA480292057D}" srcOrd="1" destOrd="0" presId="urn:microsoft.com/office/officeart/2005/8/layout/radial5"/>
    <dgm:cxn modelId="{F60CD67A-3355-416C-9742-B9E7E8CFB750}" type="presParOf" srcId="{07DD8C35-E876-4429-993D-BA480292057D}" destId="{771EF98D-664D-421D-9E7E-6B1BD7412F21}" srcOrd="0" destOrd="0" presId="urn:microsoft.com/office/officeart/2005/8/layout/radial5"/>
    <dgm:cxn modelId="{C7638E50-7250-453B-BDAF-02724255A1D5}" type="presParOf" srcId="{E0DD5955-6A19-4EC5-B302-B5887B275B8E}" destId="{EAD2990F-8D6B-4639-9A32-8F22F8455470}" srcOrd="2" destOrd="0" presId="urn:microsoft.com/office/officeart/2005/8/layout/radial5"/>
    <dgm:cxn modelId="{6A59F1B9-ED0F-4A39-B380-8FFDC4FC251C}" type="presParOf" srcId="{E0DD5955-6A19-4EC5-B302-B5887B275B8E}" destId="{BC6E55D2-AA9E-474E-8C44-FC7225C3079D}" srcOrd="3" destOrd="0" presId="urn:microsoft.com/office/officeart/2005/8/layout/radial5"/>
    <dgm:cxn modelId="{6BEEA8DA-3F06-45DA-B34D-8D4203AC817C}" type="presParOf" srcId="{BC6E55D2-AA9E-474E-8C44-FC7225C3079D}" destId="{8F889E8C-7FF3-4833-9389-460B76D09D89}" srcOrd="0" destOrd="0" presId="urn:microsoft.com/office/officeart/2005/8/layout/radial5"/>
    <dgm:cxn modelId="{0FDD09C3-5075-44AA-92DB-E0FB659EBA85}" type="presParOf" srcId="{E0DD5955-6A19-4EC5-B302-B5887B275B8E}" destId="{6C405EDB-CDF3-4DD2-B4C7-A077C0F354EC}" srcOrd="4" destOrd="0" presId="urn:microsoft.com/office/officeart/2005/8/layout/radial5"/>
    <dgm:cxn modelId="{9DEFE421-4336-4DE0-BBC5-DE00AC71F513}" type="presParOf" srcId="{E0DD5955-6A19-4EC5-B302-B5887B275B8E}" destId="{0598462C-66DD-4434-883F-54A159A65E22}" srcOrd="5" destOrd="0" presId="urn:microsoft.com/office/officeart/2005/8/layout/radial5"/>
    <dgm:cxn modelId="{454932A3-6D9D-4A72-8349-D5EF9D800833}" type="presParOf" srcId="{0598462C-66DD-4434-883F-54A159A65E22}" destId="{453CA0BF-8ADF-458F-97C7-57C3C9BEDB35}" srcOrd="0" destOrd="0" presId="urn:microsoft.com/office/officeart/2005/8/layout/radial5"/>
    <dgm:cxn modelId="{BD9E97DA-EFBE-487C-8DEE-147B48B6B404}" type="presParOf" srcId="{E0DD5955-6A19-4EC5-B302-B5887B275B8E}" destId="{C85F847F-87BA-47C3-A4DA-041C0881FB1A}" srcOrd="6" destOrd="0" presId="urn:microsoft.com/office/officeart/2005/8/layout/radial5"/>
    <dgm:cxn modelId="{D379D08E-DB91-44F0-893D-CAE4C6C672B3}" type="presParOf" srcId="{E0DD5955-6A19-4EC5-B302-B5887B275B8E}" destId="{F7DB3586-A954-4D45-B611-D5831FE74586}" srcOrd="7" destOrd="0" presId="urn:microsoft.com/office/officeart/2005/8/layout/radial5"/>
    <dgm:cxn modelId="{9B91AA97-D247-4C83-B9D7-3E34C862E54F}" type="presParOf" srcId="{F7DB3586-A954-4D45-B611-D5831FE74586}" destId="{0F68B494-282F-46D6-B328-6BF8EDBC32FD}" srcOrd="0" destOrd="0" presId="urn:microsoft.com/office/officeart/2005/8/layout/radial5"/>
    <dgm:cxn modelId="{F21183AE-C98D-480F-8994-10EB35420F3A}" type="presParOf" srcId="{E0DD5955-6A19-4EC5-B302-B5887B275B8E}" destId="{546A7F14-7D80-4FA7-9524-48F61415085C}" srcOrd="8" destOrd="0" presId="urn:microsoft.com/office/officeart/2005/8/layout/radial5"/>
    <dgm:cxn modelId="{3766EBAE-B3DF-480B-A4DE-4D101DC56DF8}" type="presParOf" srcId="{E0DD5955-6A19-4EC5-B302-B5887B275B8E}" destId="{BDB5212F-0070-4721-864F-500B471140BF}" srcOrd="9" destOrd="0" presId="urn:microsoft.com/office/officeart/2005/8/layout/radial5"/>
    <dgm:cxn modelId="{D5B05F50-142B-47EB-A51A-9CE92CD02DD7}" type="presParOf" srcId="{BDB5212F-0070-4721-864F-500B471140BF}" destId="{46EA4D37-E4CC-4BFB-A7BF-9F74DC99B3F8}" srcOrd="0" destOrd="0" presId="urn:microsoft.com/office/officeart/2005/8/layout/radial5"/>
    <dgm:cxn modelId="{313E0420-8DBE-4610-BBB1-FED958CB6845}" type="presParOf" srcId="{E0DD5955-6A19-4EC5-B302-B5887B275B8E}" destId="{5974566D-134B-4B08-8B55-AA1DA2E016ED}" srcOrd="10" destOrd="0" presId="urn:microsoft.com/office/officeart/2005/8/layout/radial5"/>
    <dgm:cxn modelId="{708E296D-E9BC-4AD7-941D-4EF5EBD8AA33}" type="presParOf" srcId="{E0DD5955-6A19-4EC5-B302-B5887B275B8E}" destId="{7DEA75E5-E2BD-48DF-A632-27843B6B1FE7}" srcOrd="11" destOrd="0" presId="urn:microsoft.com/office/officeart/2005/8/layout/radial5"/>
    <dgm:cxn modelId="{AFA60817-C498-4BEC-BCAE-7D8DCEC4EB91}" type="presParOf" srcId="{7DEA75E5-E2BD-48DF-A632-27843B6B1FE7}" destId="{695B03F7-D1CB-4184-AE60-6558C2A4BBBE}" srcOrd="0" destOrd="0" presId="urn:microsoft.com/office/officeart/2005/8/layout/radial5"/>
    <dgm:cxn modelId="{4431C393-FA8D-40B6-B9FE-F7B8973EE4DE}" type="presParOf" srcId="{E0DD5955-6A19-4EC5-B302-B5887B275B8E}" destId="{DEECA76B-093E-4EFA-BBD7-14E984107321}" srcOrd="12" destOrd="0" presId="urn:microsoft.com/office/officeart/2005/8/layout/radial5"/>
    <dgm:cxn modelId="{0523F9CC-5C6E-4284-8AEA-5FF8B89333E5}" type="presParOf" srcId="{E0DD5955-6A19-4EC5-B302-B5887B275B8E}" destId="{7D5C967E-3222-4E77-A579-9E40203CFEB3}" srcOrd="13" destOrd="0" presId="urn:microsoft.com/office/officeart/2005/8/layout/radial5"/>
    <dgm:cxn modelId="{AECD0FAA-03BA-4E51-BF4C-5373210EFD8A}" type="presParOf" srcId="{7D5C967E-3222-4E77-A579-9E40203CFEB3}" destId="{D58F65CF-9195-4D0F-96F0-8BEECF8ECA02}" srcOrd="0" destOrd="0" presId="urn:microsoft.com/office/officeart/2005/8/layout/radial5"/>
    <dgm:cxn modelId="{16410F7D-8796-47D7-A017-C08AA2D2C2B3}" type="presParOf" srcId="{E0DD5955-6A19-4EC5-B302-B5887B275B8E}" destId="{9095E02A-7C47-45B0-BC8B-74D2393A7432}" srcOrd="14" destOrd="0" presId="urn:microsoft.com/office/officeart/2005/8/layout/radial5"/>
    <dgm:cxn modelId="{708C9BD5-3001-4A7E-B25C-2208CAA7698D}" type="presParOf" srcId="{E0DD5955-6A19-4EC5-B302-B5887B275B8E}" destId="{0A7A0A9F-16B1-4F17-800D-7AF2AC4EF352}" srcOrd="15" destOrd="0" presId="urn:microsoft.com/office/officeart/2005/8/layout/radial5"/>
    <dgm:cxn modelId="{F6DD2739-AC73-4A23-8532-D6C1477AC096}" type="presParOf" srcId="{0A7A0A9F-16B1-4F17-800D-7AF2AC4EF352}" destId="{F30F7E13-306A-4F97-BE80-90D3A4B339AB}" srcOrd="0" destOrd="0" presId="urn:microsoft.com/office/officeart/2005/8/layout/radial5"/>
    <dgm:cxn modelId="{18497212-48E7-40F3-A683-A4F883B8F344}" type="presParOf" srcId="{E0DD5955-6A19-4EC5-B302-B5887B275B8E}" destId="{06A62A3E-12B6-495E-A9B9-043803A6DBE5}" srcOrd="16" destOrd="0" presId="urn:microsoft.com/office/officeart/2005/8/layout/radial5"/>
    <dgm:cxn modelId="{11616D4D-F412-4747-8546-F3EFC06D2BFD}" type="presParOf" srcId="{E0DD5955-6A19-4EC5-B302-B5887B275B8E}" destId="{77BA5DE4-542D-44EC-9404-73B6E58D5AF6}" srcOrd="17" destOrd="0" presId="urn:microsoft.com/office/officeart/2005/8/layout/radial5"/>
    <dgm:cxn modelId="{BE1BD726-8210-43A8-92A4-ACCACD4BAB2A}" type="presParOf" srcId="{77BA5DE4-542D-44EC-9404-73B6E58D5AF6}" destId="{81D8F4EE-9189-4A0D-90ED-E7DBDEAA7A10}" srcOrd="0" destOrd="0" presId="urn:microsoft.com/office/officeart/2005/8/layout/radial5"/>
    <dgm:cxn modelId="{822BDDA1-08BD-4202-B597-E81769790863}" type="presParOf" srcId="{E0DD5955-6A19-4EC5-B302-B5887B275B8E}" destId="{F26C8FD0-B381-4FB0-AB8C-573EF160FBFD}" srcOrd="1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43C0FD-0B08-40C8-95E2-6A026E3C79B1}" type="doc">
      <dgm:prSet loTypeId="urn:microsoft.com/office/officeart/2005/8/layout/radial5" loCatId="cycle" qsTypeId="urn:microsoft.com/office/officeart/2005/8/quickstyle/3d1" qsCatId="3D" csTypeId="urn:microsoft.com/office/officeart/2005/8/colors/accent1_3" csCatId="accent1" phldr="1"/>
      <dgm:spPr/>
      <dgm:t>
        <a:bodyPr/>
        <a:lstStyle/>
        <a:p>
          <a:endParaRPr lang="zh-TW" altLang="en-US"/>
        </a:p>
      </dgm:t>
    </dgm:pt>
    <dgm:pt modelId="{E9800DF1-FDD1-4424-93B1-68E235EB55C9}">
      <dgm:prSet phldrT="[文字]" custT="1"/>
      <dgm:spPr>
        <a:solidFill>
          <a:srgbClr val="FF0000"/>
        </a:solidFill>
      </dgm:spPr>
      <dgm:t>
        <a:bodyPr/>
        <a:lstStyle/>
        <a:p>
          <a:pPr marL="0" marR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3200" b="0" spc="0" baseline="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21st Century</a:t>
          </a:r>
        </a:p>
        <a:p>
          <a:pPr marL="0" marR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3200" b="0" spc="0" baseline="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VUCA</a:t>
          </a:r>
        </a:p>
        <a:p>
          <a:pPr marL="0" marR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3200" b="0" spc="0" baseline="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Era</a:t>
          </a:r>
          <a:endParaRPr lang="zh-TW" altLang="en-US" sz="3200" b="0" spc="0" baseline="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E9A4D5A2-A40C-4542-841C-CCF2E25D6F8F}" type="parTrans" cxnId="{A5BB0162-CC4E-4C62-B9AC-6179DEF6A6D5}">
      <dgm:prSet/>
      <dgm:spPr/>
      <dgm:t>
        <a:bodyPr/>
        <a:lstStyle/>
        <a:p>
          <a:endParaRPr lang="zh-TW" altLang="en-US"/>
        </a:p>
      </dgm:t>
    </dgm:pt>
    <dgm:pt modelId="{C4630B7F-C03C-4F33-9495-906CDCB28ADF}" type="sibTrans" cxnId="{A5BB0162-CC4E-4C62-B9AC-6179DEF6A6D5}">
      <dgm:prSet/>
      <dgm:spPr/>
      <dgm:t>
        <a:bodyPr/>
        <a:lstStyle/>
        <a:p>
          <a:endParaRPr lang="zh-TW" altLang="en-US"/>
        </a:p>
      </dgm:t>
    </dgm:pt>
    <dgm:pt modelId="{084560AF-FC9E-42B9-80F8-498DEF308421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r>
            <a:rPr lang="en-US" altLang="zh-TW" sz="2000" b="1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Volatile</a:t>
          </a:r>
        </a:p>
      </dgm:t>
    </dgm:pt>
    <dgm:pt modelId="{3436BEB8-B31B-49D6-A002-F582D19428F3}" type="parTrans" cxnId="{72DCF27A-7ACC-43DE-842F-95EC5D353CC5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865CC740-810D-4674-8348-07D5D8987B30}" type="sibTrans" cxnId="{72DCF27A-7ACC-43DE-842F-95EC5D353CC5}">
      <dgm:prSet/>
      <dgm:spPr/>
      <dgm:t>
        <a:bodyPr/>
        <a:lstStyle/>
        <a:p>
          <a:endParaRPr lang="zh-TW" altLang="en-US"/>
        </a:p>
      </dgm:t>
    </dgm:pt>
    <dgm:pt modelId="{15D28AE4-CDF4-4758-84E2-1B3EBB3D8A14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r>
            <a:rPr lang="en-US" altLang="zh-TW" sz="2000" b="1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Complex</a:t>
          </a:r>
        </a:p>
      </dgm:t>
    </dgm:pt>
    <dgm:pt modelId="{9E3CAE85-1A7F-443F-A6D7-2C3B5C8BDBBB}" type="parTrans" cxnId="{2955FC05-941B-4691-853F-061E03897F45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EBA477F2-47F1-48D6-A657-723358778434}" type="sibTrans" cxnId="{2955FC05-941B-4691-853F-061E03897F45}">
      <dgm:prSet/>
      <dgm:spPr/>
      <dgm:t>
        <a:bodyPr/>
        <a:lstStyle/>
        <a:p>
          <a:endParaRPr lang="zh-TW" altLang="en-US"/>
        </a:p>
      </dgm:t>
    </dgm:pt>
    <dgm:pt modelId="{BBE3C6D1-2226-43C8-B97A-6E1D7BD7DF1A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r>
            <a:rPr lang="en-US" altLang="zh-TW" sz="1800" b="1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Uncertain</a:t>
          </a:r>
        </a:p>
      </dgm:t>
    </dgm:pt>
    <dgm:pt modelId="{49219ED1-C14F-49F2-A7BD-1B12A69156BC}" type="sibTrans" cxnId="{504FEAC2-46EF-4805-B12B-7E09A17AD3EC}">
      <dgm:prSet/>
      <dgm:spPr/>
      <dgm:t>
        <a:bodyPr/>
        <a:lstStyle/>
        <a:p>
          <a:endParaRPr lang="zh-TW" altLang="en-US"/>
        </a:p>
      </dgm:t>
    </dgm:pt>
    <dgm:pt modelId="{D76F1C56-C177-474E-84BC-8B9551CCA182}" type="parTrans" cxnId="{504FEAC2-46EF-4805-B12B-7E09A17AD3EC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38E76F59-C942-424D-8CCB-99306EA08FC3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r>
            <a:rPr lang="en-US" altLang="zh-TW" sz="1500" b="1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Ambiguous</a:t>
          </a:r>
        </a:p>
      </dgm:t>
    </dgm:pt>
    <dgm:pt modelId="{4D843512-872C-4C6C-999C-0F6D9085B9A3}" type="parTrans" cxnId="{2D1A4CFB-E8BE-4205-87DE-7E8CD8791EA7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9FCEC748-220A-4B42-9053-CABA504B2FEC}" type="sibTrans" cxnId="{2D1A4CFB-E8BE-4205-87DE-7E8CD8791EA7}">
      <dgm:prSet/>
      <dgm:spPr/>
      <dgm:t>
        <a:bodyPr/>
        <a:lstStyle/>
        <a:p>
          <a:endParaRPr lang="zh-TW" altLang="en-US"/>
        </a:p>
      </dgm:t>
    </dgm:pt>
    <dgm:pt modelId="{D5C24CF6-86C2-4CFA-A8C1-C68D4041839C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endParaRPr lang="en-US" altLang="zh-TW" sz="1500" b="1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07A25722-57B6-404D-94BA-C6607913A7F2}" type="parTrans" cxnId="{0F82B843-F414-4029-A7E1-9F465B437003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84DBE143-0BF0-48DB-B061-EFDF62B16191}" type="sibTrans" cxnId="{0F82B843-F414-4029-A7E1-9F465B437003}">
      <dgm:prSet/>
      <dgm:spPr/>
      <dgm:t>
        <a:bodyPr/>
        <a:lstStyle/>
        <a:p>
          <a:endParaRPr lang="zh-TW" altLang="en-US"/>
        </a:p>
      </dgm:t>
    </dgm:pt>
    <dgm:pt modelId="{A76B0A0B-6141-45BA-9F2C-DA026BB4EA98}">
      <dgm:prSet phldrT="[文字]"/>
      <dgm:spPr>
        <a:solidFill>
          <a:srgbClr val="FF0000"/>
        </a:solidFill>
      </dgm:spPr>
      <dgm:t>
        <a:bodyPr/>
        <a:lstStyle/>
        <a:p>
          <a:endParaRPr lang="en-US" altLang="zh-TW" b="1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B0468BCA-A21E-4F11-8AE0-82949902C40C}" type="parTrans" cxnId="{FD739968-9717-4BA1-A07D-A9071F910A29}">
      <dgm:prSet/>
      <dgm:spPr/>
      <dgm:t>
        <a:bodyPr/>
        <a:lstStyle/>
        <a:p>
          <a:endParaRPr lang="zh-TW" altLang="en-US"/>
        </a:p>
      </dgm:t>
    </dgm:pt>
    <dgm:pt modelId="{A9517077-2A73-4DFF-BA4B-6AD6DA7BA946}" type="sibTrans" cxnId="{FD739968-9717-4BA1-A07D-A9071F910A29}">
      <dgm:prSet/>
      <dgm:spPr/>
      <dgm:t>
        <a:bodyPr/>
        <a:lstStyle/>
        <a:p>
          <a:endParaRPr lang="zh-TW" altLang="en-US"/>
        </a:p>
      </dgm:t>
    </dgm:pt>
    <dgm:pt modelId="{E0DD5955-6A19-4EC5-B302-B5887B275B8E}" type="pres">
      <dgm:prSet presAssocID="{2F43C0FD-0B08-40C8-95E2-6A026E3C79B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EA21334-FEEA-4CC5-B634-9E9DDC09B8F1}" type="pres">
      <dgm:prSet presAssocID="{E9800DF1-FDD1-4424-93B1-68E235EB55C9}" presName="centerShape" presStyleLbl="node0" presStyleIdx="0" presStyleCnt="1" custScaleX="146822" custScaleY="138342" custLinFactNeighborX="443" custLinFactNeighborY="-295"/>
      <dgm:spPr/>
    </dgm:pt>
    <dgm:pt modelId="{07DD8C35-E876-4429-993D-BA480292057D}" type="pres">
      <dgm:prSet presAssocID="{3436BEB8-B31B-49D6-A002-F582D19428F3}" presName="parTrans" presStyleLbl="sibTrans2D1" presStyleIdx="0" presStyleCnt="5"/>
      <dgm:spPr/>
    </dgm:pt>
    <dgm:pt modelId="{771EF98D-664D-421D-9E7E-6B1BD7412F21}" type="pres">
      <dgm:prSet presAssocID="{3436BEB8-B31B-49D6-A002-F582D19428F3}" presName="connectorText" presStyleLbl="sibTrans2D1" presStyleIdx="0" presStyleCnt="5"/>
      <dgm:spPr/>
    </dgm:pt>
    <dgm:pt modelId="{EAD2990F-8D6B-4639-9A32-8F22F8455470}" type="pres">
      <dgm:prSet presAssocID="{084560AF-FC9E-42B9-80F8-498DEF308421}" presName="node" presStyleLbl="node1" presStyleIdx="0" presStyleCnt="5" custRadScaleRad="102626" custRadScaleInc="-1210">
        <dgm:presLayoutVars>
          <dgm:bulletEnabled val="1"/>
        </dgm:presLayoutVars>
      </dgm:prSet>
      <dgm:spPr/>
    </dgm:pt>
    <dgm:pt modelId="{BC6E55D2-AA9E-474E-8C44-FC7225C3079D}" type="pres">
      <dgm:prSet presAssocID="{D76F1C56-C177-474E-84BC-8B9551CCA182}" presName="parTrans" presStyleLbl="sibTrans2D1" presStyleIdx="1" presStyleCnt="5"/>
      <dgm:spPr/>
    </dgm:pt>
    <dgm:pt modelId="{8F889E8C-7FF3-4833-9389-460B76D09D89}" type="pres">
      <dgm:prSet presAssocID="{D76F1C56-C177-474E-84BC-8B9551CCA182}" presName="connectorText" presStyleLbl="sibTrans2D1" presStyleIdx="1" presStyleCnt="5"/>
      <dgm:spPr/>
    </dgm:pt>
    <dgm:pt modelId="{6C405EDB-CDF3-4DD2-B4C7-A077C0F354EC}" type="pres">
      <dgm:prSet presAssocID="{BBE3C6D1-2226-43C8-B97A-6E1D7BD7DF1A}" presName="node" presStyleLbl="node1" presStyleIdx="1" presStyleCnt="5" custRadScaleRad="105767" custRadScaleInc="-978">
        <dgm:presLayoutVars>
          <dgm:bulletEnabled val="1"/>
        </dgm:presLayoutVars>
      </dgm:prSet>
      <dgm:spPr/>
    </dgm:pt>
    <dgm:pt modelId="{0598462C-66DD-4434-883F-54A159A65E22}" type="pres">
      <dgm:prSet presAssocID="{9E3CAE85-1A7F-443F-A6D7-2C3B5C8BDBBB}" presName="parTrans" presStyleLbl="sibTrans2D1" presStyleIdx="2" presStyleCnt="5"/>
      <dgm:spPr/>
    </dgm:pt>
    <dgm:pt modelId="{453CA0BF-8ADF-458F-97C7-57C3C9BEDB35}" type="pres">
      <dgm:prSet presAssocID="{9E3CAE85-1A7F-443F-A6D7-2C3B5C8BDBBB}" presName="connectorText" presStyleLbl="sibTrans2D1" presStyleIdx="2" presStyleCnt="5"/>
      <dgm:spPr/>
    </dgm:pt>
    <dgm:pt modelId="{C85F847F-87BA-47C3-A4DA-041C0881FB1A}" type="pres">
      <dgm:prSet presAssocID="{15D28AE4-CDF4-4758-84E2-1B3EBB3D8A14}" presName="node" presStyleLbl="node1" presStyleIdx="2" presStyleCnt="5" custRadScaleRad="101962" custRadScaleInc="-2735">
        <dgm:presLayoutVars>
          <dgm:bulletEnabled val="1"/>
        </dgm:presLayoutVars>
      </dgm:prSet>
      <dgm:spPr/>
    </dgm:pt>
    <dgm:pt modelId="{E88EC73D-2E7E-4591-8D9E-1EDF364F03A9}" type="pres">
      <dgm:prSet presAssocID="{4D843512-872C-4C6C-999C-0F6D9085B9A3}" presName="parTrans" presStyleLbl="sibTrans2D1" presStyleIdx="3" presStyleCnt="5"/>
      <dgm:spPr/>
    </dgm:pt>
    <dgm:pt modelId="{300A3EC6-3F7F-4C5D-987C-868A2C0C9E4B}" type="pres">
      <dgm:prSet presAssocID="{4D843512-872C-4C6C-999C-0F6D9085B9A3}" presName="connectorText" presStyleLbl="sibTrans2D1" presStyleIdx="3" presStyleCnt="5"/>
      <dgm:spPr/>
    </dgm:pt>
    <dgm:pt modelId="{0297608E-0007-4C50-A532-38CDDAD759A1}" type="pres">
      <dgm:prSet presAssocID="{38E76F59-C942-424D-8CCB-99306EA08FC3}" presName="node" presStyleLbl="node1" presStyleIdx="3" presStyleCnt="5" custRadScaleRad="104439" custRadScaleInc="-1694">
        <dgm:presLayoutVars>
          <dgm:bulletEnabled val="1"/>
        </dgm:presLayoutVars>
      </dgm:prSet>
      <dgm:spPr/>
    </dgm:pt>
    <dgm:pt modelId="{3B8707D6-C292-4F69-A899-32EBE281A1F7}" type="pres">
      <dgm:prSet presAssocID="{07A25722-57B6-404D-94BA-C6607913A7F2}" presName="parTrans" presStyleLbl="sibTrans2D1" presStyleIdx="4" presStyleCnt="5"/>
      <dgm:spPr/>
    </dgm:pt>
    <dgm:pt modelId="{9F4DE812-62AE-4F0D-B57E-AC0553C0A652}" type="pres">
      <dgm:prSet presAssocID="{07A25722-57B6-404D-94BA-C6607913A7F2}" presName="connectorText" presStyleLbl="sibTrans2D1" presStyleIdx="4" presStyleCnt="5"/>
      <dgm:spPr/>
    </dgm:pt>
    <dgm:pt modelId="{810DF5D3-306C-4D3A-93AF-06868058D4D8}" type="pres">
      <dgm:prSet presAssocID="{D5C24CF6-86C2-4CFA-A8C1-C68D4041839C}" presName="node" presStyleLbl="node1" presStyleIdx="4" presStyleCnt="5">
        <dgm:presLayoutVars>
          <dgm:bulletEnabled val="1"/>
        </dgm:presLayoutVars>
      </dgm:prSet>
      <dgm:spPr/>
    </dgm:pt>
  </dgm:ptLst>
  <dgm:cxnLst>
    <dgm:cxn modelId="{85E96401-273F-4021-9B8C-F5D84289C822}" type="presOf" srcId="{9E3CAE85-1A7F-443F-A6D7-2C3B5C8BDBBB}" destId="{453CA0BF-8ADF-458F-97C7-57C3C9BEDB35}" srcOrd="1" destOrd="0" presId="urn:microsoft.com/office/officeart/2005/8/layout/radial5"/>
    <dgm:cxn modelId="{2955FC05-941B-4691-853F-061E03897F45}" srcId="{E9800DF1-FDD1-4424-93B1-68E235EB55C9}" destId="{15D28AE4-CDF4-4758-84E2-1B3EBB3D8A14}" srcOrd="2" destOrd="0" parTransId="{9E3CAE85-1A7F-443F-A6D7-2C3B5C8BDBBB}" sibTransId="{EBA477F2-47F1-48D6-A657-723358778434}"/>
    <dgm:cxn modelId="{712D900D-DAB8-4E33-987E-1CC89FF72ABB}" type="presOf" srcId="{084560AF-FC9E-42B9-80F8-498DEF308421}" destId="{EAD2990F-8D6B-4639-9A32-8F22F8455470}" srcOrd="0" destOrd="0" presId="urn:microsoft.com/office/officeart/2005/8/layout/radial5"/>
    <dgm:cxn modelId="{218CCC34-D10D-4926-B5FC-E5F9CDFC0882}" type="presOf" srcId="{4D843512-872C-4C6C-999C-0F6D9085B9A3}" destId="{300A3EC6-3F7F-4C5D-987C-868A2C0C9E4B}" srcOrd="1" destOrd="0" presId="urn:microsoft.com/office/officeart/2005/8/layout/radial5"/>
    <dgm:cxn modelId="{F2CCDA3A-BB57-4108-9B33-565A2102F4E5}" type="presOf" srcId="{3436BEB8-B31B-49D6-A002-F582D19428F3}" destId="{771EF98D-664D-421D-9E7E-6B1BD7412F21}" srcOrd="1" destOrd="0" presId="urn:microsoft.com/office/officeart/2005/8/layout/radial5"/>
    <dgm:cxn modelId="{A5BB0162-CC4E-4C62-B9AC-6179DEF6A6D5}" srcId="{2F43C0FD-0B08-40C8-95E2-6A026E3C79B1}" destId="{E9800DF1-FDD1-4424-93B1-68E235EB55C9}" srcOrd="0" destOrd="0" parTransId="{E9A4D5A2-A40C-4542-841C-CCF2E25D6F8F}" sibTransId="{C4630B7F-C03C-4F33-9495-906CDCB28ADF}"/>
    <dgm:cxn modelId="{B6F01F62-3EC1-496A-BC53-2E039CB97B41}" type="presOf" srcId="{9E3CAE85-1A7F-443F-A6D7-2C3B5C8BDBBB}" destId="{0598462C-66DD-4434-883F-54A159A65E22}" srcOrd="0" destOrd="0" presId="urn:microsoft.com/office/officeart/2005/8/layout/radial5"/>
    <dgm:cxn modelId="{0F82B843-F414-4029-A7E1-9F465B437003}" srcId="{E9800DF1-FDD1-4424-93B1-68E235EB55C9}" destId="{D5C24CF6-86C2-4CFA-A8C1-C68D4041839C}" srcOrd="4" destOrd="0" parTransId="{07A25722-57B6-404D-94BA-C6607913A7F2}" sibTransId="{84DBE143-0BF0-48DB-B061-EFDF62B16191}"/>
    <dgm:cxn modelId="{11AD7D45-DD69-49C0-9EC0-9F7E625CF3EE}" type="presOf" srcId="{38E76F59-C942-424D-8CCB-99306EA08FC3}" destId="{0297608E-0007-4C50-A532-38CDDAD759A1}" srcOrd="0" destOrd="0" presId="urn:microsoft.com/office/officeart/2005/8/layout/radial5"/>
    <dgm:cxn modelId="{FD739968-9717-4BA1-A07D-A9071F910A29}" srcId="{2F43C0FD-0B08-40C8-95E2-6A026E3C79B1}" destId="{A76B0A0B-6141-45BA-9F2C-DA026BB4EA98}" srcOrd="1" destOrd="0" parTransId="{B0468BCA-A21E-4F11-8AE0-82949902C40C}" sibTransId="{A9517077-2A73-4DFF-BA4B-6AD6DA7BA946}"/>
    <dgm:cxn modelId="{F3020174-97FA-4290-8CB6-7D7D310EF3E3}" type="presOf" srcId="{2F43C0FD-0B08-40C8-95E2-6A026E3C79B1}" destId="{E0DD5955-6A19-4EC5-B302-B5887B275B8E}" srcOrd="0" destOrd="0" presId="urn:microsoft.com/office/officeart/2005/8/layout/radial5"/>
    <dgm:cxn modelId="{2BC63C75-6B22-4CDD-9D6D-A780373C0423}" type="presOf" srcId="{15D28AE4-CDF4-4758-84E2-1B3EBB3D8A14}" destId="{C85F847F-87BA-47C3-A4DA-041C0881FB1A}" srcOrd="0" destOrd="0" presId="urn:microsoft.com/office/officeart/2005/8/layout/radial5"/>
    <dgm:cxn modelId="{72DCF27A-7ACC-43DE-842F-95EC5D353CC5}" srcId="{E9800DF1-FDD1-4424-93B1-68E235EB55C9}" destId="{084560AF-FC9E-42B9-80F8-498DEF308421}" srcOrd="0" destOrd="0" parTransId="{3436BEB8-B31B-49D6-A002-F582D19428F3}" sibTransId="{865CC740-810D-4674-8348-07D5D8987B30}"/>
    <dgm:cxn modelId="{5CB69082-768B-44AA-8047-E83C5DE6AB36}" type="presOf" srcId="{BBE3C6D1-2226-43C8-B97A-6E1D7BD7DF1A}" destId="{6C405EDB-CDF3-4DD2-B4C7-A077C0F354EC}" srcOrd="0" destOrd="0" presId="urn:microsoft.com/office/officeart/2005/8/layout/radial5"/>
    <dgm:cxn modelId="{25942085-1239-4D73-91A0-3E34CF9BEB88}" type="presOf" srcId="{4D843512-872C-4C6C-999C-0F6D9085B9A3}" destId="{E88EC73D-2E7E-4591-8D9E-1EDF364F03A9}" srcOrd="0" destOrd="0" presId="urn:microsoft.com/office/officeart/2005/8/layout/radial5"/>
    <dgm:cxn modelId="{BE6C7E86-8181-4133-A4F7-FDA584436FB1}" type="presOf" srcId="{E9800DF1-FDD1-4424-93B1-68E235EB55C9}" destId="{CEA21334-FEEA-4CC5-B634-9E9DDC09B8F1}" srcOrd="0" destOrd="0" presId="urn:microsoft.com/office/officeart/2005/8/layout/radial5"/>
    <dgm:cxn modelId="{1E241990-BDEE-4651-9EFE-602C8EC34810}" type="presOf" srcId="{07A25722-57B6-404D-94BA-C6607913A7F2}" destId="{9F4DE812-62AE-4F0D-B57E-AC0553C0A652}" srcOrd="1" destOrd="0" presId="urn:microsoft.com/office/officeart/2005/8/layout/radial5"/>
    <dgm:cxn modelId="{F7A0A698-BDDD-4D53-86EF-25E3F214121D}" type="presOf" srcId="{D76F1C56-C177-474E-84BC-8B9551CCA182}" destId="{8F889E8C-7FF3-4833-9389-460B76D09D89}" srcOrd="1" destOrd="0" presId="urn:microsoft.com/office/officeart/2005/8/layout/radial5"/>
    <dgm:cxn modelId="{E14CF5A4-D4ED-4F6F-89BD-D20256D634FC}" type="presOf" srcId="{D5C24CF6-86C2-4CFA-A8C1-C68D4041839C}" destId="{810DF5D3-306C-4D3A-93AF-06868058D4D8}" srcOrd="0" destOrd="0" presId="urn:microsoft.com/office/officeart/2005/8/layout/radial5"/>
    <dgm:cxn modelId="{9C42A9A6-4AEC-45F4-AC93-507F66F52163}" type="presOf" srcId="{D76F1C56-C177-474E-84BC-8B9551CCA182}" destId="{BC6E55D2-AA9E-474E-8C44-FC7225C3079D}" srcOrd="0" destOrd="0" presId="urn:microsoft.com/office/officeart/2005/8/layout/radial5"/>
    <dgm:cxn modelId="{504FEAC2-46EF-4805-B12B-7E09A17AD3EC}" srcId="{E9800DF1-FDD1-4424-93B1-68E235EB55C9}" destId="{BBE3C6D1-2226-43C8-B97A-6E1D7BD7DF1A}" srcOrd="1" destOrd="0" parTransId="{D76F1C56-C177-474E-84BC-8B9551CCA182}" sibTransId="{49219ED1-C14F-49F2-A7BD-1B12A69156BC}"/>
    <dgm:cxn modelId="{14F89FD0-292B-4385-8F04-51C9FE3FDFC6}" type="presOf" srcId="{3436BEB8-B31B-49D6-A002-F582D19428F3}" destId="{07DD8C35-E876-4429-993D-BA480292057D}" srcOrd="0" destOrd="0" presId="urn:microsoft.com/office/officeart/2005/8/layout/radial5"/>
    <dgm:cxn modelId="{8081A5DC-A294-4EAE-8F97-4D4C86661206}" type="presOf" srcId="{07A25722-57B6-404D-94BA-C6607913A7F2}" destId="{3B8707D6-C292-4F69-A899-32EBE281A1F7}" srcOrd="0" destOrd="0" presId="urn:microsoft.com/office/officeart/2005/8/layout/radial5"/>
    <dgm:cxn modelId="{2D1A4CFB-E8BE-4205-87DE-7E8CD8791EA7}" srcId="{E9800DF1-FDD1-4424-93B1-68E235EB55C9}" destId="{38E76F59-C942-424D-8CCB-99306EA08FC3}" srcOrd="3" destOrd="0" parTransId="{4D843512-872C-4C6C-999C-0F6D9085B9A3}" sibTransId="{9FCEC748-220A-4B42-9053-CABA504B2FEC}"/>
    <dgm:cxn modelId="{FDFC9BAD-2921-4B0C-B910-619B69B4AE17}" type="presParOf" srcId="{E0DD5955-6A19-4EC5-B302-B5887B275B8E}" destId="{CEA21334-FEEA-4CC5-B634-9E9DDC09B8F1}" srcOrd="0" destOrd="0" presId="urn:microsoft.com/office/officeart/2005/8/layout/radial5"/>
    <dgm:cxn modelId="{CF534685-A7AE-41DE-BFD4-893B319FFEAA}" type="presParOf" srcId="{E0DD5955-6A19-4EC5-B302-B5887B275B8E}" destId="{07DD8C35-E876-4429-993D-BA480292057D}" srcOrd="1" destOrd="0" presId="urn:microsoft.com/office/officeart/2005/8/layout/radial5"/>
    <dgm:cxn modelId="{D8C01A35-4367-48E7-9E8E-1156C5D6059E}" type="presParOf" srcId="{07DD8C35-E876-4429-993D-BA480292057D}" destId="{771EF98D-664D-421D-9E7E-6B1BD7412F21}" srcOrd="0" destOrd="0" presId="urn:microsoft.com/office/officeart/2005/8/layout/radial5"/>
    <dgm:cxn modelId="{84336DBF-7543-4B48-9A9D-3EF75F888646}" type="presParOf" srcId="{E0DD5955-6A19-4EC5-B302-B5887B275B8E}" destId="{EAD2990F-8D6B-4639-9A32-8F22F8455470}" srcOrd="2" destOrd="0" presId="urn:microsoft.com/office/officeart/2005/8/layout/radial5"/>
    <dgm:cxn modelId="{0099442B-4F53-4148-8EA4-7ED4EB3DB463}" type="presParOf" srcId="{E0DD5955-6A19-4EC5-B302-B5887B275B8E}" destId="{BC6E55D2-AA9E-474E-8C44-FC7225C3079D}" srcOrd="3" destOrd="0" presId="urn:microsoft.com/office/officeart/2005/8/layout/radial5"/>
    <dgm:cxn modelId="{3D2EBA0E-0CE5-4C07-8255-9F7E52B90999}" type="presParOf" srcId="{BC6E55D2-AA9E-474E-8C44-FC7225C3079D}" destId="{8F889E8C-7FF3-4833-9389-460B76D09D89}" srcOrd="0" destOrd="0" presId="urn:microsoft.com/office/officeart/2005/8/layout/radial5"/>
    <dgm:cxn modelId="{EC5F62E6-9858-4D43-9FEF-7AFBF8878697}" type="presParOf" srcId="{E0DD5955-6A19-4EC5-B302-B5887B275B8E}" destId="{6C405EDB-CDF3-4DD2-B4C7-A077C0F354EC}" srcOrd="4" destOrd="0" presId="urn:microsoft.com/office/officeart/2005/8/layout/radial5"/>
    <dgm:cxn modelId="{B1D67B03-3C17-4F5B-BD93-07FF609EA352}" type="presParOf" srcId="{E0DD5955-6A19-4EC5-B302-B5887B275B8E}" destId="{0598462C-66DD-4434-883F-54A159A65E22}" srcOrd="5" destOrd="0" presId="urn:microsoft.com/office/officeart/2005/8/layout/radial5"/>
    <dgm:cxn modelId="{7C99F023-7E0B-4FED-8B19-54026F1C2379}" type="presParOf" srcId="{0598462C-66DD-4434-883F-54A159A65E22}" destId="{453CA0BF-8ADF-458F-97C7-57C3C9BEDB35}" srcOrd="0" destOrd="0" presId="urn:microsoft.com/office/officeart/2005/8/layout/radial5"/>
    <dgm:cxn modelId="{660D76E2-0079-4509-9BB1-E196048BA2A1}" type="presParOf" srcId="{E0DD5955-6A19-4EC5-B302-B5887B275B8E}" destId="{C85F847F-87BA-47C3-A4DA-041C0881FB1A}" srcOrd="6" destOrd="0" presId="urn:microsoft.com/office/officeart/2005/8/layout/radial5"/>
    <dgm:cxn modelId="{236F77DF-2C20-4D04-8DA2-AC05C31E0D04}" type="presParOf" srcId="{E0DD5955-6A19-4EC5-B302-B5887B275B8E}" destId="{E88EC73D-2E7E-4591-8D9E-1EDF364F03A9}" srcOrd="7" destOrd="0" presId="urn:microsoft.com/office/officeart/2005/8/layout/radial5"/>
    <dgm:cxn modelId="{F13DF580-D964-4367-B611-455C214C631C}" type="presParOf" srcId="{E88EC73D-2E7E-4591-8D9E-1EDF364F03A9}" destId="{300A3EC6-3F7F-4C5D-987C-868A2C0C9E4B}" srcOrd="0" destOrd="0" presId="urn:microsoft.com/office/officeart/2005/8/layout/radial5"/>
    <dgm:cxn modelId="{EF7B792E-93E7-40EE-8889-CCABA7FBA24B}" type="presParOf" srcId="{E0DD5955-6A19-4EC5-B302-B5887B275B8E}" destId="{0297608E-0007-4C50-A532-38CDDAD759A1}" srcOrd="8" destOrd="0" presId="urn:microsoft.com/office/officeart/2005/8/layout/radial5"/>
    <dgm:cxn modelId="{9D2FC66A-543B-49C2-AF39-A807799CCC03}" type="presParOf" srcId="{E0DD5955-6A19-4EC5-B302-B5887B275B8E}" destId="{3B8707D6-C292-4F69-A899-32EBE281A1F7}" srcOrd="9" destOrd="0" presId="urn:microsoft.com/office/officeart/2005/8/layout/radial5"/>
    <dgm:cxn modelId="{D03B27AF-CDF1-46D2-84A1-C310A9E0F1D7}" type="presParOf" srcId="{3B8707D6-C292-4F69-A899-32EBE281A1F7}" destId="{9F4DE812-62AE-4F0D-B57E-AC0553C0A652}" srcOrd="0" destOrd="0" presId="urn:microsoft.com/office/officeart/2005/8/layout/radial5"/>
    <dgm:cxn modelId="{91B4F16B-12B0-40A1-A632-0405EBFA075B}" type="presParOf" srcId="{E0DD5955-6A19-4EC5-B302-B5887B275B8E}" destId="{810DF5D3-306C-4D3A-93AF-06868058D4D8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A21334-FEEA-4CC5-B634-9E9DDC09B8F1}">
      <dsp:nvSpPr>
        <dsp:cNvPr id="0" name=""/>
        <dsp:cNvSpPr/>
      </dsp:nvSpPr>
      <dsp:spPr>
        <a:xfrm>
          <a:off x="3339691" y="2091350"/>
          <a:ext cx="2510707" cy="2365696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3200" b="0" kern="1200" spc="0" baseline="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21st Century</a:t>
          </a: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3200" b="0" kern="1200" spc="0" baseline="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VUCA</a:t>
          </a: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3200" b="0" kern="1200" spc="0" baseline="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Era</a:t>
          </a:r>
          <a:endParaRPr lang="zh-TW" altLang="en-US" sz="3200" b="0" kern="1200" spc="0" baseline="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sp:txBody>
      <dsp:txXfrm>
        <a:off x="3707376" y="2437798"/>
        <a:ext cx="1775337" cy="1672800"/>
      </dsp:txXfrm>
    </dsp:sp>
    <dsp:sp modelId="{07DD8C35-E876-4429-993D-BA480292057D}">
      <dsp:nvSpPr>
        <dsp:cNvPr id="0" name=""/>
        <dsp:cNvSpPr/>
      </dsp:nvSpPr>
      <dsp:spPr>
        <a:xfrm rot="16154452">
          <a:off x="4382987" y="1449851"/>
          <a:ext cx="383475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 rot="10800000">
        <a:off x="4441270" y="1623649"/>
        <a:ext cx="268433" cy="348847"/>
      </dsp:txXfrm>
    </dsp:sp>
    <dsp:sp modelId="{EAD2990F-8D6B-4639-9A32-8F22F8455470}">
      <dsp:nvSpPr>
        <dsp:cNvPr id="0" name=""/>
        <dsp:cNvSpPr/>
      </dsp:nvSpPr>
      <dsp:spPr>
        <a:xfrm>
          <a:off x="3876711" y="0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TW" sz="2000" b="1" kern="120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Volatile</a:t>
          </a:r>
        </a:p>
      </dsp:txBody>
      <dsp:txXfrm>
        <a:off x="4077054" y="200343"/>
        <a:ext cx="967342" cy="967342"/>
      </dsp:txXfrm>
    </dsp:sp>
    <dsp:sp modelId="{BC6E55D2-AA9E-474E-8C44-FC7225C3079D}">
      <dsp:nvSpPr>
        <dsp:cNvPr id="0" name=""/>
        <dsp:cNvSpPr/>
      </dsp:nvSpPr>
      <dsp:spPr>
        <a:xfrm rot="18578321">
          <a:off x="5404319" y="1741159"/>
          <a:ext cx="439776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5428203" y="1908241"/>
        <a:ext cx="307843" cy="348847"/>
      </dsp:txXfrm>
    </dsp:sp>
    <dsp:sp modelId="{6C405EDB-CDF3-4DD2-B4C7-A077C0F354EC}">
      <dsp:nvSpPr>
        <dsp:cNvPr id="0" name=""/>
        <dsp:cNvSpPr/>
      </dsp:nvSpPr>
      <dsp:spPr>
        <a:xfrm>
          <a:off x="5649169" y="492023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TW" sz="1800" b="1" kern="120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Uncertain</a:t>
          </a:r>
        </a:p>
      </dsp:txBody>
      <dsp:txXfrm>
        <a:off x="5849512" y="692366"/>
        <a:ext cx="967342" cy="967342"/>
      </dsp:txXfrm>
    </dsp:sp>
    <dsp:sp modelId="{0598462C-66DD-4434-883F-54A159A65E22}">
      <dsp:nvSpPr>
        <dsp:cNvPr id="0" name=""/>
        <dsp:cNvSpPr/>
      </dsp:nvSpPr>
      <dsp:spPr>
        <a:xfrm rot="20981405">
          <a:off x="5974008" y="2699390"/>
          <a:ext cx="365632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5974894" y="2825488"/>
        <a:ext cx="255942" cy="348847"/>
      </dsp:txXfrm>
    </dsp:sp>
    <dsp:sp modelId="{C85F847F-87BA-47C3-A4DA-041C0881FB1A}">
      <dsp:nvSpPr>
        <dsp:cNvPr id="0" name=""/>
        <dsp:cNvSpPr/>
      </dsp:nvSpPr>
      <dsp:spPr>
        <a:xfrm>
          <a:off x="6495329" y="2120076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TW" sz="2000" b="1" kern="120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Complex</a:t>
          </a:r>
        </a:p>
      </dsp:txBody>
      <dsp:txXfrm>
        <a:off x="6695672" y="2320419"/>
        <a:ext cx="967342" cy="967342"/>
      </dsp:txXfrm>
    </dsp:sp>
    <dsp:sp modelId="{F7DB3586-A954-4D45-B611-D5831FE74586}">
      <dsp:nvSpPr>
        <dsp:cNvPr id="0" name=""/>
        <dsp:cNvSpPr/>
      </dsp:nvSpPr>
      <dsp:spPr>
        <a:xfrm rot="1832949">
          <a:off x="5761155" y="3776457"/>
          <a:ext cx="354879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5768544" y="3865682"/>
        <a:ext cx="248415" cy="348847"/>
      </dsp:txXfrm>
    </dsp:sp>
    <dsp:sp modelId="{546A7F14-7D80-4FA7-9524-48F61415085C}">
      <dsp:nvSpPr>
        <dsp:cNvPr id="0" name=""/>
        <dsp:cNvSpPr/>
      </dsp:nvSpPr>
      <dsp:spPr>
        <a:xfrm>
          <a:off x="6140619" y="3906090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en-US" altLang="zh-TW" sz="2000" b="1" kern="120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sp:txBody>
      <dsp:txXfrm>
        <a:off x="6340962" y="4106433"/>
        <a:ext cx="967342" cy="967342"/>
      </dsp:txXfrm>
    </dsp:sp>
    <dsp:sp modelId="{BDB5212F-0070-4721-864F-500B471140BF}">
      <dsp:nvSpPr>
        <dsp:cNvPr id="0" name=""/>
        <dsp:cNvSpPr/>
      </dsp:nvSpPr>
      <dsp:spPr>
        <a:xfrm rot="4235468">
          <a:off x="4914408" y="4441644"/>
          <a:ext cx="388774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4953345" y="4502924"/>
        <a:ext cx="272142" cy="348847"/>
      </dsp:txXfrm>
    </dsp:sp>
    <dsp:sp modelId="{5974566D-134B-4B08-8B55-AA1DA2E016ED}">
      <dsp:nvSpPr>
        <dsp:cNvPr id="0" name=""/>
        <dsp:cNvSpPr/>
      </dsp:nvSpPr>
      <dsp:spPr>
        <a:xfrm>
          <a:off x="4777620" y="5049782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en-US" altLang="zh-TW" sz="2000" b="1" kern="120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sp:txBody>
      <dsp:txXfrm>
        <a:off x="4977963" y="5250125"/>
        <a:ext cx="967342" cy="967342"/>
      </dsp:txXfrm>
    </dsp:sp>
    <dsp:sp modelId="{7DEA75E5-E2BD-48DF-A632-27843B6B1FE7}">
      <dsp:nvSpPr>
        <dsp:cNvPr id="0" name=""/>
        <dsp:cNvSpPr/>
      </dsp:nvSpPr>
      <dsp:spPr>
        <a:xfrm rot="6621500">
          <a:off x="3856079" y="4440405"/>
          <a:ext cx="396703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 rot="10800000">
        <a:off x="3936286" y="4500898"/>
        <a:ext cx="277692" cy="348847"/>
      </dsp:txXfrm>
    </dsp:sp>
    <dsp:sp modelId="{DEECA76B-093E-4EFA-BBD7-14E984107321}">
      <dsp:nvSpPr>
        <dsp:cNvPr id="0" name=""/>
        <dsp:cNvSpPr/>
      </dsp:nvSpPr>
      <dsp:spPr>
        <a:xfrm>
          <a:off x="2998351" y="5049782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en-US" altLang="zh-TW" sz="2000" b="1" kern="120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sp:txBody>
      <dsp:txXfrm>
        <a:off x="3198694" y="5250125"/>
        <a:ext cx="967342" cy="967342"/>
      </dsp:txXfrm>
    </dsp:sp>
    <dsp:sp modelId="{7D5C967E-3222-4E77-A579-9E40203CFEB3}">
      <dsp:nvSpPr>
        <dsp:cNvPr id="0" name=""/>
        <dsp:cNvSpPr/>
      </dsp:nvSpPr>
      <dsp:spPr>
        <a:xfrm rot="8997688">
          <a:off x="3039681" y="3774265"/>
          <a:ext cx="375661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 rot="10800000">
        <a:off x="3144811" y="3862340"/>
        <a:ext cx="262963" cy="348847"/>
      </dsp:txXfrm>
    </dsp:sp>
    <dsp:sp modelId="{9095E02A-7C47-45B0-BC8B-74D2393A7432}">
      <dsp:nvSpPr>
        <dsp:cNvPr id="0" name=""/>
        <dsp:cNvSpPr/>
      </dsp:nvSpPr>
      <dsp:spPr>
        <a:xfrm>
          <a:off x="1635352" y="3906090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en-US" altLang="zh-TW" sz="2000" b="1" kern="120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sp:txBody>
      <dsp:txXfrm>
        <a:off x="1835695" y="4106433"/>
        <a:ext cx="967342" cy="967342"/>
      </dsp:txXfrm>
    </dsp:sp>
    <dsp:sp modelId="{0A7A0A9F-16B1-4F17-800D-7AF2AC4EF352}">
      <dsp:nvSpPr>
        <dsp:cNvPr id="0" name=""/>
        <dsp:cNvSpPr/>
      </dsp:nvSpPr>
      <dsp:spPr>
        <a:xfrm rot="11374930">
          <a:off x="2850965" y="2719664"/>
          <a:ext cx="362542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 rot="10800000">
        <a:off x="2958969" y="2844998"/>
        <a:ext cx="253779" cy="348847"/>
      </dsp:txXfrm>
    </dsp:sp>
    <dsp:sp modelId="{06A62A3E-12B6-495E-A9B9-043803A6DBE5}">
      <dsp:nvSpPr>
        <dsp:cNvPr id="0" name=""/>
        <dsp:cNvSpPr/>
      </dsp:nvSpPr>
      <dsp:spPr>
        <a:xfrm>
          <a:off x="1326385" y="2153852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en-US" altLang="zh-TW" sz="2000" b="1" kern="120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sp:txBody>
      <dsp:txXfrm>
        <a:off x="1526728" y="2354195"/>
        <a:ext cx="967342" cy="967342"/>
      </dsp:txXfrm>
    </dsp:sp>
    <dsp:sp modelId="{77BA5DE4-542D-44EC-9404-73B6E58D5AF6}">
      <dsp:nvSpPr>
        <dsp:cNvPr id="0" name=""/>
        <dsp:cNvSpPr/>
      </dsp:nvSpPr>
      <dsp:spPr>
        <a:xfrm rot="13763674">
          <a:off x="3394935" y="1802523"/>
          <a:ext cx="375404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 rot="10800000">
        <a:off x="3487895" y="1961556"/>
        <a:ext cx="262783" cy="348847"/>
      </dsp:txXfrm>
    </dsp:sp>
    <dsp:sp modelId="{F26C8FD0-B381-4FB0-AB8C-573EF160FBFD}">
      <dsp:nvSpPr>
        <dsp:cNvPr id="0" name=""/>
        <dsp:cNvSpPr/>
      </dsp:nvSpPr>
      <dsp:spPr>
        <a:xfrm>
          <a:off x="2216020" y="612960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en-US" altLang="zh-TW" sz="2000" b="1" kern="120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sp:txBody>
      <dsp:txXfrm>
        <a:off x="2416363" y="813303"/>
        <a:ext cx="967342" cy="9673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A21334-FEEA-4CC5-B634-9E9DDC09B8F1}">
      <dsp:nvSpPr>
        <dsp:cNvPr id="0" name=""/>
        <dsp:cNvSpPr/>
      </dsp:nvSpPr>
      <dsp:spPr>
        <a:xfrm>
          <a:off x="3260505" y="2181899"/>
          <a:ext cx="2668036" cy="251393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3200" b="0" kern="1200" spc="0" baseline="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21st Century</a:t>
          </a: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3200" b="0" kern="1200" spc="0" baseline="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VUCA</a:t>
          </a: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3200" b="0" kern="1200" spc="0" baseline="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Era</a:t>
          </a:r>
          <a:endParaRPr lang="zh-TW" altLang="en-US" sz="3200" b="0" kern="1200" spc="0" baseline="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sp:txBody>
      <dsp:txXfrm>
        <a:off x="3651230" y="2550057"/>
        <a:ext cx="1886586" cy="1777622"/>
      </dsp:txXfrm>
    </dsp:sp>
    <dsp:sp modelId="{07DD8C35-E876-4429-993D-BA480292057D}">
      <dsp:nvSpPr>
        <dsp:cNvPr id="0" name=""/>
        <dsp:cNvSpPr/>
      </dsp:nvSpPr>
      <dsp:spPr>
        <a:xfrm rot="16142456">
          <a:off x="4473784" y="1696112"/>
          <a:ext cx="193472" cy="617845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 rot="10800000">
        <a:off x="4503291" y="1848698"/>
        <a:ext cx="135430" cy="370707"/>
      </dsp:txXfrm>
    </dsp:sp>
    <dsp:sp modelId="{EAD2990F-8D6B-4639-9A32-8F22F8455470}">
      <dsp:nvSpPr>
        <dsp:cNvPr id="0" name=""/>
        <dsp:cNvSpPr/>
      </dsp:nvSpPr>
      <dsp:spPr>
        <a:xfrm>
          <a:off x="3643569" y="0"/>
          <a:ext cx="1817191" cy="1817191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TW" sz="2000" b="1" kern="120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Volatile</a:t>
          </a:r>
        </a:p>
      </dsp:txBody>
      <dsp:txXfrm>
        <a:off x="3909690" y="266121"/>
        <a:ext cx="1284949" cy="1284949"/>
      </dsp:txXfrm>
    </dsp:sp>
    <dsp:sp modelId="{BC6E55D2-AA9E-474E-8C44-FC7225C3079D}">
      <dsp:nvSpPr>
        <dsp:cNvPr id="0" name=""/>
        <dsp:cNvSpPr/>
      </dsp:nvSpPr>
      <dsp:spPr>
        <a:xfrm rot="20508099">
          <a:off x="5937895" y="2651005"/>
          <a:ext cx="226949" cy="617845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5939598" y="2785206"/>
        <a:ext cx="158864" cy="370707"/>
      </dsp:txXfrm>
    </dsp:sp>
    <dsp:sp modelId="{6C405EDB-CDF3-4DD2-B4C7-A077C0F354EC}">
      <dsp:nvSpPr>
        <dsp:cNvPr id="0" name=""/>
        <dsp:cNvSpPr/>
      </dsp:nvSpPr>
      <dsp:spPr>
        <a:xfrm>
          <a:off x="6215420" y="1698698"/>
          <a:ext cx="1817191" cy="1817191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TW" sz="1800" b="1" kern="120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Uncertain</a:t>
          </a:r>
        </a:p>
      </dsp:txBody>
      <dsp:txXfrm>
        <a:off x="6481541" y="1964819"/>
        <a:ext cx="1284949" cy="1284949"/>
      </dsp:txXfrm>
    </dsp:sp>
    <dsp:sp modelId="{0598462C-66DD-4434-883F-54A159A65E22}">
      <dsp:nvSpPr>
        <dsp:cNvPr id="0" name=""/>
        <dsp:cNvSpPr/>
      </dsp:nvSpPr>
      <dsp:spPr>
        <a:xfrm rot="3208282">
          <a:off x="5367280" y="4312932"/>
          <a:ext cx="207044" cy="617845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5379851" y="4411545"/>
        <a:ext cx="144931" cy="370707"/>
      </dsp:txXfrm>
    </dsp:sp>
    <dsp:sp modelId="{C85F847F-87BA-47C3-A4DA-041C0881FB1A}">
      <dsp:nvSpPr>
        <dsp:cNvPr id="0" name=""/>
        <dsp:cNvSpPr/>
      </dsp:nvSpPr>
      <dsp:spPr>
        <a:xfrm>
          <a:off x="5222775" y="4605033"/>
          <a:ext cx="1817191" cy="1817191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TW" sz="2000" b="1" kern="120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Complex</a:t>
          </a:r>
        </a:p>
      </dsp:txBody>
      <dsp:txXfrm>
        <a:off x="5488896" y="4871154"/>
        <a:ext cx="1284949" cy="1284949"/>
      </dsp:txXfrm>
    </dsp:sp>
    <dsp:sp modelId="{E88EC73D-2E7E-4591-8D9E-1EDF364F03A9}">
      <dsp:nvSpPr>
        <dsp:cNvPr id="0" name=""/>
        <dsp:cNvSpPr/>
      </dsp:nvSpPr>
      <dsp:spPr>
        <a:xfrm rot="7616513">
          <a:off x="3598434" y="4312197"/>
          <a:ext cx="214155" cy="617845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 rot="10800000">
        <a:off x="3649863" y="4410092"/>
        <a:ext cx="149909" cy="370707"/>
      </dsp:txXfrm>
    </dsp:sp>
    <dsp:sp modelId="{0297608E-0007-4C50-A532-38CDDAD759A1}">
      <dsp:nvSpPr>
        <dsp:cNvPr id="0" name=""/>
        <dsp:cNvSpPr/>
      </dsp:nvSpPr>
      <dsp:spPr>
        <a:xfrm>
          <a:off x="2125780" y="4605033"/>
          <a:ext cx="1817191" cy="1817191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TW" sz="1500" b="1" kern="120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Ambiguous</a:t>
          </a:r>
        </a:p>
      </dsp:txBody>
      <dsp:txXfrm>
        <a:off x="2391901" y="4871154"/>
        <a:ext cx="1284949" cy="1284949"/>
      </dsp:txXfrm>
    </dsp:sp>
    <dsp:sp modelId="{3B8707D6-C292-4F69-A899-32EBE281A1F7}">
      <dsp:nvSpPr>
        <dsp:cNvPr id="0" name=""/>
        <dsp:cNvSpPr/>
      </dsp:nvSpPr>
      <dsp:spPr>
        <a:xfrm rot="11851487">
          <a:off x="3093941" y="2683212"/>
          <a:ext cx="171718" cy="617845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 rot="10800000">
        <a:off x="3144261" y="2814537"/>
        <a:ext cx="120203" cy="370707"/>
      </dsp:txXfrm>
    </dsp:sp>
    <dsp:sp modelId="{810DF5D3-306C-4D3A-93AF-06868058D4D8}">
      <dsp:nvSpPr>
        <dsp:cNvPr id="0" name=""/>
        <dsp:cNvSpPr/>
      </dsp:nvSpPr>
      <dsp:spPr>
        <a:xfrm>
          <a:off x="1245665" y="1759700"/>
          <a:ext cx="1817191" cy="1817191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en-US" altLang="zh-TW" sz="1500" b="1" kern="120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sp:txBody>
      <dsp:txXfrm>
        <a:off x="1511786" y="2025821"/>
        <a:ext cx="1284949" cy="12849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FFC2F35C-7B01-47EB-9AC4-621AA3054CBC}" type="datetime1">
              <a:rPr lang="zh-CN" altLang="en-US"/>
              <a:pPr>
                <a:defRPr/>
              </a:pPr>
              <a:t>2022/4/7</a:t>
            </a:fld>
            <a:endParaRPr lang="zh-CN" altLang="en-US" sz="1200"/>
          </a:p>
        </p:txBody>
      </p:sp>
      <p:sp>
        <p:nvSpPr>
          <p:cNvPr id="20484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FontTx/>
              <a:buNone/>
              <a:defRPr/>
            </a:pPr>
            <a:r>
              <a:rPr lang="zh-CN" altLang="zh-CN"/>
              <a:t>单击此处编辑母版文本样式</a:t>
            </a:r>
          </a:p>
          <a:p>
            <a:pPr>
              <a:buFontTx/>
              <a:buNone/>
              <a:defRPr/>
            </a:pPr>
            <a:r>
              <a:rPr lang="zh-CN" altLang="zh-CN"/>
              <a:t>第二级</a:t>
            </a:r>
          </a:p>
          <a:p>
            <a:pPr>
              <a:buFontTx/>
              <a:buNone/>
              <a:defRPr/>
            </a:pPr>
            <a:r>
              <a:rPr lang="zh-CN" altLang="zh-CN"/>
              <a:t>第三级</a:t>
            </a:r>
          </a:p>
          <a:p>
            <a:pPr>
              <a:buFontTx/>
              <a:buNone/>
              <a:defRPr/>
            </a:pPr>
            <a:r>
              <a:rPr lang="zh-CN" altLang="zh-CN"/>
              <a:t>第四级</a:t>
            </a:r>
          </a:p>
          <a:p>
            <a:pPr>
              <a:buFontTx/>
              <a:buNone/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B565921D-60C4-471A-89F8-2559D4937503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39514169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836B-51D1-443A-8140-6E7B2C9F1472}" type="slidenum">
              <a:rPr lang="zh-TW" altLang="en-US" smtClean="0"/>
              <a:t>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4594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CAB836B-51D1-443A-8140-6E7B2C9F1472}" type="slidenum">
              <a:rPr kumimoji="1" lang="zh-TW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zh-TW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2980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CAB836B-51D1-443A-8140-6E7B2C9F1472}" type="slidenum">
              <a:rPr kumimoji="1" lang="zh-TW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zh-TW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2821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CAB836B-51D1-443A-8140-6E7B2C9F1472}" type="slidenum">
              <a:rPr kumimoji="1" lang="zh-TW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zh-TW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1434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CAB836B-51D1-443A-8140-6E7B2C9F1472}" type="slidenum">
              <a:rPr kumimoji="1" lang="zh-TW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zh-TW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1035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CAB836B-51D1-443A-8140-6E7B2C9F1472}" type="slidenum">
              <a:rPr kumimoji="1" lang="zh-TW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zh-TW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0548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CAB836B-51D1-443A-8140-6E7B2C9F1472}" type="slidenum">
              <a:rPr kumimoji="1" lang="zh-TW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zh-TW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7385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CAB836B-51D1-443A-8140-6E7B2C9F1472}" type="slidenum">
              <a:rPr kumimoji="1" lang="zh-TW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zh-TW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8662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CAB836B-51D1-443A-8140-6E7B2C9F1472}" type="slidenum">
              <a:rPr kumimoji="1" lang="zh-TW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zh-TW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7694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AFAF13-E032-4A31-A027-1DF551FEF94C}" type="datetime1">
              <a:rPr lang="zh-CN" altLang="en-US"/>
              <a:pPr>
                <a:defRPr/>
              </a:pPr>
              <a:t>2022/4/7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6EA03C-A80B-4ADB-BBDC-45800074A4E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73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077440-8256-47E2-9BD3-C4B0DBBA2296}" type="datetime1">
              <a:rPr lang="zh-CN" altLang="en-US"/>
              <a:pPr>
                <a:defRPr/>
              </a:pPr>
              <a:t>2022/4/7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08D74E-26C3-4E70-AF29-15FFD21CF1C8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36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24155B-16EC-4245-9886-AD5EBCD9D731}" type="datetime1">
              <a:rPr lang="zh-CN" altLang="en-US"/>
              <a:pPr>
                <a:defRPr/>
              </a:pPr>
              <a:t>2022/4/7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57F452-DA62-4B6E-938B-E39B10EB3DA7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432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8C0074-3CE1-4856-8FAB-2603727848D2}" type="datetime1">
              <a:rPr lang="zh-CN" altLang="en-US"/>
              <a:pPr>
                <a:defRPr/>
              </a:pPr>
              <a:t>2022/4/7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B2EA60-DD6C-4D28-961C-5BA51DC826EE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142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075660-F092-4942-B5D1-D561742307A3}" type="datetime1">
              <a:rPr lang="zh-CN" altLang="en-US" smtClean="0"/>
              <a:pPr>
                <a:defRPr/>
              </a:pPr>
              <a:t>2022/4/7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05E3B1-59D6-4F40-97EC-6A1EF13ACDAB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038286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075660-F092-4942-B5D1-D561742307A3}" type="datetime1">
              <a:rPr lang="zh-CN" altLang="en-US" smtClean="0"/>
              <a:pPr>
                <a:defRPr/>
              </a:pPr>
              <a:t>2022/4/7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05E3B1-59D6-4F40-97EC-6A1EF13ACDAB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781748"/>
      </p:ext>
    </p:extLst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075660-F092-4942-B5D1-D561742307A3}" type="datetime1">
              <a:rPr lang="zh-CN" altLang="en-US" smtClean="0"/>
              <a:pPr>
                <a:defRPr/>
              </a:pPr>
              <a:t>2022/4/7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05E3B1-59D6-4F40-97EC-6A1EF13ACDAB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304602"/>
      </p:ext>
    </p:extLst>
  </p:cSld>
  <p:clrMapOvr>
    <a:masterClrMapping/>
  </p:clrMapOvr>
  <p:hf sldNum="0"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075660-F092-4942-B5D1-D561742307A3}" type="datetime1">
              <a:rPr lang="zh-CN" altLang="en-US" smtClean="0"/>
              <a:pPr>
                <a:defRPr/>
              </a:pPr>
              <a:t>2022/4/7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05E3B1-59D6-4F40-97EC-6A1EF13ACDAB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313962"/>
      </p:ext>
    </p:extLst>
  </p:cSld>
  <p:clrMapOvr>
    <a:masterClrMapping/>
  </p:clrMapOvr>
  <p:hf sldNum="0"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075660-F092-4942-B5D1-D561742307A3}" type="datetime1">
              <a:rPr lang="zh-CN" altLang="en-US" smtClean="0"/>
              <a:pPr>
                <a:defRPr/>
              </a:pPr>
              <a:t>2022/4/7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05E3B1-59D6-4F40-97EC-6A1EF13ACDAB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718741"/>
      </p:ext>
    </p:extLst>
  </p:cSld>
  <p:clrMapOvr>
    <a:masterClrMapping/>
  </p:clrMapOvr>
  <p:hf sldNum="0" hdr="0" ft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075660-F092-4942-B5D1-D561742307A3}" type="datetime1">
              <a:rPr lang="zh-CN" altLang="en-US" smtClean="0"/>
              <a:pPr>
                <a:defRPr/>
              </a:pPr>
              <a:t>2022/4/7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05E3B1-59D6-4F40-97EC-6A1EF13ACDAB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67541"/>
      </p:ext>
    </p:extLst>
  </p:cSld>
  <p:clrMapOvr>
    <a:masterClrMapping/>
  </p:clrMapOvr>
  <p:hf sldNum="0" hdr="0" ft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2FCF50-7565-412B-91E2-0B10C47220F3}" type="datetime1">
              <a:rPr lang="zh-CN" altLang="en-US" smtClean="0"/>
              <a:pPr>
                <a:defRPr/>
              </a:pPr>
              <a:t>2022/4/7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04EEC3-48C4-4318-A004-0A23F5A85BF6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064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3EDD6-4081-4838-A509-512AAD12C956}" type="datetime1">
              <a:rPr lang="zh-CN" altLang="en-US"/>
              <a:pPr>
                <a:defRPr/>
              </a:pPr>
              <a:t>2022/4/7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DE6362-D52C-4800-B802-37A2B8FEF482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7202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075660-F092-4942-B5D1-D561742307A3}" type="datetime1">
              <a:rPr lang="zh-CN" altLang="en-US" smtClean="0"/>
              <a:pPr>
                <a:defRPr/>
              </a:pPr>
              <a:t>2022/4/7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05E3B1-59D6-4F40-97EC-6A1EF13ACDAB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116631"/>
      </p:ext>
    </p:extLst>
  </p:cSld>
  <p:clrMapOvr>
    <a:masterClrMapping/>
  </p:clrMapOvr>
  <p:hf sldNum="0" hdr="0" ft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075660-F092-4942-B5D1-D561742307A3}" type="datetime1">
              <a:rPr lang="zh-CN" altLang="en-US" smtClean="0"/>
              <a:pPr>
                <a:defRPr/>
              </a:pPr>
              <a:t>2022/4/7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05E3B1-59D6-4F40-97EC-6A1EF13ACDAB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610086"/>
      </p:ext>
    </p:extLst>
  </p:cSld>
  <p:clrMapOvr>
    <a:masterClrMapping/>
  </p:clrMapOvr>
  <p:hf sldNum="0" hdr="0" ft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075660-F092-4942-B5D1-D561742307A3}" type="datetime1">
              <a:rPr lang="zh-CN" altLang="en-US" smtClean="0"/>
              <a:pPr>
                <a:defRPr/>
              </a:pPr>
              <a:t>2022/4/7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05E3B1-59D6-4F40-97EC-6A1EF13ACDAB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875690"/>
      </p:ext>
    </p:extLst>
  </p:cSld>
  <p:clrMapOvr>
    <a:masterClrMapping/>
  </p:clrMapOvr>
  <p:hf sldNum="0" hdr="0" ft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075660-F092-4942-B5D1-D561742307A3}" type="datetime1">
              <a:rPr lang="zh-CN" altLang="en-US" smtClean="0"/>
              <a:pPr>
                <a:defRPr/>
              </a:pPr>
              <a:t>2022/4/7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05E3B1-59D6-4F40-97EC-6A1EF13ACDAB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465337"/>
      </p:ext>
    </p:extLst>
  </p:cSld>
  <p:clrMapOvr>
    <a:masterClrMapping/>
  </p:clrMapOvr>
  <p:hf sldNum="0" hdr="0" ft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kumimoji="1" lang="en-US" altLang="zh-TW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kumimoji="1" lang="en-US" altLang="zh-TW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E551B9-C258-4F6C-B87B-3C4D10266A7C}" type="slidenum">
              <a:rPr kumimoji="1" lang="en-US" altLang="zh-TW" smtClean="0">
                <a:solidFill>
                  <a:srgbClr val="000000"/>
                </a:solidFill>
                <a:ea typeface="新細明體" panose="02020500000000000000" pitchFamily="18" charset="-120"/>
              </a:rPr>
              <a:pPr/>
              <a:t>‹#›</a:t>
            </a:fld>
            <a:endParaRPr kumimoji="1" lang="en-US" altLang="zh-TW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931369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kumimoji="1" lang="en-US" altLang="zh-TW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kumimoji="1" lang="en-US" altLang="zh-TW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6737B7-A712-4E51-901D-978CD7518958}" type="slidenum">
              <a:rPr kumimoji="1" lang="en-US" altLang="zh-TW" smtClean="0">
                <a:solidFill>
                  <a:srgbClr val="000000"/>
                </a:solidFill>
                <a:ea typeface="新細明體" panose="02020500000000000000" pitchFamily="18" charset="-120"/>
              </a:rPr>
              <a:pPr/>
              <a:t>‹#›</a:t>
            </a:fld>
            <a:endParaRPr kumimoji="1" lang="en-US" altLang="zh-TW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11387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9F523D-09DE-4829-A3F0-E5FECA833691}" type="datetime1">
              <a:rPr lang="zh-CN" altLang="en-US"/>
              <a:pPr>
                <a:defRPr/>
              </a:pPr>
              <a:t>2022/4/7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71AE91-1136-40D6-A126-07327646E1A8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128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4B9FAA-589A-4D46-AA81-F049343B24CD}" type="datetime1">
              <a:rPr lang="zh-CN" altLang="en-US"/>
              <a:pPr>
                <a:defRPr/>
              </a:pPr>
              <a:t>2022/4/7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8BF578-5F34-44BD-9A8A-1480BEB1DC9A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487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E172B0-0976-475C-9C49-3370A3B05044}" type="datetime1">
              <a:rPr lang="zh-CN" altLang="en-US"/>
              <a:pPr>
                <a:defRPr/>
              </a:pPr>
              <a:t>2022/4/7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624ED6-E87E-4D1E-969A-D5B80AEC05EC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57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A6628-1E34-4DB0-BB64-34CBB9B41118}" type="datetime1">
              <a:rPr lang="zh-CN" altLang="en-US"/>
              <a:pPr>
                <a:defRPr/>
              </a:pPr>
              <a:t>2022/4/7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3445E6-3F8F-4590-A590-0D5A2D71BEDC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805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2FCF50-7565-412B-91E2-0B10C47220F3}" type="datetime1">
              <a:rPr lang="zh-CN" altLang="en-US"/>
              <a:pPr>
                <a:defRPr/>
              </a:pPr>
              <a:t>2022/4/7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04EEC3-48C4-4318-A004-0A23F5A85BF6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32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86AAD2-C2DF-43D5-89FF-3BF828DF301B}" type="datetime1">
              <a:rPr lang="zh-CN" altLang="en-US"/>
              <a:pPr>
                <a:defRPr/>
              </a:pPr>
              <a:t>2022/4/7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66B6F0-14E9-4744-8218-DD9CBE64479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504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FD647-754C-4F80-9056-D2CE4D39949F}" type="datetime1">
              <a:rPr lang="zh-CN" altLang="en-US"/>
              <a:pPr>
                <a:defRPr/>
              </a:pPr>
              <a:t>2022/4/7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650A22-E52E-4328-90C5-35E0DEC3CFE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57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1">
          <a:gsLst>
            <a:gs pos="0">
              <a:srgbClr val="F2F7FB"/>
            </a:gs>
            <a:gs pos="100000">
              <a:srgbClr val="D4DEE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0075660-F092-4942-B5D1-D561742307A3}" type="datetime1">
              <a:rPr lang="zh-CN" altLang="en-US"/>
              <a:pPr>
                <a:defRPr/>
              </a:pPr>
              <a:t>2022/4/7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E05E3B1-59D6-4F40-97EC-6A1EF13ACDA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u="none">
                <a:latin typeface="Arial" charset="0"/>
              </a:defRPr>
            </a:lvl1pPr>
          </a:lstStyle>
          <a:p>
            <a:pPr>
              <a:defRPr/>
            </a:pPr>
            <a:fld id="{80075660-F092-4942-B5D1-D561742307A3}" type="datetime1">
              <a:rPr lang="zh-CN" altLang="en-US" smtClean="0"/>
              <a:pPr>
                <a:defRPr/>
              </a:pPr>
              <a:t>2022/4/7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u="none">
                <a:latin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u="none"/>
            </a:lvl1pPr>
          </a:lstStyle>
          <a:p>
            <a:fld id="{6E05E3B1-59D6-4F40-97EC-6A1EF13ACDAB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769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u="none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u="none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u="none"/>
            </a:lvl1pPr>
          </a:lstStyle>
          <a:p>
            <a:fld id="{66FCAF96-62FF-40F5-B7E7-53B016B49B3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73902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irdc.org.tw/FileDownLoad/IndustryNews/201765143812902.pdf" TargetMode="External"/><Relationship Id="rId13" Type="http://schemas.openxmlformats.org/officeDocument/2006/relationships/hyperlink" Target="https://www.cw.com.tw/article/5095590?template=transformers" TargetMode="External"/><Relationship Id="rId3" Type="http://schemas.openxmlformats.org/officeDocument/2006/relationships/hyperlink" Target="https://www.businesstoday.com.tw/article/category/80393/post/202006170010/" TargetMode="External"/><Relationship Id="rId7" Type="http://schemas.openxmlformats.org/officeDocument/2006/relationships/hyperlink" Target="http://w3.tpsh.tp.edu.tw/organization/shcool/intro1/workinrto/001/002/a032/11.htm" TargetMode="External"/><Relationship Id="rId12" Type="http://schemas.openxmlformats.org/officeDocument/2006/relationships/hyperlink" Target="https://www.mirrormedia.mg/story/20201207fin007/" TargetMode="External"/><Relationship Id="rId2" Type="http://schemas.openxmlformats.org/officeDocument/2006/relationships/hyperlink" Target="https://www.mirrormedia.mg/story/20201207fin003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zh.wikipedia.org/wiki/%E5%AF%B6%E6%88%90%E5%B7%A5%E6%A5%AD" TargetMode="External"/><Relationship Id="rId11" Type="http://schemas.openxmlformats.org/officeDocument/2006/relationships/hyperlink" Target="https://www.mirrormedia.mg/story/20201207fin002/" TargetMode="External"/><Relationship Id="rId5" Type="http://schemas.openxmlformats.org/officeDocument/2006/relationships/hyperlink" Target="http://www.tami.org.tw/print/608/608_02.htm" TargetMode="External"/><Relationship Id="rId10" Type="http://schemas.openxmlformats.org/officeDocument/2006/relationships/hyperlink" Target="https://zh.wikipedia.org/wiki/%E5%AF%B6%E5%8B%9D%E5%9C%8B%E9%9A%9B" TargetMode="External"/><Relationship Id="rId4" Type="http://schemas.openxmlformats.org/officeDocument/2006/relationships/hyperlink" Target="https://www.pouchen.com/index.php/tw/about" TargetMode="External"/><Relationship Id="rId9" Type="http://schemas.openxmlformats.org/officeDocument/2006/relationships/hyperlink" Target="https://bodyculture.org.tw/files/book_list1280055918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pnew.com/" TargetMode="External"/><Relationship Id="rId13" Type="http://schemas.openxmlformats.org/officeDocument/2006/relationships/hyperlink" Target="http://www.dailymail.co.uk/" TargetMode="External"/><Relationship Id="rId18" Type="http://schemas.openxmlformats.org/officeDocument/2006/relationships/hyperlink" Target="http://www.abc.net.au/" TargetMode="External"/><Relationship Id="rId26" Type="http://schemas.openxmlformats.org/officeDocument/2006/relationships/hyperlink" Target="http://www.airweb.org/" TargetMode="External"/><Relationship Id="rId3" Type="http://schemas.openxmlformats.org/officeDocument/2006/relationships/hyperlink" Target="http://www.washingtonpost.com/" TargetMode="External"/><Relationship Id="rId21" Type="http://schemas.openxmlformats.org/officeDocument/2006/relationships/hyperlink" Target="http://www.japantimes.co.jp/" TargetMode="External"/><Relationship Id="rId7" Type="http://schemas.openxmlformats.org/officeDocument/2006/relationships/hyperlink" Target="http://www.latimes.com/" TargetMode="External"/><Relationship Id="rId12" Type="http://schemas.openxmlformats.org/officeDocument/2006/relationships/hyperlink" Target="http://www.theguardian.co.uk/" TargetMode="External"/><Relationship Id="rId17" Type="http://schemas.openxmlformats.org/officeDocument/2006/relationships/hyperlink" Target="http://www.ft.co.uk/" TargetMode="External"/><Relationship Id="rId25" Type="http://schemas.openxmlformats.org/officeDocument/2006/relationships/hyperlink" Target="http://www.wikihow.com/" TargetMode="External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thetimes.co.uk/" TargetMode="External"/><Relationship Id="rId20" Type="http://schemas.openxmlformats.org/officeDocument/2006/relationships/hyperlink" Target="http://www.straitstimes.com/" TargetMode="Externa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://www.cnn.com/" TargetMode="External"/><Relationship Id="rId11" Type="http://schemas.openxmlformats.org/officeDocument/2006/relationships/hyperlink" Target="http://www.independent.co.uk/" TargetMode="External"/><Relationship Id="rId24" Type="http://schemas.openxmlformats.org/officeDocument/2006/relationships/hyperlink" Target="http://www.wikipedia.org/" TargetMode="External"/><Relationship Id="rId5" Type="http://schemas.openxmlformats.org/officeDocument/2006/relationships/hyperlink" Target="http://www.voanews.com/" TargetMode="External"/><Relationship Id="rId15" Type="http://schemas.openxmlformats.org/officeDocument/2006/relationships/hyperlink" Target="http://www.thesun.co.uk/" TargetMode="External"/><Relationship Id="rId23" Type="http://schemas.openxmlformats.org/officeDocument/2006/relationships/hyperlink" Target="http://www.mexicodailynews.com/" TargetMode="External"/><Relationship Id="rId10" Type="http://schemas.openxmlformats.org/officeDocument/2006/relationships/hyperlink" Target="http://www.usatoday.com/" TargetMode="External"/><Relationship Id="rId19" Type="http://schemas.openxmlformats.org/officeDocument/2006/relationships/hyperlink" Target="http://www.atimes.com/" TargetMode="External"/><Relationship Id="rId4" Type="http://schemas.openxmlformats.org/officeDocument/2006/relationships/hyperlink" Target="http://www.nytimes.com/" TargetMode="External"/><Relationship Id="rId9" Type="http://schemas.openxmlformats.org/officeDocument/2006/relationships/hyperlink" Target="http://www.upi.com/" TargetMode="External"/><Relationship Id="rId14" Type="http://schemas.openxmlformats.org/officeDocument/2006/relationships/hyperlink" Target="http://www.mirror.co.uk/" TargetMode="External"/><Relationship Id="rId22" Type="http://schemas.openxmlformats.org/officeDocument/2006/relationships/hyperlink" Target="http://www.siberiantimes.com/" TargetMode="External"/><Relationship Id="rId27" Type="http://schemas.openxmlformats.org/officeDocument/2006/relationships/hyperlink" Target="http://www.youtube.com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enate.gov/" TargetMode="External"/><Relationship Id="rId13" Type="http://schemas.openxmlformats.org/officeDocument/2006/relationships/hyperlink" Target="http://www.gpo.gov/" TargetMode="External"/><Relationship Id="rId18" Type="http://schemas.openxmlformats.org/officeDocument/2006/relationships/hyperlink" Target="http://www.warhistoryonline.com/" TargetMode="External"/><Relationship Id="rId3" Type="http://schemas.openxmlformats.org/officeDocument/2006/relationships/hyperlink" Target="http://www.un.org/" TargetMode="External"/><Relationship Id="rId21" Type="http://schemas.openxmlformats.org/officeDocument/2006/relationships/hyperlink" Target="http://www.cpf.navy.mil/" TargetMode="External"/><Relationship Id="rId7" Type="http://schemas.openxmlformats.org/officeDocument/2006/relationships/hyperlink" Target="http://www.defense.gov/" TargetMode="External"/><Relationship Id="rId12" Type="http://schemas.openxmlformats.org/officeDocument/2006/relationships/hyperlink" Target="http://www.loc.gov/" TargetMode="External"/><Relationship Id="rId17" Type="http://schemas.openxmlformats.org/officeDocument/2006/relationships/hyperlink" Target="https://usnwc.edu/" TargetMode="External"/><Relationship Id="rId25" Type="http://schemas.openxmlformats.org/officeDocument/2006/relationships/hyperlink" Target="http://www.globalfirepower.com/" TargetMode="External"/><Relationship Id="rId2" Type="http://schemas.openxmlformats.org/officeDocument/2006/relationships/notesSlide" Target="../notesSlides/notesSlide5.xml"/><Relationship Id="rId16" Type="http://schemas.openxmlformats.org/officeDocument/2006/relationships/hyperlink" Target="http://ssi.armywarcollege.edu/" TargetMode="External"/><Relationship Id="rId20" Type="http://schemas.openxmlformats.org/officeDocument/2006/relationships/hyperlink" Target="http://www.navy.mil/" TargetMode="Externa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://www.state.gov/" TargetMode="External"/><Relationship Id="rId11" Type="http://schemas.openxmlformats.org/officeDocument/2006/relationships/hyperlink" Target="https://foreignaffairs.house.gov/" TargetMode="External"/><Relationship Id="rId24" Type="http://schemas.openxmlformats.org/officeDocument/2006/relationships/hyperlink" Target="http://www.armscontrol.org/" TargetMode="External"/><Relationship Id="rId5" Type="http://schemas.openxmlformats.org/officeDocument/2006/relationships/hyperlink" Target="http://www.whitehouse.gov/" TargetMode="External"/><Relationship Id="rId15" Type="http://schemas.openxmlformats.org/officeDocument/2006/relationships/hyperlink" Target="fas.org" TargetMode="External"/><Relationship Id="rId23" Type="http://schemas.openxmlformats.org/officeDocument/2006/relationships/hyperlink" Target="http://www.dtic.mil/dtic/search/tr/tr.html" TargetMode="External"/><Relationship Id="rId10" Type="http://schemas.openxmlformats.org/officeDocument/2006/relationships/hyperlink" Target="http://www.congress.gov/" TargetMode="External"/><Relationship Id="rId19" Type="http://schemas.openxmlformats.org/officeDocument/2006/relationships/hyperlink" Target="https://warontherocks.com/" TargetMode="External"/><Relationship Id="rId4" Type="http://schemas.openxmlformats.org/officeDocument/2006/relationships/hyperlink" Target="europa.eu" TargetMode="External"/><Relationship Id="rId9" Type="http://schemas.openxmlformats.org/officeDocument/2006/relationships/hyperlink" Target="http://www.foreign.senate.gov/" TargetMode="External"/><Relationship Id="rId14" Type="http://schemas.openxmlformats.org/officeDocument/2006/relationships/hyperlink" Target="http://www.hsdl.org/" TargetMode="External"/><Relationship Id="rId22" Type="http://schemas.openxmlformats.org/officeDocument/2006/relationships/hyperlink" Target="http://seabeemagazine.navylive.dodlive.mil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efenddemocracy.org/" TargetMode="External"/><Relationship Id="rId13" Type="http://schemas.openxmlformats.org/officeDocument/2006/relationships/hyperlink" Target="https://carnegieendowment.org/" TargetMode="External"/><Relationship Id="rId18" Type="http://schemas.openxmlformats.org/officeDocument/2006/relationships/hyperlink" Target="http://www.foreignaffairs.com/" TargetMode="External"/><Relationship Id="rId26" Type="http://schemas.openxmlformats.org/officeDocument/2006/relationships/hyperlink" Target="http://www.mod.go.jp/" TargetMode="External"/><Relationship Id="rId3" Type="http://schemas.openxmlformats.org/officeDocument/2006/relationships/hyperlink" Target="http://www.ncafp.org/" TargetMode="External"/><Relationship Id="rId21" Type="http://schemas.openxmlformats.org/officeDocument/2006/relationships/hyperlink" Target="http://www.bloomberg.com/" TargetMode="External"/><Relationship Id="rId7" Type="http://schemas.openxmlformats.org/officeDocument/2006/relationships/hyperlink" Target="http://www.wilsoncenter.org/" TargetMode="External"/><Relationship Id="rId12" Type="http://schemas.openxmlformats.org/officeDocument/2006/relationships/hyperlink" Target="http://www.brookings.edu/" TargetMode="External"/><Relationship Id="rId17" Type="http://schemas.openxmlformats.org/officeDocument/2006/relationships/hyperlink" Target="http://www.foreignpolicy.com/" TargetMode="External"/><Relationship Id="rId25" Type="http://schemas.openxmlformats.org/officeDocument/2006/relationships/hyperlink" Target="spfusa.org" TargetMode="External"/><Relationship Id="rId2" Type="http://schemas.openxmlformats.org/officeDocument/2006/relationships/notesSlide" Target="../notesSlides/notesSlide6.xml"/><Relationship Id="rId16" Type="http://schemas.openxmlformats.org/officeDocument/2006/relationships/hyperlink" Target="http://www.nationalinterest.com/" TargetMode="External"/><Relationship Id="rId20" Type="http://schemas.openxmlformats.org/officeDocument/2006/relationships/hyperlink" Target="http://www.thediplomat.com/" TargetMode="Externa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://www.hudson.org/" TargetMode="External"/><Relationship Id="rId11" Type="http://schemas.openxmlformats.org/officeDocument/2006/relationships/hyperlink" Target="http://www.heritage.org/" TargetMode="External"/><Relationship Id="rId24" Type="http://schemas.openxmlformats.org/officeDocument/2006/relationships/hyperlink" Target="http://www.lowyinstitute.org/" TargetMode="External"/><Relationship Id="rId5" Type="http://schemas.openxmlformats.org/officeDocument/2006/relationships/hyperlink" Target="http://www.rand.org/" TargetMode="External"/><Relationship Id="rId15" Type="http://schemas.openxmlformats.org/officeDocument/2006/relationships/hyperlink" Target="https://thehill.com/" TargetMode="External"/><Relationship Id="rId23" Type="http://schemas.openxmlformats.org/officeDocument/2006/relationships/hyperlink" Target="http://www.aspi.org.au/" TargetMode="External"/><Relationship Id="rId28" Type="http://schemas.openxmlformats.org/officeDocument/2006/relationships/hyperlink" Target="http://www.wikileaks.org/" TargetMode="External"/><Relationship Id="rId10" Type="http://schemas.openxmlformats.org/officeDocument/2006/relationships/hyperlink" Target="http://www.pewresearch.org/" TargetMode="External"/><Relationship Id="rId19" Type="http://schemas.openxmlformats.org/officeDocument/2006/relationships/hyperlink" Target="http://www.defensenews.com/" TargetMode="External"/><Relationship Id="rId4" Type="http://schemas.openxmlformats.org/officeDocument/2006/relationships/hyperlink" Target="http://www.csis.org/" TargetMode="External"/><Relationship Id="rId9" Type="http://schemas.openxmlformats.org/officeDocument/2006/relationships/hyperlink" Target="http://www.pewglobal.org/" TargetMode="External"/><Relationship Id="rId14" Type="http://schemas.openxmlformats.org/officeDocument/2006/relationships/hyperlink" Target="https://c4ads.org/" TargetMode="External"/><Relationship Id="rId22" Type="http://schemas.openxmlformats.org/officeDocument/2006/relationships/hyperlink" Target="http://www.stripes.com/" TargetMode="External"/><Relationship Id="rId27" Type="http://schemas.openxmlformats.org/officeDocument/2006/relationships/hyperlink" Target="http://www.css.ethz.ch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aiwandocuments.org/" TargetMode="External"/><Relationship Id="rId13" Type="http://schemas.openxmlformats.org/officeDocument/2006/relationships/hyperlink" Target="http://www.taipeitimes.com/" TargetMode="External"/><Relationship Id="rId3" Type="http://schemas.openxmlformats.org/officeDocument/2006/relationships/hyperlink" Target="http://www.president.gov.tw/" TargetMode="External"/><Relationship Id="rId7" Type="http://schemas.openxmlformats.org/officeDocument/2006/relationships/hyperlink" Target="http://focustaiwan.tw/" TargetMode="External"/><Relationship Id="rId12" Type="http://schemas.openxmlformats.org/officeDocument/2006/relationships/hyperlink" Target="http://www.taiwannews.com.tw/" TargetMode="External"/><Relationship Id="rId2" Type="http://schemas.openxmlformats.org/officeDocument/2006/relationships/notesSlide" Target="../notesSlides/notesSlide7.xml"/><Relationship Id="rId16" Type="http://schemas.openxmlformats.org/officeDocument/2006/relationships/hyperlink" Target="http://www.icrt.com.tw/" TargetMode="Externa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://www.globaltaiwan.org/" TargetMode="External"/><Relationship Id="rId11" Type="http://schemas.openxmlformats.org/officeDocument/2006/relationships/hyperlink" Target="http://www.ustaiwandefense.com/" TargetMode="External"/><Relationship Id="rId5" Type="http://schemas.openxmlformats.org/officeDocument/2006/relationships/hyperlink" Target="http://www.stat.gov.tw/" TargetMode="External"/><Relationship Id="rId15" Type="http://schemas.openxmlformats.org/officeDocument/2006/relationships/hyperlink" Target="https://chinapost.nownews.com/" TargetMode="External"/><Relationship Id="rId10" Type="http://schemas.openxmlformats.org/officeDocument/2006/relationships/hyperlink" Target="http://www.us-taiwan.org/" TargetMode="External"/><Relationship Id="rId4" Type="http://schemas.openxmlformats.org/officeDocument/2006/relationships/hyperlink" Target="http://www.mofa.gov.tw/" TargetMode="External"/><Relationship Id="rId9" Type="http://schemas.openxmlformats.org/officeDocument/2006/relationships/hyperlink" Target="fapa.org" TargetMode="External"/><Relationship Id="rId14" Type="http://schemas.openxmlformats.org/officeDocument/2006/relationships/hyperlink" Target="https://englishnews.ftv.com.tw/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cmp.com/" TargetMode="External"/><Relationship Id="rId13" Type="http://schemas.openxmlformats.org/officeDocument/2006/relationships/hyperlink" Target="http://www.chinadaily.com.cn/" TargetMode="External"/><Relationship Id="rId3" Type="http://schemas.openxmlformats.org/officeDocument/2006/relationships/hyperlink" Target="https://www.gov.uk/government/collections/six-monthly-reports-on-hong-kong" TargetMode="External"/><Relationship Id="rId7" Type="http://schemas.openxmlformats.org/officeDocument/2006/relationships/hyperlink" Target="http://english.hanban.org/" TargetMode="External"/><Relationship Id="rId12" Type="http://schemas.openxmlformats.org/officeDocument/2006/relationships/hyperlink" Target="english.cctv.com" TargetMode="External"/><Relationship Id="rId2" Type="http://schemas.openxmlformats.org/officeDocument/2006/relationships/notesSlide" Target="../notesSlides/notesSlide8.xml"/><Relationship Id="rId16" Type="http://schemas.openxmlformats.org/officeDocument/2006/relationships/hyperlink" Target="kcnawatch.co" TargetMode="Externa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www.focac.org/eng/" TargetMode="External"/><Relationship Id="rId11" Type="http://schemas.openxmlformats.org/officeDocument/2006/relationships/hyperlink" Target="https://www.fmprc.gov.cn/mfa_eng/" TargetMode="External"/><Relationship Id="rId5" Type="http://schemas.openxmlformats.org/officeDocument/2006/relationships/hyperlink" Target="http://www.aiib.org/" TargetMode="External"/><Relationship Id="rId15" Type="http://schemas.openxmlformats.org/officeDocument/2006/relationships/hyperlink" Target="english.chinamil.com.cn" TargetMode="External"/><Relationship Id="rId10" Type="http://schemas.openxmlformats.org/officeDocument/2006/relationships/hyperlink" Target="http://www.globaltimes.com.cn/" TargetMode="External"/><Relationship Id="rId4" Type="http://schemas.openxmlformats.org/officeDocument/2006/relationships/hyperlink" Target="http://english.boaoforum.org/" TargetMode="External"/><Relationship Id="rId9" Type="http://schemas.openxmlformats.org/officeDocument/2006/relationships/hyperlink" Target="en.people.cn" TargetMode="External"/><Relationship Id="rId14" Type="http://schemas.openxmlformats.org/officeDocument/2006/relationships/hyperlink" Target="usa.chinadaily.com.cn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/>
          <p:cNvSpPr txBox="1"/>
          <p:nvPr/>
        </p:nvSpPr>
        <p:spPr>
          <a:xfrm>
            <a:off x="1524000" y="1103541"/>
            <a:ext cx="9144000" cy="5790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endParaRPr lang="en-US" altLang="zh-TW" sz="2000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>
              <a:lnSpc>
                <a:spcPct val="130000"/>
              </a:lnSpc>
            </a:pPr>
            <a:r>
              <a:rPr lang="en-US" altLang="zh-TW" sz="6000" b="1" dirty="0">
                <a:solidFill>
                  <a:srgbClr val="FF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Homework # 02</a:t>
            </a:r>
          </a:p>
          <a:p>
            <a:pPr algn="ctr">
              <a:lnSpc>
                <a:spcPct val="130000"/>
              </a:lnSpc>
            </a:pPr>
            <a:endParaRPr lang="en-US" altLang="zh-TW" sz="2000" b="1" dirty="0">
              <a:solidFill>
                <a:srgbClr val="FF505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>
              <a:lnSpc>
                <a:spcPct val="130000"/>
              </a:lnSpc>
            </a:pPr>
            <a:r>
              <a:rPr lang="en-US" altLang="zh-TW" sz="6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File Name:</a:t>
            </a:r>
          </a:p>
          <a:p>
            <a:pPr algn="ctr">
              <a:lnSpc>
                <a:spcPct val="130000"/>
              </a:lnSpc>
            </a:pPr>
            <a:endParaRPr lang="en-US" altLang="zh-TW" sz="2000" b="1" dirty="0">
              <a:solidFill>
                <a:srgbClr val="FF505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>
              <a:lnSpc>
                <a:spcPct val="130000"/>
              </a:lnSpc>
            </a:pPr>
            <a:r>
              <a:rPr lang="en-US" altLang="zh-TW" sz="2800" b="1" dirty="0">
                <a:solidFill>
                  <a:srgbClr val="FF5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110368151_</a:t>
            </a:r>
            <a:r>
              <a:rPr lang="zh-TW" altLang="en-US" sz="2800" b="1" dirty="0">
                <a:solidFill>
                  <a:srgbClr val="FF5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呂彥旻</a:t>
            </a:r>
            <a:r>
              <a:rPr lang="en-US" altLang="zh-TW" sz="2800" b="1" dirty="0">
                <a:solidFill>
                  <a:srgbClr val="FF5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_02_SM_Transform Conventional Industry.pptx</a:t>
            </a:r>
          </a:p>
          <a:p>
            <a:pPr algn="ctr">
              <a:lnSpc>
                <a:spcPct val="130000"/>
              </a:lnSpc>
            </a:pPr>
            <a:endParaRPr lang="en-US" altLang="zh-TW" sz="2000" b="1" dirty="0">
              <a:solidFill>
                <a:srgbClr val="FF505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>
              <a:lnSpc>
                <a:spcPct val="130000"/>
              </a:lnSpc>
            </a:pPr>
            <a:r>
              <a:rPr lang="en-US" altLang="zh-TW" sz="3200" b="1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Due Time: 2022.04.07, Thursday, 23:59:59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348CE-42C7-4BB2-AB25-5F3566EB04A4}" type="slidenum">
              <a:rPr lang="en-US" altLang="zh-TW" smtClean="0"/>
              <a:pPr/>
              <a:t>0</a:t>
            </a:fld>
            <a:endParaRPr lang="en-US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1524000" y="260648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dirty="0">
                <a:solidFill>
                  <a:srgbClr val="FF0000"/>
                </a:solidFill>
                <a:latin typeface="Bodoni MT Black" panose="02070A03080606020203" pitchFamily="18" charset="0"/>
                <a:ea typeface="標楷體" panose="03000509000000000000" pitchFamily="65" charset="-120"/>
              </a:rPr>
              <a:t>Strategy Maps</a:t>
            </a:r>
          </a:p>
        </p:txBody>
      </p:sp>
    </p:spTree>
    <p:extLst>
      <p:ext uri="{BB962C8B-B14F-4D97-AF65-F5344CB8AC3E}">
        <p14:creationId xmlns:p14="http://schemas.microsoft.com/office/powerpoint/2010/main" val="22417111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編號版面配置區 5"/>
          <p:cNvSpPr txBox="1">
            <a:spLocks noGrp="1"/>
          </p:cNvSpPr>
          <p:nvPr/>
        </p:nvSpPr>
        <p:spPr bwMode="auto">
          <a:xfrm>
            <a:off x="8399463" y="6248400"/>
            <a:ext cx="213360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r">
              <a:spcBef>
                <a:spcPct val="0"/>
              </a:spcBef>
              <a:buNone/>
            </a:pPr>
            <a:fld id="{88E017DC-ED9B-41D2-A968-AFB235D0147C}" type="slidenum">
              <a:rPr lang="en-US" altLang="zh-TW" sz="1800" u="sng">
                <a:solidFill>
                  <a:srgbClr val="FF0000"/>
                </a:solidFill>
                <a:latin typeface="Bodoni MT Black" panose="02070A03080606020203" pitchFamily="18" charset="0"/>
              </a:rPr>
              <a:pPr algn="r">
                <a:spcBef>
                  <a:spcPct val="0"/>
                </a:spcBef>
                <a:buNone/>
              </a:pPr>
              <a:t>9</a:t>
            </a:fld>
            <a:endParaRPr lang="en-US" altLang="zh-TW" sz="1800" u="sng">
              <a:solidFill>
                <a:srgbClr val="FF0000"/>
              </a:solidFill>
              <a:latin typeface="Bodoni MT Black" panose="02070A03080606020203" pitchFamily="18" charset="0"/>
            </a:endParaRPr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12914"/>
            <a:ext cx="9144000" cy="5145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8" name="Rectangle 2"/>
          <p:cNvSpPr txBox="1">
            <a:spLocks noChangeArrowheads="1"/>
          </p:cNvSpPr>
          <p:nvPr/>
        </p:nvSpPr>
        <p:spPr bwMode="auto">
          <a:xfrm>
            <a:off x="1524000" y="908050"/>
            <a:ext cx="9144000" cy="433388"/>
          </a:xfrm>
          <a:prstGeom prst="rect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b"/>
          <a:lstStyle>
            <a:lvl1pPr marL="444500" indent="-4445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0" hangingPunct="0">
              <a:spcBef>
                <a:spcPct val="0"/>
              </a:spcBef>
              <a:buNone/>
            </a:pPr>
            <a:r>
              <a:rPr kumimoji="1" lang="en-US" altLang="zh-TW" sz="3000" dirty="0">
                <a:solidFill>
                  <a:srgbClr val="FFFFFF"/>
                </a:solidFill>
                <a:latin typeface="Bodoni MT Black" panose="02070A03080606020203" pitchFamily="18" charset="0"/>
              </a:rPr>
              <a:t>San Francisco, California, USA, June 3, 2015</a:t>
            </a:r>
            <a:endParaRPr lang="zh-TW" altLang="en-US" sz="3000" dirty="0">
              <a:solidFill>
                <a:srgbClr val="FFFFFF"/>
              </a:solidFill>
              <a:latin typeface="Bodoni MT Black" panose="02070A03080606020203" pitchFamily="18" charset="0"/>
              <a:cs typeface="Times New Roman" panose="02020603050405020304" pitchFamily="18" charset="0"/>
            </a:endParaRPr>
          </a:p>
        </p:txBody>
      </p:sp>
      <p:sp>
        <p:nvSpPr>
          <p:cNvPr id="4102" name="矩形 6"/>
          <p:cNvSpPr>
            <a:spLocks noChangeArrowheads="1"/>
          </p:cNvSpPr>
          <p:nvPr/>
        </p:nvSpPr>
        <p:spPr bwMode="auto">
          <a:xfrm>
            <a:off x="1524000" y="0"/>
            <a:ext cx="9144000" cy="52322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dist" eaLnBrk="1" hangingPunct="1">
              <a:spcBef>
                <a:spcPct val="0"/>
              </a:spcBef>
              <a:buNone/>
              <a:defRPr/>
            </a:pPr>
            <a:r>
              <a:rPr lang="en-US" altLang="zh-TW" sz="2800" spc="-100" dirty="0">
                <a:solidFill>
                  <a:srgbClr val="FFFFFF"/>
                </a:solidFill>
                <a:latin typeface="Bodoni MT Black" panose="02070A03080606020203" pitchFamily="18" charset="0"/>
                <a:ea typeface="標楷體" panose="03000509000000000000" pitchFamily="65" charset="-120"/>
              </a:rPr>
              <a:t>Taipei Tech – Prof. Cheng-</a:t>
            </a:r>
            <a:r>
              <a:rPr lang="en-US" altLang="zh-TW" sz="2800" spc="-100" dirty="0" err="1">
                <a:solidFill>
                  <a:srgbClr val="FFFFFF"/>
                </a:solidFill>
                <a:latin typeface="Bodoni MT Black" panose="02070A03080606020203" pitchFamily="18" charset="0"/>
                <a:ea typeface="標楷體" panose="03000509000000000000" pitchFamily="65" charset="-120"/>
              </a:rPr>
              <a:t>Chieh</a:t>
            </a:r>
            <a:r>
              <a:rPr lang="en-US" altLang="zh-TW" sz="2800" spc="-100" dirty="0">
                <a:solidFill>
                  <a:srgbClr val="FFFFFF"/>
                </a:solidFill>
                <a:latin typeface="Bodoni MT Black" panose="02070A03080606020203" pitchFamily="18" charset="0"/>
                <a:ea typeface="標楷體" panose="03000509000000000000" pitchFamily="65" charset="-120"/>
              </a:rPr>
              <a:t> Yu - CV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534400" y="6601209"/>
            <a:ext cx="2133600" cy="268139"/>
          </a:xfrm>
        </p:spPr>
        <p:txBody>
          <a:bodyPr/>
          <a:lstStyle/>
          <a:p>
            <a:fld id="{266737B7-A712-4E51-901D-978CD7518958}" type="slidenum">
              <a:rPr kumimoji="1" lang="en-US" altLang="zh-TW">
                <a:solidFill>
                  <a:srgbClr val="000000"/>
                </a:solidFill>
                <a:ea typeface="新細明體" panose="02020500000000000000" pitchFamily="18" charset="-120"/>
              </a:rPr>
              <a:pPr/>
              <a:t>9</a:t>
            </a:fld>
            <a:endParaRPr kumimoji="1" lang="en-US" altLang="zh-TW" dirty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8635088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同心圆 49"/>
          <p:cNvSpPr>
            <a:spLocks noChangeArrowheads="1"/>
          </p:cNvSpPr>
          <p:nvPr/>
        </p:nvSpPr>
        <p:spPr bwMode="auto">
          <a:xfrm>
            <a:off x="585788" y="-2524125"/>
            <a:ext cx="11020425" cy="11018838"/>
          </a:xfrm>
          <a:custGeom>
            <a:avLst/>
            <a:gdLst>
              <a:gd name="T0" fmla="*/ 5510213 w 21600"/>
              <a:gd name="T1" fmla="*/ 0 h 21600"/>
              <a:gd name="T2" fmla="*/ 1613778 w 21600"/>
              <a:gd name="T3" fmla="*/ 1613546 h 21600"/>
              <a:gd name="T4" fmla="*/ 0 w 21600"/>
              <a:gd name="T5" fmla="*/ 5509419 h 21600"/>
              <a:gd name="T6" fmla="*/ 1613778 w 21600"/>
              <a:gd name="T7" fmla="*/ 9405292 h 21600"/>
              <a:gd name="T8" fmla="*/ 5510213 w 21600"/>
              <a:gd name="T9" fmla="*/ 11018838 h 21600"/>
              <a:gd name="T10" fmla="*/ 9406647 w 21600"/>
              <a:gd name="T11" fmla="*/ 9405292 h 21600"/>
              <a:gd name="T12" fmla="*/ 11020425 w 21600"/>
              <a:gd name="T13" fmla="*/ 5509419 h 21600"/>
              <a:gd name="T14" fmla="*/ 9406647 w 21600"/>
              <a:gd name="T15" fmla="*/ 16135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450" y="10800"/>
                </a:moveTo>
                <a:cubicBezTo>
                  <a:pt x="450" y="16516"/>
                  <a:pt x="5084" y="21150"/>
                  <a:pt x="10800" y="21150"/>
                </a:cubicBezTo>
                <a:cubicBezTo>
                  <a:pt x="16516" y="21150"/>
                  <a:pt x="21150" y="16516"/>
                  <a:pt x="21150" y="10800"/>
                </a:cubicBezTo>
                <a:cubicBezTo>
                  <a:pt x="21150" y="5084"/>
                  <a:pt x="16516" y="450"/>
                  <a:pt x="10800" y="450"/>
                </a:cubicBezTo>
                <a:cubicBezTo>
                  <a:pt x="5084" y="450"/>
                  <a:pt x="450" y="5084"/>
                  <a:pt x="450" y="10800"/>
                </a:cubicBezTo>
                <a:close/>
              </a:path>
            </a:pathLst>
          </a:custGeom>
          <a:solidFill>
            <a:srgbClr val="AEDC46">
              <a:alpha val="1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051" name="同心圆 50"/>
          <p:cNvSpPr>
            <a:spLocks noChangeArrowheads="1"/>
          </p:cNvSpPr>
          <p:nvPr/>
        </p:nvSpPr>
        <p:spPr bwMode="auto">
          <a:xfrm>
            <a:off x="1301750" y="-1806575"/>
            <a:ext cx="9586913" cy="9585325"/>
          </a:xfrm>
          <a:custGeom>
            <a:avLst/>
            <a:gdLst>
              <a:gd name="T0" fmla="*/ 4793457 w 21600"/>
              <a:gd name="T1" fmla="*/ 0 h 21600"/>
              <a:gd name="T2" fmla="*/ 1403861 w 21600"/>
              <a:gd name="T3" fmla="*/ 1403629 h 21600"/>
              <a:gd name="T4" fmla="*/ 0 w 21600"/>
              <a:gd name="T5" fmla="*/ 4792663 h 21600"/>
              <a:gd name="T6" fmla="*/ 1403861 w 21600"/>
              <a:gd name="T7" fmla="*/ 8181696 h 21600"/>
              <a:gd name="T8" fmla="*/ 4793457 w 21600"/>
              <a:gd name="T9" fmla="*/ 9585325 h 21600"/>
              <a:gd name="T10" fmla="*/ 8183052 w 21600"/>
              <a:gd name="T11" fmla="*/ 8181696 h 21600"/>
              <a:gd name="T12" fmla="*/ 9586913 w 21600"/>
              <a:gd name="T13" fmla="*/ 4792663 h 21600"/>
              <a:gd name="T14" fmla="*/ 8183052 w 21600"/>
              <a:gd name="T15" fmla="*/ 1403629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450" y="10800"/>
                </a:moveTo>
                <a:cubicBezTo>
                  <a:pt x="450" y="16516"/>
                  <a:pt x="5084" y="21150"/>
                  <a:pt x="10800" y="21150"/>
                </a:cubicBezTo>
                <a:cubicBezTo>
                  <a:pt x="16516" y="21150"/>
                  <a:pt x="21150" y="16516"/>
                  <a:pt x="21150" y="10800"/>
                </a:cubicBezTo>
                <a:cubicBezTo>
                  <a:pt x="21150" y="5084"/>
                  <a:pt x="16516" y="450"/>
                  <a:pt x="10800" y="450"/>
                </a:cubicBezTo>
                <a:cubicBezTo>
                  <a:pt x="5084" y="450"/>
                  <a:pt x="450" y="5084"/>
                  <a:pt x="450" y="10800"/>
                </a:cubicBezTo>
                <a:close/>
              </a:path>
            </a:pathLst>
          </a:custGeom>
          <a:solidFill>
            <a:srgbClr val="21AFE6">
              <a:alpha val="1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052" name="同心圆 51"/>
          <p:cNvSpPr>
            <a:spLocks noChangeArrowheads="1"/>
          </p:cNvSpPr>
          <p:nvPr/>
        </p:nvSpPr>
        <p:spPr bwMode="auto">
          <a:xfrm>
            <a:off x="1870075" y="-1238250"/>
            <a:ext cx="8451850" cy="8448675"/>
          </a:xfrm>
          <a:custGeom>
            <a:avLst/>
            <a:gdLst>
              <a:gd name="T0" fmla="*/ 4225925 w 21600"/>
              <a:gd name="T1" fmla="*/ 0 h 21600"/>
              <a:gd name="T2" fmla="*/ 1237648 w 21600"/>
              <a:gd name="T3" fmla="*/ 1237183 h 21600"/>
              <a:gd name="T4" fmla="*/ 0 w 21600"/>
              <a:gd name="T5" fmla="*/ 4224338 h 21600"/>
              <a:gd name="T6" fmla="*/ 1237648 w 21600"/>
              <a:gd name="T7" fmla="*/ 7211492 h 21600"/>
              <a:gd name="T8" fmla="*/ 4225925 w 21600"/>
              <a:gd name="T9" fmla="*/ 8448675 h 21600"/>
              <a:gd name="T10" fmla="*/ 7214202 w 21600"/>
              <a:gd name="T11" fmla="*/ 7211492 h 21600"/>
              <a:gd name="T12" fmla="*/ 8451850 w 21600"/>
              <a:gd name="T13" fmla="*/ 4224338 h 21600"/>
              <a:gd name="T14" fmla="*/ 7214202 w 21600"/>
              <a:gd name="T15" fmla="*/ 1237183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4" y="10800"/>
                </a:moveTo>
                <a:cubicBezTo>
                  <a:pt x="544" y="16464"/>
                  <a:pt x="5136" y="21056"/>
                  <a:pt x="10800" y="21056"/>
                </a:cubicBezTo>
                <a:cubicBezTo>
                  <a:pt x="16464" y="21056"/>
                  <a:pt x="21056" y="16464"/>
                  <a:pt x="21056" y="10800"/>
                </a:cubicBezTo>
                <a:cubicBezTo>
                  <a:pt x="21056" y="5136"/>
                  <a:pt x="16464" y="544"/>
                  <a:pt x="10800" y="544"/>
                </a:cubicBezTo>
                <a:cubicBezTo>
                  <a:pt x="5136" y="544"/>
                  <a:pt x="544" y="5136"/>
                  <a:pt x="544" y="10800"/>
                </a:cubicBezTo>
                <a:close/>
              </a:path>
            </a:pathLst>
          </a:custGeom>
          <a:solidFill>
            <a:srgbClr val="424242">
              <a:alpha val="1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053" name="同心圆 52"/>
          <p:cNvSpPr>
            <a:spLocks noChangeArrowheads="1"/>
          </p:cNvSpPr>
          <p:nvPr/>
        </p:nvSpPr>
        <p:spPr bwMode="auto">
          <a:xfrm>
            <a:off x="2568575" y="-541338"/>
            <a:ext cx="7054850" cy="7054851"/>
          </a:xfrm>
          <a:custGeom>
            <a:avLst/>
            <a:gdLst>
              <a:gd name="T0" fmla="*/ 3527425 w 21600"/>
              <a:gd name="T1" fmla="*/ 0 h 21600"/>
              <a:gd name="T2" fmla="*/ 1033078 w 21600"/>
              <a:gd name="T3" fmla="*/ 1033078 h 21600"/>
              <a:gd name="T4" fmla="*/ 0 w 21600"/>
              <a:gd name="T5" fmla="*/ 3527426 h 21600"/>
              <a:gd name="T6" fmla="*/ 1033078 w 21600"/>
              <a:gd name="T7" fmla="*/ 6021773 h 21600"/>
              <a:gd name="T8" fmla="*/ 3527425 w 21600"/>
              <a:gd name="T9" fmla="*/ 7054851 h 21600"/>
              <a:gd name="T10" fmla="*/ 6021772 w 21600"/>
              <a:gd name="T11" fmla="*/ 6021773 h 21600"/>
              <a:gd name="T12" fmla="*/ 7054850 w 21600"/>
              <a:gd name="T13" fmla="*/ 3527426 h 21600"/>
              <a:gd name="T14" fmla="*/ 6021772 w 21600"/>
              <a:gd name="T15" fmla="*/ 1033078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660" y="10800"/>
                </a:moveTo>
                <a:cubicBezTo>
                  <a:pt x="660" y="16400"/>
                  <a:pt x="5200" y="20940"/>
                  <a:pt x="10800" y="20940"/>
                </a:cubicBezTo>
                <a:cubicBezTo>
                  <a:pt x="16400" y="20940"/>
                  <a:pt x="20940" y="16400"/>
                  <a:pt x="20940" y="10800"/>
                </a:cubicBezTo>
                <a:cubicBezTo>
                  <a:pt x="20940" y="5200"/>
                  <a:pt x="16400" y="660"/>
                  <a:pt x="10800" y="660"/>
                </a:cubicBezTo>
                <a:cubicBezTo>
                  <a:pt x="5200" y="660"/>
                  <a:pt x="660" y="5200"/>
                  <a:pt x="660" y="10800"/>
                </a:cubicBezTo>
                <a:close/>
              </a:path>
            </a:pathLst>
          </a:custGeom>
          <a:solidFill>
            <a:srgbClr val="AEDC46">
              <a:alpha val="1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054" name="同心圆 53"/>
          <p:cNvSpPr>
            <a:spLocks noChangeArrowheads="1"/>
          </p:cNvSpPr>
          <p:nvPr/>
        </p:nvSpPr>
        <p:spPr bwMode="auto">
          <a:xfrm>
            <a:off x="3278188" y="166688"/>
            <a:ext cx="5635625" cy="5635625"/>
          </a:xfrm>
          <a:custGeom>
            <a:avLst/>
            <a:gdLst>
              <a:gd name="T0" fmla="*/ 2817813 w 21600"/>
              <a:gd name="T1" fmla="*/ 0 h 21600"/>
              <a:gd name="T2" fmla="*/ 825254 w 21600"/>
              <a:gd name="T3" fmla="*/ 825254 h 21600"/>
              <a:gd name="T4" fmla="*/ 0 w 21600"/>
              <a:gd name="T5" fmla="*/ 2817813 h 21600"/>
              <a:gd name="T6" fmla="*/ 825254 w 21600"/>
              <a:gd name="T7" fmla="*/ 4810371 h 21600"/>
              <a:gd name="T8" fmla="*/ 2817813 w 21600"/>
              <a:gd name="T9" fmla="*/ 5635625 h 21600"/>
              <a:gd name="T10" fmla="*/ 4810371 w 21600"/>
              <a:gd name="T11" fmla="*/ 4810371 h 21600"/>
              <a:gd name="T12" fmla="*/ 5635625 w 21600"/>
              <a:gd name="T13" fmla="*/ 2817813 h 21600"/>
              <a:gd name="T14" fmla="*/ 4810371 w 21600"/>
              <a:gd name="T15" fmla="*/ 825254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844" y="10800"/>
                </a:moveTo>
                <a:cubicBezTo>
                  <a:pt x="844" y="16299"/>
                  <a:pt x="5301" y="20756"/>
                  <a:pt x="10800" y="20756"/>
                </a:cubicBezTo>
                <a:cubicBezTo>
                  <a:pt x="16299" y="20756"/>
                  <a:pt x="20756" y="16299"/>
                  <a:pt x="20756" y="10800"/>
                </a:cubicBezTo>
                <a:cubicBezTo>
                  <a:pt x="20756" y="5301"/>
                  <a:pt x="16299" y="844"/>
                  <a:pt x="10800" y="844"/>
                </a:cubicBezTo>
                <a:cubicBezTo>
                  <a:pt x="5301" y="844"/>
                  <a:pt x="844" y="5301"/>
                  <a:pt x="844" y="10800"/>
                </a:cubicBezTo>
                <a:close/>
              </a:path>
            </a:pathLst>
          </a:custGeom>
          <a:solidFill>
            <a:srgbClr val="21AFE6">
              <a:alpha val="1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055" name="同心圆 54"/>
          <p:cNvSpPr>
            <a:spLocks noChangeArrowheads="1"/>
          </p:cNvSpPr>
          <p:nvPr/>
        </p:nvSpPr>
        <p:spPr bwMode="auto">
          <a:xfrm>
            <a:off x="4019550" y="908050"/>
            <a:ext cx="4152900" cy="4152900"/>
          </a:xfrm>
          <a:custGeom>
            <a:avLst/>
            <a:gdLst>
              <a:gd name="T0" fmla="*/ 2076450 w 21600"/>
              <a:gd name="T1" fmla="*/ 0 h 21600"/>
              <a:gd name="T2" fmla="*/ 608131 w 21600"/>
              <a:gd name="T3" fmla="*/ 608131 h 21600"/>
              <a:gd name="T4" fmla="*/ 0 w 21600"/>
              <a:gd name="T5" fmla="*/ 2076450 h 21600"/>
              <a:gd name="T6" fmla="*/ 608131 w 21600"/>
              <a:gd name="T7" fmla="*/ 3544769 h 21600"/>
              <a:gd name="T8" fmla="*/ 2076450 w 21600"/>
              <a:gd name="T9" fmla="*/ 4152900 h 21600"/>
              <a:gd name="T10" fmla="*/ 3544769 w 21600"/>
              <a:gd name="T11" fmla="*/ 3544769 h 21600"/>
              <a:gd name="T12" fmla="*/ 4152900 w 21600"/>
              <a:gd name="T13" fmla="*/ 2076450 h 21600"/>
              <a:gd name="T14" fmla="*/ 3544769 w 21600"/>
              <a:gd name="T15" fmla="*/ 608131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039" y="10800"/>
                </a:moveTo>
                <a:cubicBezTo>
                  <a:pt x="1039" y="16191"/>
                  <a:pt x="5409" y="20561"/>
                  <a:pt x="10800" y="20561"/>
                </a:cubicBezTo>
                <a:cubicBezTo>
                  <a:pt x="16191" y="20561"/>
                  <a:pt x="20561" y="16191"/>
                  <a:pt x="20561" y="10800"/>
                </a:cubicBezTo>
                <a:cubicBezTo>
                  <a:pt x="20561" y="5409"/>
                  <a:pt x="16191" y="1039"/>
                  <a:pt x="10800" y="1039"/>
                </a:cubicBezTo>
                <a:cubicBezTo>
                  <a:pt x="5409" y="1039"/>
                  <a:pt x="1039" y="5409"/>
                  <a:pt x="1039" y="10800"/>
                </a:cubicBezTo>
                <a:close/>
              </a:path>
            </a:pathLst>
          </a:custGeom>
          <a:solidFill>
            <a:srgbClr val="424242">
              <a:alpha val="1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2057" name="Group 9"/>
          <p:cNvGrpSpPr>
            <a:grpSpLocks/>
          </p:cNvGrpSpPr>
          <p:nvPr/>
        </p:nvGrpSpPr>
        <p:grpSpPr bwMode="auto">
          <a:xfrm>
            <a:off x="4494213" y="2454275"/>
            <a:ext cx="3332162" cy="962025"/>
            <a:chOff x="0" y="0"/>
            <a:chExt cx="7390607" cy="2132808"/>
          </a:xfrm>
        </p:grpSpPr>
        <p:sp useBgFill="1">
          <p:nvSpPr>
            <p:cNvPr id="2074" name="椭圆 21"/>
            <p:cNvSpPr>
              <a:spLocks noChangeArrowheads="1"/>
            </p:cNvSpPr>
            <p:nvPr/>
          </p:nvSpPr>
          <p:spPr bwMode="auto">
            <a:xfrm>
              <a:off x="0" y="1"/>
              <a:ext cx="2132807" cy="2132807"/>
            </a:xfrm>
            <a:prstGeom prst="ellipse">
              <a:avLst/>
            </a:prstGeom>
            <a:ln w="25400">
              <a:solidFill>
                <a:srgbClr val="AEDC46"/>
              </a:solidFill>
              <a:bevel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400" b="1">
                <a:solidFill>
                  <a:srgbClr val="181818"/>
                </a:solidFill>
                <a:ea typeface="方正兰亭特黑简体" panose="02000000000000000000" pitchFamily="2" charset="-122"/>
              </a:endParaRPr>
            </a:p>
          </p:txBody>
        </p:sp>
        <p:sp useBgFill="1">
          <p:nvSpPr>
            <p:cNvPr id="2075" name="椭圆 22"/>
            <p:cNvSpPr>
              <a:spLocks noChangeArrowheads="1"/>
            </p:cNvSpPr>
            <p:nvPr/>
          </p:nvSpPr>
          <p:spPr bwMode="auto">
            <a:xfrm>
              <a:off x="2611042" y="1"/>
              <a:ext cx="2132807" cy="2132807"/>
            </a:xfrm>
            <a:prstGeom prst="ellipse">
              <a:avLst/>
            </a:prstGeom>
            <a:ln w="25400">
              <a:solidFill>
                <a:srgbClr val="21AFE6"/>
              </a:solidFill>
              <a:bevel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400" b="1">
                <a:solidFill>
                  <a:srgbClr val="181818"/>
                </a:solidFill>
                <a:ea typeface="方正兰亭特黑简体" panose="02000000000000000000" pitchFamily="2" charset="-122"/>
              </a:endParaRPr>
            </a:p>
          </p:txBody>
        </p:sp>
        <p:sp useBgFill="1">
          <p:nvSpPr>
            <p:cNvPr id="2076" name="椭圆 23"/>
            <p:cNvSpPr>
              <a:spLocks noChangeArrowheads="1"/>
            </p:cNvSpPr>
            <p:nvPr/>
          </p:nvSpPr>
          <p:spPr bwMode="auto">
            <a:xfrm>
              <a:off x="5257800" y="0"/>
              <a:ext cx="2132807" cy="2132807"/>
            </a:xfrm>
            <a:prstGeom prst="ellipse">
              <a:avLst/>
            </a:prstGeom>
            <a:ln w="25400">
              <a:solidFill>
                <a:srgbClr val="424242"/>
              </a:solidFill>
              <a:bevel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400" b="1">
                <a:solidFill>
                  <a:srgbClr val="181818"/>
                </a:solidFill>
                <a:ea typeface="方正兰亭特黑简体" panose="02000000000000000000" pitchFamily="2" charset="-122"/>
              </a:endParaRPr>
            </a:p>
          </p:txBody>
        </p:sp>
        <p:sp>
          <p:nvSpPr>
            <p:cNvPr id="2077" name="椭圆 24"/>
            <p:cNvSpPr>
              <a:spLocks noChangeArrowheads="1"/>
            </p:cNvSpPr>
            <p:nvPr/>
          </p:nvSpPr>
          <p:spPr bwMode="auto">
            <a:xfrm>
              <a:off x="112317" y="112318"/>
              <a:ext cx="1908175" cy="1908175"/>
            </a:xfrm>
            <a:prstGeom prst="ellipse">
              <a:avLst/>
            </a:prstGeom>
            <a:solidFill>
              <a:srgbClr val="AEDC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400" b="1">
                <a:solidFill>
                  <a:srgbClr val="181818"/>
                </a:solidFill>
                <a:ea typeface="方正兰亭特黑简体" panose="02000000000000000000" pitchFamily="2" charset="-122"/>
              </a:endParaRPr>
            </a:p>
          </p:txBody>
        </p:sp>
        <p:sp>
          <p:nvSpPr>
            <p:cNvPr id="2078" name="椭圆 25"/>
            <p:cNvSpPr>
              <a:spLocks noChangeArrowheads="1"/>
            </p:cNvSpPr>
            <p:nvPr/>
          </p:nvSpPr>
          <p:spPr bwMode="auto">
            <a:xfrm>
              <a:off x="5370117" y="112318"/>
              <a:ext cx="1908175" cy="1908175"/>
            </a:xfrm>
            <a:prstGeom prst="ellipse">
              <a:avLst/>
            </a:pr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400" b="1">
                <a:solidFill>
                  <a:srgbClr val="181818"/>
                </a:solidFill>
                <a:ea typeface="方正兰亭特黑简体" panose="02000000000000000000" pitchFamily="2" charset="-122"/>
              </a:endParaRPr>
            </a:p>
          </p:txBody>
        </p:sp>
        <p:sp>
          <p:nvSpPr>
            <p:cNvPr id="2079" name="椭圆 26"/>
            <p:cNvSpPr>
              <a:spLocks noChangeArrowheads="1"/>
            </p:cNvSpPr>
            <p:nvPr/>
          </p:nvSpPr>
          <p:spPr bwMode="auto">
            <a:xfrm>
              <a:off x="2723358" y="112317"/>
              <a:ext cx="1908175" cy="1908175"/>
            </a:xfrm>
            <a:prstGeom prst="ellipse">
              <a:avLst/>
            </a:prstGeom>
            <a:solidFill>
              <a:srgbClr val="21AF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400" b="1">
                <a:solidFill>
                  <a:srgbClr val="181818"/>
                </a:solidFill>
                <a:ea typeface="方正兰亭特黑简体" panose="02000000000000000000" pitchFamily="2" charset="-122"/>
              </a:endParaRPr>
            </a:p>
          </p:txBody>
        </p:sp>
      </p:grpSp>
      <p:sp>
        <p:nvSpPr>
          <p:cNvPr id="2058" name="圆角矩形 28"/>
          <p:cNvSpPr>
            <a:spLocks noChangeArrowheads="1"/>
          </p:cNvSpPr>
          <p:nvPr/>
        </p:nvSpPr>
        <p:spPr bwMode="auto">
          <a:xfrm rot="5400000">
            <a:off x="10282238" y="3794125"/>
            <a:ext cx="550862" cy="96838"/>
          </a:xfrm>
          <a:prstGeom prst="roundRect">
            <a:avLst>
              <a:gd name="adj" fmla="val 50000"/>
            </a:avLst>
          </a:prstGeom>
          <a:solidFill>
            <a:srgbClr val="AEDC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9" name="圆角矩形 29"/>
          <p:cNvSpPr>
            <a:spLocks noChangeArrowheads="1"/>
          </p:cNvSpPr>
          <p:nvPr/>
        </p:nvSpPr>
        <p:spPr bwMode="auto">
          <a:xfrm rot="5400000">
            <a:off x="10282237" y="4427538"/>
            <a:ext cx="550863" cy="96838"/>
          </a:xfrm>
          <a:prstGeom prst="roundRect">
            <a:avLst>
              <a:gd name="adj" fmla="val 50000"/>
            </a:avLst>
          </a:prstGeom>
          <a:solidFill>
            <a:srgbClr val="21AFE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60" name="圆角矩形 30"/>
          <p:cNvSpPr>
            <a:spLocks noChangeArrowheads="1"/>
          </p:cNvSpPr>
          <p:nvPr/>
        </p:nvSpPr>
        <p:spPr bwMode="auto">
          <a:xfrm rot="5400000">
            <a:off x="10282238" y="5035550"/>
            <a:ext cx="550862" cy="96838"/>
          </a:xfrm>
          <a:prstGeom prst="roundRect">
            <a:avLst>
              <a:gd name="adj" fmla="val 50000"/>
            </a:avLst>
          </a:prstGeom>
          <a:solidFill>
            <a:srgbClr val="42424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61" name="Freeform 275"/>
          <p:cNvSpPr>
            <a:spLocks noChangeArrowheads="1"/>
          </p:cNvSpPr>
          <p:nvPr/>
        </p:nvSpPr>
        <p:spPr bwMode="auto">
          <a:xfrm>
            <a:off x="4791075" y="2749550"/>
            <a:ext cx="439738" cy="400050"/>
          </a:xfrm>
          <a:custGeom>
            <a:avLst/>
            <a:gdLst>
              <a:gd name="T0" fmla="*/ 437211 w 174"/>
              <a:gd name="T1" fmla="*/ 260792 h 158"/>
              <a:gd name="T2" fmla="*/ 366448 w 174"/>
              <a:gd name="T3" fmla="*/ 164578 h 158"/>
              <a:gd name="T4" fmla="*/ 358867 w 174"/>
              <a:gd name="T5" fmla="*/ 162046 h 158"/>
              <a:gd name="T6" fmla="*/ 348758 w 174"/>
              <a:gd name="T7" fmla="*/ 164578 h 158"/>
              <a:gd name="T8" fmla="*/ 280523 w 174"/>
              <a:gd name="T9" fmla="*/ 260792 h 158"/>
              <a:gd name="T10" fmla="*/ 280523 w 174"/>
              <a:gd name="T11" fmla="*/ 270920 h 158"/>
              <a:gd name="T12" fmla="*/ 288104 w 174"/>
              <a:gd name="T13" fmla="*/ 278516 h 158"/>
              <a:gd name="T14" fmla="*/ 328540 w 174"/>
              <a:gd name="T15" fmla="*/ 278516 h 158"/>
              <a:gd name="T16" fmla="*/ 295686 w 174"/>
              <a:gd name="T17" fmla="*/ 316495 h 158"/>
              <a:gd name="T18" fmla="*/ 187015 w 174"/>
              <a:gd name="T19" fmla="*/ 349411 h 158"/>
              <a:gd name="T20" fmla="*/ 85926 w 174"/>
              <a:gd name="T21" fmla="*/ 298772 h 158"/>
              <a:gd name="T22" fmla="*/ 53072 w 174"/>
              <a:gd name="T23" fmla="*/ 189897 h 158"/>
              <a:gd name="T24" fmla="*/ 103616 w 174"/>
              <a:gd name="T25" fmla="*/ 88619 h 158"/>
              <a:gd name="T26" fmla="*/ 212287 w 174"/>
              <a:gd name="T27" fmla="*/ 53171 h 158"/>
              <a:gd name="T28" fmla="*/ 310849 w 174"/>
              <a:gd name="T29" fmla="*/ 103810 h 158"/>
              <a:gd name="T30" fmla="*/ 346230 w 174"/>
              <a:gd name="T31" fmla="*/ 106342 h 158"/>
              <a:gd name="T32" fmla="*/ 348758 w 174"/>
              <a:gd name="T33" fmla="*/ 73427 h 158"/>
              <a:gd name="T34" fmla="*/ 217342 w 174"/>
              <a:gd name="T35" fmla="*/ 5064 h 158"/>
              <a:gd name="T36" fmla="*/ 73290 w 174"/>
              <a:gd name="T37" fmla="*/ 50639 h 158"/>
              <a:gd name="T38" fmla="*/ 2527 w 174"/>
              <a:gd name="T39" fmla="*/ 184833 h 158"/>
              <a:gd name="T40" fmla="*/ 48017 w 174"/>
              <a:gd name="T41" fmla="*/ 329155 h 158"/>
              <a:gd name="T42" fmla="*/ 181961 w 174"/>
              <a:gd name="T43" fmla="*/ 397518 h 158"/>
              <a:gd name="T44" fmla="*/ 199651 w 174"/>
              <a:gd name="T45" fmla="*/ 400050 h 158"/>
              <a:gd name="T46" fmla="*/ 326013 w 174"/>
              <a:gd name="T47" fmla="*/ 351943 h 158"/>
              <a:gd name="T48" fmla="*/ 381612 w 174"/>
              <a:gd name="T49" fmla="*/ 278516 h 158"/>
              <a:gd name="T50" fmla="*/ 427102 w 174"/>
              <a:gd name="T51" fmla="*/ 278516 h 158"/>
              <a:gd name="T52" fmla="*/ 437211 w 174"/>
              <a:gd name="T53" fmla="*/ 270920 h 158"/>
              <a:gd name="T54" fmla="*/ 437211 w 174"/>
              <a:gd name="T55" fmla="*/ 260792 h 15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74"/>
              <a:gd name="T85" fmla="*/ 0 h 158"/>
              <a:gd name="T86" fmla="*/ 174 w 174"/>
              <a:gd name="T87" fmla="*/ 158 h 158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74" h="158">
                <a:moveTo>
                  <a:pt x="173" y="103"/>
                </a:moveTo>
                <a:cubicBezTo>
                  <a:pt x="145" y="65"/>
                  <a:pt x="145" y="65"/>
                  <a:pt x="145" y="65"/>
                </a:cubicBezTo>
                <a:cubicBezTo>
                  <a:pt x="144" y="64"/>
                  <a:pt x="143" y="64"/>
                  <a:pt x="142" y="64"/>
                </a:cubicBezTo>
                <a:cubicBezTo>
                  <a:pt x="141" y="64"/>
                  <a:pt x="139" y="64"/>
                  <a:pt x="138" y="65"/>
                </a:cubicBezTo>
                <a:cubicBezTo>
                  <a:pt x="111" y="103"/>
                  <a:pt x="111" y="103"/>
                  <a:pt x="111" y="103"/>
                </a:cubicBezTo>
                <a:cubicBezTo>
                  <a:pt x="110" y="104"/>
                  <a:pt x="110" y="106"/>
                  <a:pt x="111" y="107"/>
                </a:cubicBezTo>
                <a:cubicBezTo>
                  <a:pt x="111" y="109"/>
                  <a:pt x="113" y="110"/>
                  <a:pt x="114" y="110"/>
                </a:cubicBezTo>
                <a:cubicBezTo>
                  <a:pt x="130" y="110"/>
                  <a:pt x="130" y="110"/>
                  <a:pt x="130" y="110"/>
                </a:cubicBezTo>
                <a:cubicBezTo>
                  <a:pt x="126" y="115"/>
                  <a:pt x="122" y="120"/>
                  <a:pt x="117" y="125"/>
                </a:cubicBezTo>
                <a:cubicBezTo>
                  <a:pt x="105" y="135"/>
                  <a:pt x="90" y="140"/>
                  <a:pt x="74" y="138"/>
                </a:cubicBezTo>
                <a:cubicBezTo>
                  <a:pt x="58" y="137"/>
                  <a:pt x="44" y="130"/>
                  <a:pt x="34" y="118"/>
                </a:cubicBezTo>
                <a:cubicBezTo>
                  <a:pt x="24" y="106"/>
                  <a:pt x="19" y="91"/>
                  <a:pt x="21" y="75"/>
                </a:cubicBezTo>
                <a:cubicBezTo>
                  <a:pt x="22" y="59"/>
                  <a:pt x="29" y="45"/>
                  <a:pt x="41" y="35"/>
                </a:cubicBezTo>
                <a:cubicBezTo>
                  <a:pt x="53" y="25"/>
                  <a:pt x="68" y="20"/>
                  <a:pt x="84" y="21"/>
                </a:cubicBezTo>
                <a:cubicBezTo>
                  <a:pt x="99" y="23"/>
                  <a:pt x="113" y="30"/>
                  <a:pt x="123" y="41"/>
                </a:cubicBezTo>
                <a:cubicBezTo>
                  <a:pt x="127" y="45"/>
                  <a:pt x="133" y="46"/>
                  <a:pt x="137" y="42"/>
                </a:cubicBezTo>
                <a:cubicBezTo>
                  <a:pt x="141" y="39"/>
                  <a:pt x="141" y="33"/>
                  <a:pt x="138" y="29"/>
                </a:cubicBezTo>
                <a:cubicBezTo>
                  <a:pt x="125" y="13"/>
                  <a:pt x="106" y="4"/>
                  <a:pt x="86" y="2"/>
                </a:cubicBezTo>
                <a:cubicBezTo>
                  <a:pt x="65" y="0"/>
                  <a:pt x="45" y="7"/>
                  <a:pt x="29" y="20"/>
                </a:cubicBezTo>
                <a:cubicBezTo>
                  <a:pt x="13" y="34"/>
                  <a:pt x="3" y="53"/>
                  <a:pt x="1" y="73"/>
                </a:cubicBezTo>
                <a:cubicBezTo>
                  <a:pt x="0" y="94"/>
                  <a:pt x="6" y="114"/>
                  <a:pt x="19" y="130"/>
                </a:cubicBezTo>
                <a:cubicBezTo>
                  <a:pt x="33" y="146"/>
                  <a:pt x="52" y="156"/>
                  <a:pt x="72" y="157"/>
                </a:cubicBezTo>
                <a:cubicBezTo>
                  <a:pt x="75" y="158"/>
                  <a:pt x="77" y="158"/>
                  <a:pt x="79" y="158"/>
                </a:cubicBezTo>
                <a:cubicBezTo>
                  <a:pt x="97" y="158"/>
                  <a:pt x="115" y="151"/>
                  <a:pt x="129" y="139"/>
                </a:cubicBezTo>
                <a:cubicBezTo>
                  <a:pt x="139" y="131"/>
                  <a:pt x="146" y="121"/>
                  <a:pt x="151" y="110"/>
                </a:cubicBezTo>
                <a:cubicBezTo>
                  <a:pt x="169" y="110"/>
                  <a:pt x="169" y="110"/>
                  <a:pt x="169" y="110"/>
                </a:cubicBezTo>
                <a:cubicBezTo>
                  <a:pt x="171" y="110"/>
                  <a:pt x="172" y="109"/>
                  <a:pt x="173" y="107"/>
                </a:cubicBezTo>
                <a:cubicBezTo>
                  <a:pt x="174" y="106"/>
                  <a:pt x="174" y="104"/>
                  <a:pt x="173" y="1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062" name="Group 20"/>
          <p:cNvGrpSpPr>
            <a:grpSpLocks/>
          </p:cNvGrpSpPr>
          <p:nvPr/>
        </p:nvGrpSpPr>
        <p:grpSpPr bwMode="auto">
          <a:xfrm>
            <a:off x="7107238" y="2732088"/>
            <a:ext cx="449262" cy="434975"/>
            <a:chOff x="0" y="0"/>
            <a:chExt cx="668337" cy="646113"/>
          </a:xfrm>
        </p:grpSpPr>
        <p:sp>
          <p:nvSpPr>
            <p:cNvPr id="2071" name="Freeform 276"/>
            <p:cNvSpPr>
              <a:spLocks noChangeArrowheads="1"/>
            </p:cNvSpPr>
            <p:nvPr/>
          </p:nvSpPr>
          <p:spPr bwMode="auto">
            <a:xfrm>
              <a:off x="173037" y="439738"/>
              <a:ext cx="407988" cy="206375"/>
            </a:xfrm>
            <a:custGeom>
              <a:avLst/>
              <a:gdLst>
                <a:gd name="T0" fmla="*/ 389273 w 109"/>
                <a:gd name="T1" fmla="*/ 0 h 55"/>
                <a:gd name="T2" fmla="*/ 217095 w 109"/>
                <a:gd name="T3" fmla="*/ 30018 h 55"/>
                <a:gd name="T4" fmla="*/ 205866 w 109"/>
                <a:gd name="T5" fmla="*/ 37523 h 55"/>
                <a:gd name="T6" fmla="*/ 209609 w 109"/>
                <a:gd name="T7" fmla="*/ 56284 h 55"/>
                <a:gd name="T8" fmla="*/ 250782 w 109"/>
                <a:gd name="T9" fmla="*/ 93807 h 55"/>
                <a:gd name="T10" fmla="*/ 63631 w 109"/>
                <a:gd name="T11" fmla="*/ 56284 h 55"/>
                <a:gd name="T12" fmla="*/ 11229 w 109"/>
                <a:gd name="T13" fmla="*/ 63789 h 55"/>
                <a:gd name="T14" fmla="*/ 18715 w 109"/>
                <a:gd name="T15" fmla="*/ 116320 h 55"/>
                <a:gd name="T16" fmla="*/ 194636 w 109"/>
                <a:gd name="T17" fmla="*/ 176357 h 55"/>
                <a:gd name="T18" fmla="*/ 306927 w 109"/>
                <a:gd name="T19" fmla="*/ 150091 h 55"/>
                <a:gd name="T20" fmla="*/ 355586 w 109"/>
                <a:gd name="T21" fmla="*/ 198870 h 55"/>
                <a:gd name="T22" fmla="*/ 366815 w 109"/>
                <a:gd name="T23" fmla="*/ 206375 h 55"/>
                <a:gd name="T24" fmla="*/ 370558 w 109"/>
                <a:gd name="T25" fmla="*/ 202623 h 55"/>
                <a:gd name="T26" fmla="*/ 381787 w 109"/>
                <a:gd name="T27" fmla="*/ 191366 h 55"/>
                <a:gd name="T28" fmla="*/ 407988 w 109"/>
                <a:gd name="T29" fmla="*/ 18761 h 55"/>
                <a:gd name="T30" fmla="*/ 404245 w 109"/>
                <a:gd name="T31" fmla="*/ 3752 h 55"/>
                <a:gd name="T32" fmla="*/ 389273 w 109"/>
                <a:gd name="T33" fmla="*/ 0 h 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09"/>
                <a:gd name="T52" fmla="*/ 0 h 55"/>
                <a:gd name="T53" fmla="*/ 109 w 109"/>
                <a:gd name="T54" fmla="*/ 55 h 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09" h="55">
                  <a:moveTo>
                    <a:pt x="104" y="0"/>
                  </a:moveTo>
                  <a:cubicBezTo>
                    <a:pt x="58" y="8"/>
                    <a:pt x="58" y="8"/>
                    <a:pt x="58" y="8"/>
                  </a:cubicBezTo>
                  <a:cubicBezTo>
                    <a:pt x="57" y="8"/>
                    <a:pt x="55" y="9"/>
                    <a:pt x="55" y="10"/>
                  </a:cubicBezTo>
                  <a:cubicBezTo>
                    <a:pt x="54" y="12"/>
                    <a:pt x="55" y="13"/>
                    <a:pt x="56" y="15"/>
                  </a:cubicBezTo>
                  <a:cubicBezTo>
                    <a:pt x="67" y="25"/>
                    <a:pt x="67" y="25"/>
                    <a:pt x="67" y="25"/>
                  </a:cubicBezTo>
                  <a:cubicBezTo>
                    <a:pt x="50" y="30"/>
                    <a:pt x="31" y="27"/>
                    <a:pt x="17" y="15"/>
                  </a:cubicBezTo>
                  <a:cubicBezTo>
                    <a:pt x="12" y="12"/>
                    <a:pt x="6" y="13"/>
                    <a:pt x="3" y="17"/>
                  </a:cubicBezTo>
                  <a:cubicBezTo>
                    <a:pt x="0" y="22"/>
                    <a:pt x="1" y="28"/>
                    <a:pt x="5" y="31"/>
                  </a:cubicBezTo>
                  <a:cubicBezTo>
                    <a:pt x="19" y="41"/>
                    <a:pt x="35" y="47"/>
                    <a:pt x="52" y="47"/>
                  </a:cubicBezTo>
                  <a:cubicBezTo>
                    <a:pt x="62" y="47"/>
                    <a:pt x="72" y="44"/>
                    <a:pt x="82" y="40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6" y="54"/>
                    <a:pt x="97" y="55"/>
                    <a:pt x="98" y="55"/>
                  </a:cubicBezTo>
                  <a:cubicBezTo>
                    <a:pt x="98" y="55"/>
                    <a:pt x="99" y="55"/>
                    <a:pt x="99" y="54"/>
                  </a:cubicBezTo>
                  <a:cubicBezTo>
                    <a:pt x="100" y="54"/>
                    <a:pt x="101" y="53"/>
                    <a:pt x="102" y="51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4"/>
                    <a:pt x="109" y="2"/>
                    <a:pt x="108" y="1"/>
                  </a:cubicBezTo>
                  <a:cubicBezTo>
                    <a:pt x="107" y="0"/>
                    <a:pt x="106" y="0"/>
                    <a:pt x="10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2" name="Freeform 277"/>
            <p:cNvSpPr>
              <a:spLocks noChangeArrowheads="1"/>
            </p:cNvSpPr>
            <p:nvPr/>
          </p:nvSpPr>
          <p:spPr bwMode="auto">
            <a:xfrm>
              <a:off x="363537" y="0"/>
              <a:ext cx="304800" cy="382588"/>
            </a:xfrm>
            <a:custGeom>
              <a:avLst/>
              <a:gdLst>
                <a:gd name="T0" fmla="*/ 176859 w 81"/>
                <a:gd name="T1" fmla="*/ 86270 h 102"/>
                <a:gd name="T2" fmla="*/ 191911 w 81"/>
                <a:gd name="T3" fmla="*/ 18754 h 102"/>
                <a:gd name="T4" fmla="*/ 188148 w 81"/>
                <a:gd name="T5" fmla="*/ 3751 h 102"/>
                <a:gd name="T6" fmla="*/ 173096 w 81"/>
                <a:gd name="T7" fmla="*/ 0 h 102"/>
                <a:gd name="T8" fmla="*/ 7526 w 81"/>
                <a:gd name="T9" fmla="*/ 67516 h 102"/>
                <a:gd name="T10" fmla="*/ 0 w 81"/>
                <a:gd name="T11" fmla="*/ 78768 h 102"/>
                <a:gd name="T12" fmla="*/ 3763 w 81"/>
                <a:gd name="T13" fmla="*/ 90021 h 102"/>
                <a:gd name="T14" fmla="*/ 116652 w 81"/>
                <a:gd name="T15" fmla="*/ 225052 h 102"/>
                <a:gd name="T16" fmla="*/ 127941 w 81"/>
                <a:gd name="T17" fmla="*/ 232553 h 102"/>
                <a:gd name="T18" fmla="*/ 131704 w 81"/>
                <a:gd name="T19" fmla="*/ 232553 h 102"/>
                <a:gd name="T20" fmla="*/ 142993 w 81"/>
                <a:gd name="T21" fmla="*/ 221301 h 102"/>
                <a:gd name="T22" fmla="*/ 158044 w 81"/>
                <a:gd name="T23" fmla="*/ 165038 h 102"/>
                <a:gd name="T24" fmla="*/ 222015 w 81"/>
                <a:gd name="T25" fmla="*/ 341329 h 102"/>
                <a:gd name="T26" fmla="*/ 252119 w 81"/>
                <a:gd name="T27" fmla="*/ 382588 h 102"/>
                <a:gd name="T28" fmla="*/ 255881 w 81"/>
                <a:gd name="T29" fmla="*/ 382588 h 102"/>
                <a:gd name="T30" fmla="*/ 293511 w 81"/>
                <a:gd name="T31" fmla="*/ 348830 h 102"/>
                <a:gd name="T32" fmla="*/ 176859 w 81"/>
                <a:gd name="T33" fmla="*/ 86270 h 10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102"/>
                <a:gd name="T53" fmla="*/ 81 w 81"/>
                <a:gd name="T54" fmla="*/ 102 h 10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102">
                  <a:moveTo>
                    <a:pt x="47" y="23"/>
                  </a:moveTo>
                  <a:cubicBezTo>
                    <a:pt x="51" y="5"/>
                    <a:pt x="51" y="5"/>
                    <a:pt x="51" y="5"/>
                  </a:cubicBezTo>
                  <a:cubicBezTo>
                    <a:pt x="52" y="4"/>
                    <a:pt x="51" y="2"/>
                    <a:pt x="50" y="1"/>
                  </a:cubicBezTo>
                  <a:cubicBezTo>
                    <a:pt x="49" y="0"/>
                    <a:pt x="47" y="0"/>
                    <a:pt x="46" y="0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8"/>
                    <a:pt x="0" y="19"/>
                    <a:pt x="0" y="21"/>
                  </a:cubicBezTo>
                  <a:cubicBezTo>
                    <a:pt x="0" y="22"/>
                    <a:pt x="0" y="23"/>
                    <a:pt x="1" y="24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1" y="61"/>
                    <a:pt x="33" y="62"/>
                    <a:pt x="34" y="62"/>
                  </a:cubicBezTo>
                  <a:cubicBezTo>
                    <a:pt x="34" y="62"/>
                    <a:pt x="34" y="62"/>
                    <a:pt x="35" y="62"/>
                  </a:cubicBezTo>
                  <a:cubicBezTo>
                    <a:pt x="36" y="61"/>
                    <a:pt x="37" y="60"/>
                    <a:pt x="38" y="59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54" y="56"/>
                    <a:pt x="61" y="73"/>
                    <a:pt x="59" y="91"/>
                  </a:cubicBezTo>
                  <a:cubicBezTo>
                    <a:pt x="58" y="96"/>
                    <a:pt x="62" y="101"/>
                    <a:pt x="67" y="102"/>
                  </a:cubicBezTo>
                  <a:cubicBezTo>
                    <a:pt x="68" y="102"/>
                    <a:pt x="68" y="102"/>
                    <a:pt x="68" y="102"/>
                  </a:cubicBezTo>
                  <a:cubicBezTo>
                    <a:pt x="73" y="102"/>
                    <a:pt x="77" y="98"/>
                    <a:pt x="78" y="93"/>
                  </a:cubicBezTo>
                  <a:cubicBezTo>
                    <a:pt x="81" y="65"/>
                    <a:pt x="68" y="39"/>
                    <a:pt x="4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3" name="Freeform 278"/>
            <p:cNvSpPr>
              <a:spLocks noChangeArrowheads="1"/>
            </p:cNvSpPr>
            <p:nvPr/>
          </p:nvSpPr>
          <p:spPr bwMode="auto">
            <a:xfrm>
              <a:off x="0" y="46038"/>
              <a:ext cx="303213" cy="396875"/>
            </a:xfrm>
            <a:custGeom>
              <a:avLst/>
              <a:gdLst>
                <a:gd name="T0" fmla="*/ 224602 w 81"/>
                <a:gd name="T1" fmla="*/ 205926 h 106"/>
                <a:gd name="T2" fmla="*/ 209629 w 81"/>
                <a:gd name="T3" fmla="*/ 202182 h 106"/>
                <a:gd name="T4" fmla="*/ 153478 w 81"/>
                <a:gd name="T5" fmla="*/ 217158 h 106"/>
                <a:gd name="T6" fmla="*/ 277009 w 81"/>
                <a:gd name="T7" fmla="*/ 71138 h 106"/>
                <a:gd name="T8" fmla="*/ 295726 w 81"/>
                <a:gd name="T9" fmla="*/ 26209 h 106"/>
                <a:gd name="T10" fmla="*/ 247062 w 81"/>
                <a:gd name="T11" fmla="*/ 7488 h 106"/>
                <a:gd name="T12" fmla="*/ 74867 w 81"/>
                <a:gd name="T13" fmla="*/ 239623 h 106"/>
                <a:gd name="T14" fmla="*/ 11230 w 81"/>
                <a:gd name="T15" fmla="*/ 258343 h 106"/>
                <a:gd name="T16" fmla="*/ 0 w 81"/>
                <a:gd name="T17" fmla="*/ 269575 h 106"/>
                <a:gd name="T18" fmla="*/ 3743 w 81"/>
                <a:gd name="T19" fmla="*/ 284552 h 106"/>
                <a:gd name="T20" fmla="*/ 142248 w 81"/>
                <a:gd name="T21" fmla="*/ 393131 h 106"/>
                <a:gd name="T22" fmla="*/ 153478 w 81"/>
                <a:gd name="T23" fmla="*/ 396875 h 106"/>
                <a:gd name="T24" fmla="*/ 157222 w 81"/>
                <a:gd name="T25" fmla="*/ 396875 h 106"/>
                <a:gd name="T26" fmla="*/ 168452 w 81"/>
                <a:gd name="T27" fmla="*/ 385643 h 106"/>
                <a:gd name="T28" fmla="*/ 228346 w 81"/>
                <a:gd name="T29" fmla="*/ 220902 h 106"/>
                <a:gd name="T30" fmla="*/ 224602 w 81"/>
                <a:gd name="T31" fmla="*/ 205926 h 10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1"/>
                <a:gd name="T49" fmla="*/ 0 h 106"/>
                <a:gd name="T50" fmla="*/ 81 w 81"/>
                <a:gd name="T51" fmla="*/ 106 h 10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1" h="106">
                  <a:moveTo>
                    <a:pt x="60" y="55"/>
                  </a:moveTo>
                  <a:cubicBezTo>
                    <a:pt x="59" y="54"/>
                    <a:pt x="57" y="54"/>
                    <a:pt x="56" y="54"/>
                  </a:cubicBezTo>
                  <a:cubicBezTo>
                    <a:pt x="41" y="58"/>
                    <a:pt x="41" y="58"/>
                    <a:pt x="41" y="58"/>
                  </a:cubicBezTo>
                  <a:cubicBezTo>
                    <a:pt x="45" y="41"/>
                    <a:pt x="57" y="27"/>
                    <a:pt x="74" y="19"/>
                  </a:cubicBezTo>
                  <a:cubicBezTo>
                    <a:pt x="79" y="17"/>
                    <a:pt x="81" y="12"/>
                    <a:pt x="79" y="7"/>
                  </a:cubicBezTo>
                  <a:cubicBezTo>
                    <a:pt x="77" y="2"/>
                    <a:pt x="71" y="0"/>
                    <a:pt x="66" y="2"/>
                  </a:cubicBezTo>
                  <a:cubicBezTo>
                    <a:pt x="41" y="13"/>
                    <a:pt x="24" y="37"/>
                    <a:pt x="20" y="64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1" y="69"/>
                    <a:pt x="0" y="70"/>
                    <a:pt x="0" y="72"/>
                  </a:cubicBezTo>
                  <a:cubicBezTo>
                    <a:pt x="0" y="74"/>
                    <a:pt x="0" y="75"/>
                    <a:pt x="1" y="76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39" y="106"/>
                    <a:pt x="40" y="106"/>
                    <a:pt x="41" y="106"/>
                  </a:cubicBezTo>
                  <a:cubicBezTo>
                    <a:pt x="41" y="106"/>
                    <a:pt x="41" y="106"/>
                    <a:pt x="42" y="106"/>
                  </a:cubicBezTo>
                  <a:cubicBezTo>
                    <a:pt x="43" y="105"/>
                    <a:pt x="44" y="105"/>
                    <a:pt x="45" y="103"/>
                  </a:cubicBezTo>
                  <a:cubicBezTo>
                    <a:pt x="61" y="59"/>
                    <a:pt x="61" y="59"/>
                    <a:pt x="61" y="59"/>
                  </a:cubicBezTo>
                  <a:cubicBezTo>
                    <a:pt x="61" y="58"/>
                    <a:pt x="61" y="56"/>
                    <a:pt x="60" y="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63" name="Group 24"/>
          <p:cNvGrpSpPr>
            <a:grpSpLocks/>
          </p:cNvGrpSpPr>
          <p:nvPr/>
        </p:nvGrpSpPr>
        <p:grpSpPr bwMode="auto">
          <a:xfrm>
            <a:off x="5926138" y="2747963"/>
            <a:ext cx="477837" cy="401637"/>
            <a:chOff x="0" y="0"/>
            <a:chExt cx="709613" cy="596900"/>
          </a:xfrm>
        </p:grpSpPr>
        <p:sp>
          <p:nvSpPr>
            <p:cNvPr id="2069" name="Freeform 279"/>
            <p:cNvSpPr>
              <a:spLocks noChangeArrowheads="1"/>
            </p:cNvSpPr>
            <p:nvPr/>
          </p:nvSpPr>
          <p:spPr bwMode="auto">
            <a:xfrm>
              <a:off x="120650" y="244475"/>
              <a:ext cx="588963" cy="352425"/>
            </a:xfrm>
            <a:custGeom>
              <a:avLst/>
              <a:gdLst>
                <a:gd name="T0" fmla="*/ 585212 w 157"/>
                <a:gd name="T1" fmla="*/ 146219 h 94"/>
                <a:gd name="T2" fmla="*/ 480174 w 157"/>
                <a:gd name="T3" fmla="*/ 3749 h 94"/>
                <a:gd name="T4" fmla="*/ 468920 w 157"/>
                <a:gd name="T5" fmla="*/ 0 h 94"/>
                <a:gd name="T6" fmla="*/ 457666 w 157"/>
                <a:gd name="T7" fmla="*/ 3749 h 94"/>
                <a:gd name="T8" fmla="*/ 352628 w 157"/>
                <a:gd name="T9" fmla="*/ 146219 h 94"/>
                <a:gd name="T10" fmla="*/ 352628 w 157"/>
                <a:gd name="T11" fmla="*/ 161216 h 94"/>
                <a:gd name="T12" fmla="*/ 363882 w 157"/>
                <a:gd name="T13" fmla="*/ 172463 h 94"/>
                <a:gd name="T14" fmla="*/ 423903 w 157"/>
                <a:gd name="T15" fmla="*/ 172463 h 94"/>
                <a:gd name="T16" fmla="*/ 375136 w 157"/>
                <a:gd name="T17" fmla="*/ 228701 h 94"/>
                <a:gd name="T18" fmla="*/ 213827 w 157"/>
                <a:gd name="T19" fmla="*/ 277441 h 94"/>
                <a:gd name="T20" fmla="*/ 67524 w 157"/>
                <a:gd name="T21" fmla="*/ 206206 h 94"/>
                <a:gd name="T22" fmla="*/ 15005 w 157"/>
                <a:gd name="T23" fmla="*/ 202457 h 94"/>
                <a:gd name="T24" fmla="*/ 15005 w 157"/>
                <a:gd name="T25" fmla="*/ 251197 h 94"/>
                <a:gd name="T26" fmla="*/ 210076 w 157"/>
                <a:gd name="T27" fmla="*/ 348676 h 94"/>
                <a:gd name="T28" fmla="*/ 232584 w 157"/>
                <a:gd name="T29" fmla="*/ 352425 h 94"/>
                <a:gd name="T30" fmla="*/ 420152 w 157"/>
                <a:gd name="T31" fmla="*/ 281190 h 94"/>
                <a:gd name="T32" fmla="*/ 502682 w 157"/>
                <a:gd name="T33" fmla="*/ 172463 h 94"/>
                <a:gd name="T34" fmla="*/ 570206 w 157"/>
                <a:gd name="T35" fmla="*/ 172463 h 94"/>
                <a:gd name="T36" fmla="*/ 585212 w 157"/>
                <a:gd name="T37" fmla="*/ 161216 h 94"/>
                <a:gd name="T38" fmla="*/ 585212 w 157"/>
                <a:gd name="T39" fmla="*/ 146219 h 9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57"/>
                <a:gd name="T61" fmla="*/ 0 h 94"/>
                <a:gd name="T62" fmla="*/ 157 w 157"/>
                <a:gd name="T63" fmla="*/ 94 h 9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57" h="94">
                  <a:moveTo>
                    <a:pt x="156" y="39"/>
                  </a:moveTo>
                  <a:cubicBezTo>
                    <a:pt x="128" y="1"/>
                    <a:pt x="128" y="1"/>
                    <a:pt x="128" y="1"/>
                  </a:cubicBezTo>
                  <a:cubicBezTo>
                    <a:pt x="128" y="0"/>
                    <a:pt x="126" y="0"/>
                    <a:pt x="125" y="0"/>
                  </a:cubicBezTo>
                  <a:cubicBezTo>
                    <a:pt x="124" y="0"/>
                    <a:pt x="122" y="0"/>
                    <a:pt x="122" y="1"/>
                  </a:cubicBezTo>
                  <a:cubicBezTo>
                    <a:pt x="94" y="39"/>
                    <a:pt x="94" y="39"/>
                    <a:pt x="94" y="39"/>
                  </a:cubicBezTo>
                  <a:cubicBezTo>
                    <a:pt x="93" y="40"/>
                    <a:pt x="93" y="42"/>
                    <a:pt x="94" y="43"/>
                  </a:cubicBezTo>
                  <a:cubicBezTo>
                    <a:pt x="94" y="45"/>
                    <a:pt x="96" y="46"/>
                    <a:pt x="97" y="46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09" y="51"/>
                    <a:pt x="105" y="56"/>
                    <a:pt x="100" y="61"/>
                  </a:cubicBezTo>
                  <a:cubicBezTo>
                    <a:pt x="88" y="71"/>
                    <a:pt x="73" y="76"/>
                    <a:pt x="57" y="74"/>
                  </a:cubicBezTo>
                  <a:cubicBezTo>
                    <a:pt x="42" y="73"/>
                    <a:pt x="28" y="66"/>
                    <a:pt x="18" y="55"/>
                  </a:cubicBezTo>
                  <a:cubicBezTo>
                    <a:pt x="15" y="51"/>
                    <a:pt x="8" y="50"/>
                    <a:pt x="4" y="54"/>
                  </a:cubicBezTo>
                  <a:cubicBezTo>
                    <a:pt x="1" y="57"/>
                    <a:pt x="0" y="63"/>
                    <a:pt x="4" y="67"/>
                  </a:cubicBezTo>
                  <a:cubicBezTo>
                    <a:pt x="17" y="82"/>
                    <a:pt x="35" y="92"/>
                    <a:pt x="56" y="93"/>
                  </a:cubicBezTo>
                  <a:cubicBezTo>
                    <a:pt x="58" y="94"/>
                    <a:pt x="60" y="94"/>
                    <a:pt x="62" y="94"/>
                  </a:cubicBezTo>
                  <a:cubicBezTo>
                    <a:pt x="81" y="94"/>
                    <a:pt x="98" y="87"/>
                    <a:pt x="112" y="75"/>
                  </a:cubicBezTo>
                  <a:cubicBezTo>
                    <a:pt x="122" y="67"/>
                    <a:pt x="129" y="57"/>
                    <a:pt x="134" y="46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4" y="46"/>
                    <a:pt x="155" y="45"/>
                    <a:pt x="156" y="43"/>
                  </a:cubicBezTo>
                  <a:cubicBezTo>
                    <a:pt x="157" y="42"/>
                    <a:pt x="157" y="40"/>
                    <a:pt x="156" y="3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0" name="Freeform 280"/>
            <p:cNvSpPr>
              <a:spLocks noChangeArrowheads="1"/>
            </p:cNvSpPr>
            <p:nvPr/>
          </p:nvSpPr>
          <p:spPr bwMode="auto">
            <a:xfrm>
              <a:off x="0" y="0"/>
              <a:ext cx="585788" cy="363538"/>
            </a:xfrm>
            <a:custGeom>
              <a:avLst/>
              <a:gdLst>
                <a:gd name="T0" fmla="*/ 131427 w 156"/>
                <a:gd name="T1" fmla="*/ 359790 h 97"/>
                <a:gd name="T2" fmla="*/ 232813 w 156"/>
                <a:gd name="T3" fmla="*/ 217373 h 97"/>
                <a:gd name="T4" fmla="*/ 236568 w 156"/>
                <a:gd name="T5" fmla="*/ 198634 h 97"/>
                <a:gd name="T6" fmla="*/ 221548 w 156"/>
                <a:gd name="T7" fmla="*/ 191139 h 97"/>
                <a:gd name="T8" fmla="*/ 165222 w 156"/>
                <a:gd name="T9" fmla="*/ 191139 h 97"/>
                <a:gd name="T10" fmla="*/ 371750 w 156"/>
                <a:gd name="T11" fmla="*/ 82452 h 97"/>
                <a:gd name="T12" fmla="*/ 518197 w 156"/>
                <a:gd name="T13" fmla="*/ 157408 h 97"/>
                <a:gd name="T14" fmla="*/ 570768 w 156"/>
                <a:gd name="T15" fmla="*/ 161156 h 97"/>
                <a:gd name="T16" fmla="*/ 574523 w 156"/>
                <a:gd name="T17" fmla="*/ 112434 h 97"/>
                <a:gd name="T18" fmla="*/ 379260 w 156"/>
                <a:gd name="T19" fmla="*/ 11243 h 97"/>
                <a:gd name="T20" fmla="*/ 82611 w 156"/>
                <a:gd name="T21" fmla="*/ 191139 h 97"/>
                <a:gd name="T22" fmla="*/ 15020 w 156"/>
                <a:gd name="T23" fmla="*/ 191139 h 97"/>
                <a:gd name="T24" fmla="*/ 0 w 156"/>
                <a:gd name="T25" fmla="*/ 198634 h 97"/>
                <a:gd name="T26" fmla="*/ 3755 w 156"/>
                <a:gd name="T27" fmla="*/ 217373 h 97"/>
                <a:gd name="T28" fmla="*/ 105141 w 156"/>
                <a:gd name="T29" fmla="*/ 359790 h 97"/>
                <a:gd name="T30" fmla="*/ 116407 w 156"/>
                <a:gd name="T31" fmla="*/ 363538 h 97"/>
                <a:gd name="T32" fmla="*/ 131427 w 156"/>
                <a:gd name="T33" fmla="*/ 359790 h 9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56"/>
                <a:gd name="T52" fmla="*/ 0 h 97"/>
                <a:gd name="T53" fmla="*/ 156 w 156"/>
                <a:gd name="T54" fmla="*/ 97 h 9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56" h="97">
                  <a:moveTo>
                    <a:pt x="35" y="96"/>
                  </a:moveTo>
                  <a:cubicBezTo>
                    <a:pt x="62" y="58"/>
                    <a:pt x="62" y="58"/>
                    <a:pt x="62" y="58"/>
                  </a:cubicBezTo>
                  <a:cubicBezTo>
                    <a:pt x="63" y="56"/>
                    <a:pt x="63" y="55"/>
                    <a:pt x="63" y="53"/>
                  </a:cubicBezTo>
                  <a:cubicBezTo>
                    <a:pt x="62" y="52"/>
                    <a:pt x="61" y="51"/>
                    <a:pt x="59" y="51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55" y="32"/>
                    <a:pt x="76" y="20"/>
                    <a:pt x="99" y="22"/>
                  </a:cubicBezTo>
                  <a:cubicBezTo>
                    <a:pt x="114" y="24"/>
                    <a:pt x="128" y="31"/>
                    <a:pt x="138" y="42"/>
                  </a:cubicBezTo>
                  <a:cubicBezTo>
                    <a:pt x="142" y="46"/>
                    <a:pt x="148" y="47"/>
                    <a:pt x="152" y="43"/>
                  </a:cubicBezTo>
                  <a:cubicBezTo>
                    <a:pt x="156" y="40"/>
                    <a:pt x="156" y="34"/>
                    <a:pt x="153" y="30"/>
                  </a:cubicBezTo>
                  <a:cubicBezTo>
                    <a:pt x="140" y="14"/>
                    <a:pt x="121" y="5"/>
                    <a:pt x="101" y="3"/>
                  </a:cubicBezTo>
                  <a:cubicBezTo>
                    <a:pt x="66" y="0"/>
                    <a:pt x="35" y="20"/>
                    <a:pt x="22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2" y="51"/>
                    <a:pt x="1" y="52"/>
                    <a:pt x="0" y="53"/>
                  </a:cubicBezTo>
                  <a:cubicBezTo>
                    <a:pt x="0" y="55"/>
                    <a:pt x="0" y="56"/>
                    <a:pt x="1" y="58"/>
                  </a:cubicBezTo>
                  <a:cubicBezTo>
                    <a:pt x="28" y="96"/>
                    <a:pt x="28" y="96"/>
                    <a:pt x="28" y="96"/>
                  </a:cubicBezTo>
                  <a:cubicBezTo>
                    <a:pt x="29" y="97"/>
                    <a:pt x="30" y="97"/>
                    <a:pt x="31" y="97"/>
                  </a:cubicBezTo>
                  <a:cubicBezTo>
                    <a:pt x="33" y="97"/>
                    <a:pt x="34" y="97"/>
                    <a:pt x="35" y="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64" name="矩形 6"/>
          <p:cNvSpPr>
            <a:spLocks noChangeArrowheads="1"/>
          </p:cNvSpPr>
          <p:nvPr/>
        </p:nvSpPr>
        <p:spPr bwMode="auto">
          <a:xfrm>
            <a:off x="1" y="6052227"/>
            <a:ext cx="12192000" cy="80577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66" name="矩形 7"/>
          <p:cNvSpPr>
            <a:spLocks noChangeArrowheads="1"/>
          </p:cNvSpPr>
          <p:nvPr/>
        </p:nvSpPr>
        <p:spPr bwMode="auto">
          <a:xfrm>
            <a:off x="0" y="6007100"/>
            <a:ext cx="4165600" cy="152400"/>
          </a:xfrm>
          <a:prstGeom prst="rect">
            <a:avLst/>
          </a:prstGeom>
          <a:solidFill>
            <a:srgbClr val="AEDC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67" name="矩形 43"/>
          <p:cNvSpPr>
            <a:spLocks noChangeArrowheads="1"/>
          </p:cNvSpPr>
          <p:nvPr/>
        </p:nvSpPr>
        <p:spPr bwMode="auto">
          <a:xfrm>
            <a:off x="4165600" y="6007100"/>
            <a:ext cx="4203700" cy="152400"/>
          </a:xfrm>
          <a:prstGeom prst="rect">
            <a:avLst/>
          </a:prstGeom>
          <a:solidFill>
            <a:srgbClr val="21AFE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68" name="矩形 44"/>
          <p:cNvSpPr>
            <a:spLocks noChangeArrowheads="1"/>
          </p:cNvSpPr>
          <p:nvPr/>
        </p:nvSpPr>
        <p:spPr bwMode="auto">
          <a:xfrm>
            <a:off x="8348663" y="6007100"/>
            <a:ext cx="3843337" cy="152400"/>
          </a:xfrm>
          <a:prstGeom prst="rect">
            <a:avLst/>
          </a:prstGeom>
          <a:solidFill>
            <a:srgbClr val="42424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1" name="矩形 12">
            <a:extLst>
              <a:ext uri="{FF2B5EF4-FFF2-40B4-BE49-F238E27FC236}">
                <a16:creationId xmlns:a16="http://schemas.microsoft.com/office/drawing/2014/main" id="{5B01AC7F-3C51-4664-9558-49831B067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0814" y="3503613"/>
            <a:ext cx="5148262" cy="2018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ts val="5000"/>
              </a:lnSpc>
            </a:pPr>
            <a:r>
              <a:rPr lang="zh-TW" altLang="en-US" sz="4800" b="1" i="1" dirty="0">
                <a:solidFill>
                  <a:srgbClr val="AEDC4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宋体" panose="02010600030101010101" pitchFamily="2" charset="-122"/>
              </a:rPr>
              <a:t>台灣傳統產業轉型</a:t>
            </a:r>
            <a:endParaRPr lang="zh-CN" altLang="en-US" sz="4800" b="1" i="1" dirty="0">
              <a:solidFill>
                <a:srgbClr val="AEDC46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宋体" panose="02010600030101010101" pitchFamily="2" charset="-122"/>
            </a:endParaRPr>
          </a:p>
          <a:p>
            <a:pPr algn="r" eaLnBrk="1" hangingPunct="1">
              <a:lnSpc>
                <a:spcPts val="5000"/>
              </a:lnSpc>
            </a:pPr>
            <a:r>
              <a:rPr lang="zh-TW" altLang="en-US" sz="4800" b="1" i="1" dirty="0">
                <a:solidFill>
                  <a:srgbClr val="21AFE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運動鞋產業</a:t>
            </a:r>
            <a:endParaRPr lang="en-US" altLang="zh-TW" sz="4800" b="1" i="1" dirty="0">
              <a:solidFill>
                <a:srgbClr val="21AFE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 eaLnBrk="1" hangingPunct="1">
              <a:lnSpc>
                <a:spcPts val="5000"/>
              </a:lnSpc>
            </a:pPr>
            <a:r>
              <a:rPr lang="zh-TW" altLang="en-US" sz="4800" b="1" i="1" dirty="0">
                <a:solidFill>
                  <a:srgbClr val="4242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宋体" panose="02010600030101010101" pitchFamily="2" charset="-122"/>
              </a:rPr>
              <a:t>寶成工業</a:t>
            </a:r>
            <a:endParaRPr lang="zh-CN" altLang="en-US" sz="4800" b="1" i="1" dirty="0">
              <a:solidFill>
                <a:srgbClr val="424242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矩形 4"/>
          <p:cNvSpPr>
            <a:spLocks noChangeArrowheads="1"/>
          </p:cNvSpPr>
          <p:nvPr/>
        </p:nvSpPr>
        <p:spPr bwMode="auto">
          <a:xfrm>
            <a:off x="0" y="6451600"/>
            <a:ext cx="12192000" cy="406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9" name="灯片编号占位符 1"/>
          <p:cNvSpPr>
            <a:spLocks noGrp="1" noChangeArrowheads="1"/>
          </p:cNvSpPr>
          <p:nvPr/>
        </p:nvSpPr>
        <p:spPr bwMode="auto">
          <a:xfrm>
            <a:off x="9134475" y="6461125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E142CC7-6752-4AA1-96B1-E886C2A3A7C8}" type="slidenum">
              <a:rPr lang="zh-CN" altLang="en-US" b="1" i="1">
                <a:solidFill>
                  <a:srgbClr val="424242"/>
                </a:solidFill>
              </a:rPr>
              <a:pPr eaLnBrk="1" hangingPunct="1"/>
              <a:t>11</a:t>
            </a:fld>
            <a:endParaRPr lang="zh-CN" altLang="en-US" b="1" i="1">
              <a:solidFill>
                <a:srgbClr val="424242"/>
              </a:solidFill>
            </a:endParaRPr>
          </a:p>
        </p:txBody>
      </p:sp>
      <p:sp>
        <p:nvSpPr>
          <p:cNvPr id="15370" name="矩形 2"/>
          <p:cNvSpPr>
            <a:spLocks noChangeArrowheads="1"/>
          </p:cNvSpPr>
          <p:nvPr/>
        </p:nvSpPr>
        <p:spPr bwMode="auto">
          <a:xfrm>
            <a:off x="3638550" y="247650"/>
            <a:ext cx="48958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TW" altLang="en-US" sz="48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宋体" panose="02010600030101010101" pitchFamily="2" charset="-122"/>
              </a:rPr>
              <a:t>寶成工業</a:t>
            </a:r>
            <a:endParaRPr lang="zh-CN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371" name="矩形 12"/>
          <p:cNvSpPr>
            <a:spLocks noChangeArrowheads="1"/>
          </p:cNvSpPr>
          <p:nvPr/>
        </p:nvSpPr>
        <p:spPr bwMode="auto">
          <a:xfrm>
            <a:off x="1067118" y="1074821"/>
            <a:ext cx="10239058" cy="1311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TW" altLang="en-US" sz="2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宋体" panose="02010600030101010101" pitchFamily="2" charset="-122"/>
              </a:rPr>
              <a:t>起初從事塑膠鞋的生產和製造，後來開始專注於運動鞋和休閒鞋的產業。</a:t>
            </a:r>
            <a:endParaRPr lang="zh-CN" altLang="en-US" sz="28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宋体" panose="02010600030101010101" pitchFamily="2" charset="-122"/>
            </a:endParaRPr>
          </a:p>
        </p:txBody>
      </p:sp>
      <p:sp>
        <p:nvSpPr>
          <p:cNvPr id="15372" name="矩形 13"/>
          <p:cNvSpPr>
            <a:spLocks noChangeArrowheads="1"/>
          </p:cNvSpPr>
          <p:nvPr/>
        </p:nvSpPr>
        <p:spPr bwMode="auto">
          <a:xfrm>
            <a:off x="1067118" y="2277635"/>
            <a:ext cx="10239058" cy="1311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TW" altLang="en-US" sz="2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宋体" panose="02010600030101010101" pitchFamily="2" charset="-122"/>
              </a:rPr>
              <a:t>早期主要是純粹的代工製造，後來轉型為代工設計製造，因為台灣勞工意識抬頭，所以前往中國大陸、印尼及越南等地設廠。</a:t>
            </a:r>
            <a:endParaRPr lang="zh-CN" altLang="en-US" sz="28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宋体" panose="02010600030101010101" pitchFamily="2" charset="-122"/>
            </a:endParaRPr>
          </a:p>
        </p:txBody>
      </p:sp>
      <p:sp>
        <p:nvSpPr>
          <p:cNvPr id="15373" name="矩形 14"/>
          <p:cNvSpPr>
            <a:spLocks noChangeArrowheads="1"/>
          </p:cNvSpPr>
          <p:nvPr/>
        </p:nvSpPr>
        <p:spPr bwMode="auto">
          <a:xfrm>
            <a:off x="1059720" y="3480448"/>
            <a:ext cx="10239058" cy="66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TW" altLang="en-US" sz="2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宋体" panose="02010600030101010101" pitchFamily="2" charset="-122"/>
              </a:rPr>
              <a:t>由於代工製造的利潤不高，所以逐步發展運動用品零售業務。</a:t>
            </a:r>
            <a:endParaRPr lang="zh-CN" altLang="en-US" sz="28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宋体" panose="02010600030101010101" pitchFamily="2" charset="-122"/>
            </a:endParaRPr>
          </a:p>
        </p:txBody>
      </p:sp>
      <p:sp>
        <p:nvSpPr>
          <p:cNvPr id="15374" name="矩形 15"/>
          <p:cNvSpPr>
            <a:spLocks noChangeArrowheads="1"/>
          </p:cNvSpPr>
          <p:nvPr/>
        </p:nvSpPr>
        <p:spPr bwMode="auto">
          <a:xfrm>
            <a:off x="1059720" y="4685033"/>
            <a:ext cx="10239058" cy="1311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TW" altLang="en-US" sz="2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宋体" panose="02010600030101010101" pitchFamily="2" charset="-122"/>
              </a:rPr>
              <a:t>未來持續聚焦在製鞋與通路主軸，並且提升製鞋業務、精進生產技術及研發能力。</a:t>
            </a:r>
            <a:endParaRPr lang="en-US" altLang="zh-CN" sz="28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Calibri" panose="020F0502020204030204" pitchFamily="34" charset="0"/>
            </a:endParaRPr>
          </a:p>
        </p:txBody>
      </p:sp>
      <p:sp>
        <p:nvSpPr>
          <p:cNvPr id="15385" name="圆角矩形 73"/>
          <p:cNvSpPr>
            <a:spLocks noChangeArrowheads="1"/>
          </p:cNvSpPr>
          <p:nvPr/>
        </p:nvSpPr>
        <p:spPr bwMode="auto">
          <a:xfrm rot="16200000">
            <a:off x="372094" y="1601570"/>
            <a:ext cx="857381" cy="221945"/>
          </a:xfrm>
          <a:prstGeom prst="roundRect">
            <a:avLst>
              <a:gd name="adj" fmla="val 50000"/>
            </a:avLst>
          </a:prstGeom>
          <a:solidFill>
            <a:srgbClr val="21AFE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86" name="圆角矩形 74"/>
          <p:cNvSpPr>
            <a:spLocks noChangeArrowheads="1"/>
          </p:cNvSpPr>
          <p:nvPr/>
        </p:nvSpPr>
        <p:spPr bwMode="auto">
          <a:xfrm rot="16200000">
            <a:off x="372094" y="2751240"/>
            <a:ext cx="857381" cy="221945"/>
          </a:xfrm>
          <a:prstGeom prst="roundRect">
            <a:avLst>
              <a:gd name="adj" fmla="val 50000"/>
            </a:avLst>
          </a:prstGeom>
          <a:solidFill>
            <a:srgbClr val="AEDC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87" name="圆角矩形 75"/>
          <p:cNvSpPr>
            <a:spLocks noChangeArrowheads="1"/>
          </p:cNvSpPr>
          <p:nvPr/>
        </p:nvSpPr>
        <p:spPr bwMode="auto">
          <a:xfrm rot="16200000">
            <a:off x="372094" y="3978853"/>
            <a:ext cx="857381" cy="221945"/>
          </a:xfrm>
          <a:prstGeom prst="roundRect">
            <a:avLst>
              <a:gd name="adj" fmla="val 50000"/>
            </a:avLst>
          </a:prstGeom>
          <a:solidFill>
            <a:srgbClr val="42424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88" name="圆角矩形 76"/>
          <p:cNvSpPr>
            <a:spLocks noChangeArrowheads="1"/>
          </p:cNvSpPr>
          <p:nvPr/>
        </p:nvSpPr>
        <p:spPr bwMode="auto">
          <a:xfrm rot="16200000">
            <a:off x="372094" y="5174582"/>
            <a:ext cx="857381" cy="221945"/>
          </a:xfrm>
          <a:prstGeom prst="roundRect">
            <a:avLst>
              <a:gd name="adj" fmla="val 50000"/>
            </a:avLst>
          </a:prstGeom>
          <a:solidFill>
            <a:srgbClr val="21AFE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4"/>
          <p:cNvSpPr>
            <a:spLocks noChangeArrowheads="1"/>
          </p:cNvSpPr>
          <p:nvPr/>
        </p:nvSpPr>
        <p:spPr bwMode="auto">
          <a:xfrm>
            <a:off x="0" y="6451600"/>
            <a:ext cx="12192000" cy="406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5" name="灯片编号占位符 1"/>
          <p:cNvSpPr>
            <a:spLocks noGrp="1" noChangeArrowheads="1"/>
          </p:cNvSpPr>
          <p:nvPr/>
        </p:nvSpPr>
        <p:spPr bwMode="auto">
          <a:xfrm>
            <a:off x="9134475" y="6461125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907D169-45BD-4140-B370-327D3FA9DB2B}" type="slidenum">
              <a:rPr lang="zh-CN" altLang="en-US" b="1" i="1">
                <a:solidFill>
                  <a:srgbClr val="424242"/>
                </a:solidFill>
              </a:rPr>
              <a:pPr eaLnBrk="1" hangingPunct="1"/>
              <a:t>12</a:t>
            </a:fld>
            <a:endParaRPr lang="zh-CN" altLang="en-US" b="1" i="1">
              <a:solidFill>
                <a:srgbClr val="424242"/>
              </a:solidFill>
            </a:endParaRPr>
          </a:p>
        </p:txBody>
      </p:sp>
      <p:sp useBgFill="1">
        <p:nvSpPr>
          <p:cNvPr id="5127" name="椭圆 12"/>
          <p:cNvSpPr>
            <a:spLocks noChangeArrowheads="1"/>
          </p:cNvSpPr>
          <p:nvPr/>
        </p:nvSpPr>
        <p:spPr bwMode="auto">
          <a:xfrm>
            <a:off x="1617663" y="1152525"/>
            <a:ext cx="2133600" cy="2133600"/>
          </a:xfrm>
          <a:prstGeom prst="ellipse">
            <a:avLst/>
          </a:prstGeom>
          <a:ln w="25400">
            <a:solidFill>
              <a:srgbClr val="AEDC46"/>
            </a:solidFill>
            <a:bevel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400" b="1">
              <a:solidFill>
                <a:srgbClr val="181818"/>
              </a:solidFill>
              <a:ea typeface="方正兰亭特黑简体" panose="02000000000000000000" pitchFamily="2" charset="-122"/>
            </a:endParaRPr>
          </a:p>
        </p:txBody>
      </p:sp>
      <p:sp useBgFill="1">
        <p:nvSpPr>
          <p:cNvPr id="5128" name="椭圆 13"/>
          <p:cNvSpPr>
            <a:spLocks noChangeArrowheads="1"/>
          </p:cNvSpPr>
          <p:nvPr/>
        </p:nvSpPr>
        <p:spPr bwMode="auto">
          <a:xfrm>
            <a:off x="2317750" y="4014788"/>
            <a:ext cx="2133600" cy="2132012"/>
          </a:xfrm>
          <a:prstGeom prst="ellipse">
            <a:avLst/>
          </a:prstGeom>
          <a:ln w="25400">
            <a:solidFill>
              <a:srgbClr val="21AFE6"/>
            </a:solidFill>
            <a:bevel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400" b="1">
              <a:solidFill>
                <a:srgbClr val="181818"/>
              </a:solidFill>
              <a:ea typeface="方正兰亭特黑简体" panose="02000000000000000000" pitchFamily="2" charset="-122"/>
            </a:endParaRPr>
          </a:p>
        </p:txBody>
      </p:sp>
      <p:sp useBgFill="1">
        <p:nvSpPr>
          <p:cNvPr id="5129" name="椭圆 14"/>
          <p:cNvSpPr>
            <a:spLocks noChangeArrowheads="1"/>
          </p:cNvSpPr>
          <p:nvPr/>
        </p:nvSpPr>
        <p:spPr bwMode="auto">
          <a:xfrm>
            <a:off x="7939088" y="1152525"/>
            <a:ext cx="2133600" cy="2133600"/>
          </a:xfrm>
          <a:prstGeom prst="ellipse">
            <a:avLst/>
          </a:prstGeom>
          <a:ln w="25400">
            <a:solidFill>
              <a:srgbClr val="424242"/>
            </a:solidFill>
            <a:bevel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400" b="1">
              <a:solidFill>
                <a:srgbClr val="181818"/>
              </a:solidFill>
              <a:ea typeface="方正兰亭特黑简体" panose="02000000000000000000" pitchFamily="2" charset="-122"/>
            </a:endParaRPr>
          </a:p>
        </p:txBody>
      </p:sp>
      <p:sp>
        <p:nvSpPr>
          <p:cNvPr id="5130" name="椭圆 18"/>
          <p:cNvSpPr>
            <a:spLocks noChangeArrowheads="1"/>
          </p:cNvSpPr>
          <p:nvPr/>
        </p:nvSpPr>
        <p:spPr bwMode="auto">
          <a:xfrm>
            <a:off x="1730375" y="1265238"/>
            <a:ext cx="1908175" cy="1908175"/>
          </a:xfrm>
          <a:prstGeom prst="ellipse">
            <a:avLst/>
          </a:prstGeom>
          <a:solidFill>
            <a:srgbClr val="AEDC4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400" b="1">
              <a:solidFill>
                <a:srgbClr val="181818"/>
              </a:solidFill>
              <a:ea typeface="方正兰亭特黑简体" panose="02000000000000000000" pitchFamily="2" charset="-122"/>
            </a:endParaRPr>
          </a:p>
        </p:txBody>
      </p:sp>
      <p:sp>
        <p:nvSpPr>
          <p:cNvPr id="5131" name="椭圆 19"/>
          <p:cNvSpPr>
            <a:spLocks noChangeArrowheads="1"/>
          </p:cNvSpPr>
          <p:nvPr/>
        </p:nvSpPr>
        <p:spPr bwMode="auto">
          <a:xfrm>
            <a:off x="8051800" y="1265238"/>
            <a:ext cx="1908175" cy="1908175"/>
          </a:xfrm>
          <a:prstGeom prst="ellipse">
            <a:avLst/>
          </a:prstGeom>
          <a:solidFill>
            <a:srgbClr val="42424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400" b="1" dirty="0">
              <a:solidFill>
                <a:srgbClr val="181818"/>
              </a:solidFill>
              <a:ea typeface="方正兰亭特黑简体" panose="02000000000000000000" pitchFamily="2" charset="-122"/>
            </a:endParaRPr>
          </a:p>
        </p:txBody>
      </p:sp>
      <p:sp>
        <p:nvSpPr>
          <p:cNvPr id="5132" name="椭圆 20"/>
          <p:cNvSpPr>
            <a:spLocks noChangeArrowheads="1"/>
          </p:cNvSpPr>
          <p:nvPr/>
        </p:nvSpPr>
        <p:spPr bwMode="auto">
          <a:xfrm>
            <a:off x="2430463" y="4127500"/>
            <a:ext cx="1908175" cy="1908175"/>
          </a:xfrm>
          <a:prstGeom prst="ellipse">
            <a:avLst/>
          </a:prstGeom>
          <a:solidFill>
            <a:srgbClr val="21AFE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400" b="1">
              <a:solidFill>
                <a:srgbClr val="181818"/>
              </a:solidFill>
              <a:ea typeface="方正兰亭特黑简体" panose="02000000000000000000" pitchFamily="2" charset="-122"/>
            </a:endParaRPr>
          </a:p>
        </p:txBody>
      </p:sp>
      <p:grpSp>
        <p:nvGrpSpPr>
          <p:cNvPr id="5133" name="Group 13"/>
          <p:cNvGrpSpPr>
            <a:grpSpLocks/>
          </p:cNvGrpSpPr>
          <p:nvPr/>
        </p:nvGrpSpPr>
        <p:grpSpPr bwMode="auto">
          <a:xfrm>
            <a:off x="4629150" y="1962150"/>
            <a:ext cx="2933700" cy="2933700"/>
            <a:chOff x="0" y="0"/>
            <a:chExt cx="2132807" cy="2132807"/>
          </a:xfrm>
        </p:grpSpPr>
        <p:sp useBgFill="1">
          <p:nvSpPr>
            <p:cNvPr id="5152" name="椭圆 17"/>
            <p:cNvSpPr>
              <a:spLocks noChangeArrowheads="1"/>
            </p:cNvSpPr>
            <p:nvPr/>
          </p:nvSpPr>
          <p:spPr bwMode="auto">
            <a:xfrm>
              <a:off x="0" y="0"/>
              <a:ext cx="2132807" cy="2132807"/>
            </a:xfrm>
            <a:prstGeom prst="ellipse">
              <a:avLst/>
            </a:prstGeom>
            <a:ln w="25400">
              <a:solidFill>
                <a:schemeClr val="bg1"/>
              </a:solidFill>
              <a:bevel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400" b="1">
                <a:solidFill>
                  <a:srgbClr val="181818"/>
                </a:solidFill>
                <a:ea typeface="方正兰亭特黑简体" panose="02000000000000000000" pitchFamily="2" charset="-122"/>
              </a:endParaRPr>
            </a:p>
          </p:txBody>
        </p:sp>
        <p:sp>
          <p:nvSpPr>
            <p:cNvPr id="5153" name="椭圆 21"/>
            <p:cNvSpPr>
              <a:spLocks noChangeArrowheads="1"/>
            </p:cNvSpPr>
            <p:nvPr/>
          </p:nvSpPr>
          <p:spPr bwMode="auto">
            <a:xfrm>
              <a:off x="129778" y="139305"/>
              <a:ext cx="1873252" cy="187325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8C8C8"/>
                </a:gs>
              </a:gsLst>
              <a:lin ang="19800000" scaled="1"/>
            </a:gradFill>
            <a:ln w="25400">
              <a:solidFill>
                <a:srgbClr val="42719B"/>
              </a:solidFill>
              <a:bevel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400" b="1">
                <a:solidFill>
                  <a:srgbClr val="181818"/>
                </a:solidFill>
                <a:ea typeface="方正兰亭特黑简体" panose="02000000000000000000" pitchFamily="2" charset="-122"/>
              </a:endParaRPr>
            </a:p>
          </p:txBody>
        </p:sp>
      </p:grpSp>
      <p:sp useBgFill="1">
        <p:nvSpPr>
          <p:cNvPr id="5134" name="椭圆 22"/>
          <p:cNvSpPr>
            <a:spLocks noChangeArrowheads="1"/>
          </p:cNvSpPr>
          <p:nvPr/>
        </p:nvSpPr>
        <p:spPr bwMode="auto">
          <a:xfrm>
            <a:off x="8328025" y="4127500"/>
            <a:ext cx="2133600" cy="2132013"/>
          </a:xfrm>
          <a:prstGeom prst="ellipse">
            <a:avLst/>
          </a:prstGeom>
          <a:ln w="25400">
            <a:solidFill>
              <a:srgbClr val="AEDC46"/>
            </a:solidFill>
            <a:bevel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400" b="1">
              <a:solidFill>
                <a:srgbClr val="181818"/>
              </a:solidFill>
              <a:ea typeface="方正兰亭特黑简体" panose="02000000000000000000" pitchFamily="2" charset="-122"/>
            </a:endParaRPr>
          </a:p>
        </p:txBody>
      </p:sp>
      <p:sp>
        <p:nvSpPr>
          <p:cNvPr id="5135" name="椭圆 23"/>
          <p:cNvSpPr>
            <a:spLocks noChangeArrowheads="1"/>
          </p:cNvSpPr>
          <p:nvPr/>
        </p:nvSpPr>
        <p:spPr bwMode="auto">
          <a:xfrm>
            <a:off x="8440738" y="4238625"/>
            <a:ext cx="1908175" cy="1908175"/>
          </a:xfrm>
          <a:prstGeom prst="ellipse">
            <a:avLst/>
          </a:prstGeom>
          <a:solidFill>
            <a:srgbClr val="AEDC4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400" b="1">
              <a:solidFill>
                <a:srgbClr val="181818"/>
              </a:solidFill>
              <a:ea typeface="方正兰亭特黑简体" panose="02000000000000000000" pitchFamily="2" charset="-122"/>
            </a:endParaRPr>
          </a:p>
        </p:txBody>
      </p:sp>
      <p:sp>
        <p:nvSpPr>
          <p:cNvPr id="5136" name="矩形 24"/>
          <p:cNvSpPr>
            <a:spLocks noChangeArrowheads="1"/>
          </p:cNvSpPr>
          <p:nvPr/>
        </p:nvSpPr>
        <p:spPr bwMode="auto">
          <a:xfrm>
            <a:off x="1812925" y="1582200"/>
            <a:ext cx="170973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宋体" panose="02010600030101010101" pitchFamily="2" charset="-122"/>
              </a:rPr>
              <a:t>當時美國的勞動成本提升，加上台灣開始改革開放。</a:t>
            </a:r>
            <a:endParaRPr lang="zh-CN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37" name="矩形 25"/>
          <p:cNvSpPr>
            <a:spLocks noChangeArrowheads="1"/>
          </p:cNvSpPr>
          <p:nvPr/>
        </p:nvSpPr>
        <p:spPr bwMode="auto">
          <a:xfrm>
            <a:off x="8539956" y="4520664"/>
            <a:ext cx="1709737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宋体" panose="02010600030101010101" pitchFamily="2" charset="-122"/>
              </a:rPr>
              <a:t>當時台灣勞工充沛和工資低廉等因素，使得拓展海外的市場。</a:t>
            </a:r>
            <a:endParaRPr lang="zh-CN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38" name="矩形 26"/>
          <p:cNvSpPr>
            <a:spLocks noChangeArrowheads="1"/>
          </p:cNvSpPr>
          <p:nvPr/>
        </p:nvSpPr>
        <p:spPr bwMode="auto">
          <a:xfrm>
            <a:off x="8150224" y="1660257"/>
            <a:ext cx="17113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宋体" panose="02010600030101010101" pitchFamily="2" charset="-122"/>
              </a:rPr>
              <a:t>美國掀起訊動的風潮，導致台灣當時成為製鞋王國。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宋体" panose="02010600030101010101" pitchFamily="2" charset="-122"/>
            </a:endParaRPr>
          </a:p>
        </p:txBody>
      </p:sp>
      <p:sp>
        <p:nvSpPr>
          <p:cNvPr id="5139" name="矩形 27"/>
          <p:cNvSpPr>
            <a:spLocks noChangeArrowheads="1"/>
          </p:cNvSpPr>
          <p:nvPr/>
        </p:nvSpPr>
        <p:spPr bwMode="auto">
          <a:xfrm>
            <a:off x="2541587" y="4341051"/>
            <a:ext cx="1711325" cy="1524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宋体" panose="02010600030101010101" pitchFamily="2" charset="-122"/>
              </a:rPr>
              <a:t>引進專業代工：依造客戶的需求生產產品，並掛上客戶的商標。</a:t>
            </a:r>
            <a:endParaRPr lang="zh-CN" altLang="en-US" sz="1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40" name="矩形 28"/>
          <p:cNvSpPr>
            <a:spLocks noChangeArrowheads="1"/>
          </p:cNvSpPr>
          <p:nvPr/>
        </p:nvSpPr>
        <p:spPr bwMode="auto">
          <a:xfrm>
            <a:off x="5230219" y="3490913"/>
            <a:ext cx="17315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宋体" panose="02010600030101010101" pitchFamily="2" charset="-122"/>
              </a:rPr>
              <a:t>運動鞋興盛</a:t>
            </a:r>
            <a:endParaRPr lang="en-US" altLang="zh-CN" sz="2400" b="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Calibri" panose="020F0502020204030204" pitchFamily="34" charset="0"/>
            </a:endParaRPr>
          </a:p>
        </p:txBody>
      </p:sp>
      <p:grpSp>
        <p:nvGrpSpPr>
          <p:cNvPr id="5141" name="Group 23"/>
          <p:cNvGrpSpPr>
            <a:grpSpLocks/>
          </p:cNvGrpSpPr>
          <p:nvPr/>
        </p:nvGrpSpPr>
        <p:grpSpPr bwMode="auto">
          <a:xfrm>
            <a:off x="5980113" y="2554288"/>
            <a:ext cx="528637" cy="795337"/>
            <a:chOff x="0" y="0"/>
            <a:chExt cx="528638" cy="795338"/>
          </a:xfrm>
        </p:grpSpPr>
        <p:sp>
          <p:nvSpPr>
            <p:cNvPr id="5150" name="Freeform 677"/>
            <p:cNvSpPr>
              <a:spLocks noChangeArrowheads="1"/>
            </p:cNvSpPr>
            <p:nvPr/>
          </p:nvSpPr>
          <p:spPr bwMode="auto">
            <a:xfrm>
              <a:off x="82550" y="0"/>
              <a:ext cx="446088" cy="554038"/>
            </a:xfrm>
            <a:custGeom>
              <a:avLst/>
              <a:gdLst>
                <a:gd name="T0" fmla="*/ 0 w 119"/>
                <a:gd name="T1" fmla="*/ 112305 h 148"/>
                <a:gd name="T2" fmla="*/ 0 w 119"/>
                <a:gd name="T3" fmla="*/ 430503 h 148"/>
                <a:gd name="T4" fmla="*/ 37486 w 119"/>
                <a:gd name="T5" fmla="*/ 520347 h 148"/>
                <a:gd name="T6" fmla="*/ 446088 w 119"/>
                <a:gd name="T7" fmla="*/ 426759 h 148"/>
                <a:gd name="T8" fmla="*/ 446088 w 119"/>
                <a:gd name="T9" fmla="*/ 134766 h 148"/>
                <a:gd name="T10" fmla="*/ 0 w 119"/>
                <a:gd name="T11" fmla="*/ 112305 h 1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9"/>
                <a:gd name="T19" fmla="*/ 0 h 148"/>
                <a:gd name="T20" fmla="*/ 119 w 119"/>
                <a:gd name="T21" fmla="*/ 148 h 1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9" h="148">
                  <a:moveTo>
                    <a:pt x="0" y="30"/>
                  </a:moveTo>
                  <a:cubicBezTo>
                    <a:pt x="0" y="115"/>
                    <a:pt x="0" y="115"/>
                    <a:pt x="0" y="115"/>
                  </a:cubicBezTo>
                  <a:cubicBezTo>
                    <a:pt x="3" y="127"/>
                    <a:pt x="6" y="136"/>
                    <a:pt x="10" y="139"/>
                  </a:cubicBezTo>
                  <a:cubicBezTo>
                    <a:pt x="47" y="148"/>
                    <a:pt x="81" y="99"/>
                    <a:pt x="119" y="114"/>
                  </a:cubicBezTo>
                  <a:cubicBezTo>
                    <a:pt x="119" y="36"/>
                    <a:pt x="119" y="36"/>
                    <a:pt x="119" y="36"/>
                  </a:cubicBezTo>
                  <a:cubicBezTo>
                    <a:pt x="78" y="0"/>
                    <a:pt x="41" y="50"/>
                    <a:pt x="0" y="3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1" name="Freeform 678"/>
            <p:cNvSpPr>
              <a:spLocks noChangeArrowheads="1"/>
            </p:cNvSpPr>
            <p:nvPr/>
          </p:nvSpPr>
          <p:spPr bwMode="auto">
            <a:xfrm>
              <a:off x="0" y="60325"/>
              <a:ext cx="52388" cy="735013"/>
            </a:xfrm>
            <a:custGeom>
              <a:avLst/>
              <a:gdLst>
                <a:gd name="T0" fmla="*/ 26194 w 14"/>
                <a:gd name="T1" fmla="*/ 0 h 196"/>
                <a:gd name="T2" fmla="*/ 0 w 14"/>
                <a:gd name="T3" fmla="*/ 26250 h 196"/>
                <a:gd name="T4" fmla="*/ 0 w 14"/>
                <a:gd name="T5" fmla="*/ 708763 h 196"/>
                <a:gd name="T6" fmla="*/ 26194 w 14"/>
                <a:gd name="T7" fmla="*/ 735013 h 196"/>
                <a:gd name="T8" fmla="*/ 52388 w 14"/>
                <a:gd name="T9" fmla="*/ 708763 h 196"/>
                <a:gd name="T10" fmla="*/ 52388 w 14"/>
                <a:gd name="T11" fmla="*/ 26250 h 196"/>
                <a:gd name="T12" fmla="*/ 26194 w 14"/>
                <a:gd name="T13" fmla="*/ 0 h 1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196"/>
                <a:gd name="T23" fmla="*/ 14 w 14"/>
                <a:gd name="T24" fmla="*/ 196 h 1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196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3"/>
                    <a:pt x="3" y="196"/>
                    <a:pt x="7" y="196"/>
                  </a:cubicBezTo>
                  <a:cubicBezTo>
                    <a:pt x="11" y="196"/>
                    <a:pt x="14" y="193"/>
                    <a:pt x="14" y="189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42" name="圆角矩形 32"/>
          <p:cNvSpPr>
            <a:spLocks noChangeArrowheads="1"/>
          </p:cNvSpPr>
          <p:nvPr/>
        </p:nvSpPr>
        <p:spPr bwMode="auto">
          <a:xfrm rot="-2875521">
            <a:off x="1362075" y="1214438"/>
            <a:ext cx="511175" cy="98425"/>
          </a:xfrm>
          <a:prstGeom prst="roundRect">
            <a:avLst>
              <a:gd name="adj" fmla="val 50000"/>
            </a:avLst>
          </a:prstGeom>
          <a:solidFill>
            <a:srgbClr val="AEDC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43" name="圆角矩形 33"/>
          <p:cNvSpPr>
            <a:spLocks noChangeArrowheads="1"/>
          </p:cNvSpPr>
          <p:nvPr/>
        </p:nvSpPr>
        <p:spPr bwMode="auto">
          <a:xfrm rot="-2875521">
            <a:off x="2072481" y="4010820"/>
            <a:ext cx="511175" cy="100012"/>
          </a:xfrm>
          <a:prstGeom prst="roundRect">
            <a:avLst>
              <a:gd name="adj" fmla="val 50000"/>
            </a:avLst>
          </a:prstGeom>
          <a:solidFill>
            <a:srgbClr val="21AFE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44" name="圆角矩形 34"/>
          <p:cNvSpPr>
            <a:spLocks noChangeArrowheads="1"/>
          </p:cNvSpPr>
          <p:nvPr/>
        </p:nvSpPr>
        <p:spPr bwMode="auto">
          <a:xfrm rot="2875521" flipH="1">
            <a:off x="10149681" y="4150520"/>
            <a:ext cx="511175" cy="100012"/>
          </a:xfrm>
          <a:prstGeom prst="roundRect">
            <a:avLst>
              <a:gd name="adj" fmla="val 50000"/>
            </a:avLst>
          </a:prstGeom>
          <a:solidFill>
            <a:srgbClr val="AEDC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45" name="圆角矩形 35"/>
          <p:cNvSpPr>
            <a:spLocks noChangeArrowheads="1"/>
          </p:cNvSpPr>
          <p:nvPr/>
        </p:nvSpPr>
        <p:spPr bwMode="auto">
          <a:xfrm rot="2875521" flipH="1">
            <a:off x="9829006" y="1210470"/>
            <a:ext cx="511175" cy="100012"/>
          </a:xfrm>
          <a:prstGeom prst="roundRect">
            <a:avLst>
              <a:gd name="adj" fmla="val 50000"/>
            </a:avLst>
          </a:prstGeom>
          <a:solidFill>
            <a:srgbClr val="42424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46" name="矩形 36"/>
          <p:cNvSpPr>
            <a:spLocks noChangeArrowheads="1"/>
          </p:cNvSpPr>
          <p:nvPr/>
        </p:nvSpPr>
        <p:spPr bwMode="auto">
          <a:xfrm>
            <a:off x="1152525" y="714375"/>
            <a:ext cx="4667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AEDC46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</a:t>
            </a:r>
            <a:endParaRPr lang="zh-CN" altLang="en-US" sz="3600">
              <a:solidFill>
                <a:srgbClr val="AEDC46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147" name="矩形 37"/>
          <p:cNvSpPr>
            <a:spLocks noChangeArrowheads="1"/>
          </p:cNvSpPr>
          <p:nvPr/>
        </p:nvSpPr>
        <p:spPr bwMode="auto">
          <a:xfrm>
            <a:off x="1812925" y="3522663"/>
            <a:ext cx="4429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21AFE6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B</a:t>
            </a:r>
            <a:endParaRPr lang="zh-CN" altLang="en-US" sz="3600">
              <a:solidFill>
                <a:srgbClr val="21AFE6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148" name="矩形 38"/>
          <p:cNvSpPr>
            <a:spLocks noChangeArrowheads="1"/>
          </p:cNvSpPr>
          <p:nvPr/>
        </p:nvSpPr>
        <p:spPr bwMode="auto">
          <a:xfrm>
            <a:off x="10437813" y="3630613"/>
            <a:ext cx="476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AEDC46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D</a:t>
            </a:r>
            <a:endParaRPr lang="zh-CN" altLang="en-US" sz="3600">
              <a:solidFill>
                <a:srgbClr val="AEDC46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149" name="矩形 39"/>
          <p:cNvSpPr>
            <a:spLocks noChangeArrowheads="1"/>
          </p:cNvSpPr>
          <p:nvPr/>
        </p:nvSpPr>
        <p:spPr bwMode="auto">
          <a:xfrm>
            <a:off x="10145713" y="727075"/>
            <a:ext cx="4286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42424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C</a:t>
            </a:r>
            <a:endParaRPr lang="zh-CN" altLang="en-US" sz="3600">
              <a:solidFill>
                <a:srgbClr val="424242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4"/>
          <p:cNvSpPr>
            <a:spLocks noChangeArrowheads="1"/>
          </p:cNvSpPr>
          <p:nvPr/>
        </p:nvSpPr>
        <p:spPr bwMode="auto">
          <a:xfrm>
            <a:off x="0" y="6451600"/>
            <a:ext cx="12192000" cy="406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5" name="灯片编号占位符 1"/>
          <p:cNvSpPr>
            <a:spLocks noGrp="1" noChangeArrowheads="1"/>
          </p:cNvSpPr>
          <p:nvPr/>
        </p:nvSpPr>
        <p:spPr bwMode="auto">
          <a:xfrm>
            <a:off x="9134475" y="6461125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907D169-45BD-4140-B370-327D3FA9DB2B}" type="slidenum">
              <a:rPr lang="zh-CN" altLang="en-US" b="1" i="1">
                <a:solidFill>
                  <a:srgbClr val="424242"/>
                </a:solidFill>
              </a:rPr>
              <a:pPr eaLnBrk="1" hangingPunct="1"/>
              <a:t>13</a:t>
            </a:fld>
            <a:endParaRPr lang="zh-CN" altLang="en-US" b="1" i="1">
              <a:solidFill>
                <a:srgbClr val="424242"/>
              </a:solidFill>
            </a:endParaRPr>
          </a:p>
        </p:txBody>
      </p:sp>
      <p:sp useBgFill="1">
        <p:nvSpPr>
          <p:cNvPr id="5127" name="椭圆 12"/>
          <p:cNvSpPr>
            <a:spLocks noChangeArrowheads="1"/>
          </p:cNvSpPr>
          <p:nvPr/>
        </p:nvSpPr>
        <p:spPr bwMode="auto">
          <a:xfrm>
            <a:off x="1617663" y="1152525"/>
            <a:ext cx="2133600" cy="2133600"/>
          </a:xfrm>
          <a:prstGeom prst="ellipse">
            <a:avLst/>
          </a:prstGeom>
          <a:ln w="25400">
            <a:solidFill>
              <a:srgbClr val="AEDC46"/>
            </a:solidFill>
            <a:bevel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400" b="1">
              <a:solidFill>
                <a:srgbClr val="181818"/>
              </a:solidFill>
              <a:ea typeface="方正兰亭特黑简体" panose="02000000000000000000" pitchFamily="2" charset="-122"/>
            </a:endParaRPr>
          </a:p>
        </p:txBody>
      </p:sp>
      <p:sp useBgFill="1">
        <p:nvSpPr>
          <p:cNvPr id="5128" name="椭圆 13"/>
          <p:cNvSpPr>
            <a:spLocks noChangeArrowheads="1"/>
          </p:cNvSpPr>
          <p:nvPr/>
        </p:nvSpPr>
        <p:spPr bwMode="auto">
          <a:xfrm>
            <a:off x="2317750" y="4014788"/>
            <a:ext cx="2133600" cy="2132012"/>
          </a:xfrm>
          <a:prstGeom prst="ellipse">
            <a:avLst/>
          </a:prstGeom>
          <a:ln w="25400">
            <a:solidFill>
              <a:srgbClr val="21AFE6"/>
            </a:solidFill>
            <a:bevel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400" b="1">
              <a:solidFill>
                <a:srgbClr val="181818"/>
              </a:solidFill>
              <a:ea typeface="方正兰亭特黑简体" panose="02000000000000000000" pitchFamily="2" charset="-122"/>
            </a:endParaRPr>
          </a:p>
        </p:txBody>
      </p:sp>
      <p:sp useBgFill="1">
        <p:nvSpPr>
          <p:cNvPr id="5129" name="椭圆 14"/>
          <p:cNvSpPr>
            <a:spLocks noChangeArrowheads="1"/>
          </p:cNvSpPr>
          <p:nvPr/>
        </p:nvSpPr>
        <p:spPr bwMode="auto">
          <a:xfrm>
            <a:off x="7939088" y="1152525"/>
            <a:ext cx="2133600" cy="2133600"/>
          </a:xfrm>
          <a:prstGeom prst="ellipse">
            <a:avLst/>
          </a:prstGeom>
          <a:ln w="25400">
            <a:solidFill>
              <a:srgbClr val="424242"/>
            </a:solidFill>
            <a:bevel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400" b="1">
              <a:solidFill>
                <a:srgbClr val="181818"/>
              </a:solidFill>
              <a:ea typeface="方正兰亭特黑简体" panose="02000000000000000000" pitchFamily="2" charset="-122"/>
            </a:endParaRPr>
          </a:p>
        </p:txBody>
      </p:sp>
      <p:sp>
        <p:nvSpPr>
          <p:cNvPr id="5130" name="椭圆 18"/>
          <p:cNvSpPr>
            <a:spLocks noChangeArrowheads="1"/>
          </p:cNvSpPr>
          <p:nvPr/>
        </p:nvSpPr>
        <p:spPr bwMode="auto">
          <a:xfrm>
            <a:off x="1730375" y="1265238"/>
            <a:ext cx="1908175" cy="1908175"/>
          </a:xfrm>
          <a:prstGeom prst="ellipse">
            <a:avLst/>
          </a:prstGeom>
          <a:solidFill>
            <a:srgbClr val="AEDC4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400" b="1">
              <a:solidFill>
                <a:srgbClr val="181818"/>
              </a:solidFill>
              <a:ea typeface="方正兰亭特黑简体" panose="02000000000000000000" pitchFamily="2" charset="-122"/>
            </a:endParaRPr>
          </a:p>
        </p:txBody>
      </p:sp>
      <p:sp>
        <p:nvSpPr>
          <p:cNvPr id="5131" name="椭圆 19"/>
          <p:cNvSpPr>
            <a:spLocks noChangeArrowheads="1"/>
          </p:cNvSpPr>
          <p:nvPr/>
        </p:nvSpPr>
        <p:spPr bwMode="auto">
          <a:xfrm>
            <a:off x="8051800" y="1265238"/>
            <a:ext cx="1908175" cy="1908175"/>
          </a:xfrm>
          <a:prstGeom prst="ellipse">
            <a:avLst/>
          </a:prstGeom>
          <a:solidFill>
            <a:srgbClr val="42424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400" b="1" dirty="0">
              <a:solidFill>
                <a:srgbClr val="181818"/>
              </a:solidFill>
              <a:ea typeface="方正兰亭特黑简体" panose="02000000000000000000" pitchFamily="2" charset="-122"/>
            </a:endParaRPr>
          </a:p>
        </p:txBody>
      </p:sp>
      <p:sp>
        <p:nvSpPr>
          <p:cNvPr id="5132" name="椭圆 20"/>
          <p:cNvSpPr>
            <a:spLocks noChangeArrowheads="1"/>
          </p:cNvSpPr>
          <p:nvPr/>
        </p:nvSpPr>
        <p:spPr bwMode="auto">
          <a:xfrm>
            <a:off x="2430463" y="4127500"/>
            <a:ext cx="1908175" cy="1908175"/>
          </a:xfrm>
          <a:prstGeom prst="ellipse">
            <a:avLst/>
          </a:prstGeom>
          <a:solidFill>
            <a:srgbClr val="21AFE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400" b="1">
              <a:solidFill>
                <a:srgbClr val="181818"/>
              </a:solidFill>
              <a:ea typeface="方正兰亭特黑简体" panose="02000000000000000000" pitchFamily="2" charset="-122"/>
            </a:endParaRPr>
          </a:p>
        </p:txBody>
      </p:sp>
      <p:grpSp>
        <p:nvGrpSpPr>
          <p:cNvPr id="5133" name="Group 13"/>
          <p:cNvGrpSpPr>
            <a:grpSpLocks/>
          </p:cNvGrpSpPr>
          <p:nvPr/>
        </p:nvGrpSpPr>
        <p:grpSpPr bwMode="auto">
          <a:xfrm>
            <a:off x="4629150" y="1962150"/>
            <a:ext cx="2933700" cy="2933700"/>
            <a:chOff x="0" y="0"/>
            <a:chExt cx="2132807" cy="2132807"/>
          </a:xfrm>
        </p:grpSpPr>
        <p:sp useBgFill="1">
          <p:nvSpPr>
            <p:cNvPr id="5152" name="椭圆 17"/>
            <p:cNvSpPr>
              <a:spLocks noChangeArrowheads="1"/>
            </p:cNvSpPr>
            <p:nvPr/>
          </p:nvSpPr>
          <p:spPr bwMode="auto">
            <a:xfrm>
              <a:off x="0" y="0"/>
              <a:ext cx="2132807" cy="2132807"/>
            </a:xfrm>
            <a:prstGeom prst="ellipse">
              <a:avLst/>
            </a:prstGeom>
            <a:ln w="25400">
              <a:solidFill>
                <a:schemeClr val="bg1"/>
              </a:solidFill>
              <a:bevel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400" b="1">
                <a:solidFill>
                  <a:srgbClr val="181818"/>
                </a:solidFill>
                <a:ea typeface="方正兰亭特黑简体" panose="02000000000000000000" pitchFamily="2" charset="-122"/>
              </a:endParaRPr>
            </a:p>
          </p:txBody>
        </p:sp>
        <p:sp>
          <p:nvSpPr>
            <p:cNvPr id="5153" name="椭圆 21"/>
            <p:cNvSpPr>
              <a:spLocks noChangeArrowheads="1"/>
            </p:cNvSpPr>
            <p:nvPr/>
          </p:nvSpPr>
          <p:spPr bwMode="auto">
            <a:xfrm>
              <a:off x="129778" y="139305"/>
              <a:ext cx="1873252" cy="187325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8C8C8"/>
                </a:gs>
              </a:gsLst>
              <a:lin ang="19800000" scaled="1"/>
            </a:gradFill>
            <a:ln w="25400">
              <a:solidFill>
                <a:srgbClr val="42719B"/>
              </a:solidFill>
              <a:bevel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400" b="1">
                <a:solidFill>
                  <a:srgbClr val="181818"/>
                </a:solidFill>
                <a:ea typeface="方正兰亭特黑简体" panose="02000000000000000000" pitchFamily="2" charset="-122"/>
              </a:endParaRPr>
            </a:p>
          </p:txBody>
        </p:sp>
      </p:grpSp>
      <p:sp useBgFill="1">
        <p:nvSpPr>
          <p:cNvPr id="5134" name="椭圆 22"/>
          <p:cNvSpPr>
            <a:spLocks noChangeArrowheads="1"/>
          </p:cNvSpPr>
          <p:nvPr/>
        </p:nvSpPr>
        <p:spPr bwMode="auto">
          <a:xfrm>
            <a:off x="8328025" y="4127500"/>
            <a:ext cx="2133600" cy="2132013"/>
          </a:xfrm>
          <a:prstGeom prst="ellipse">
            <a:avLst/>
          </a:prstGeom>
          <a:ln w="25400">
            <a:solidFill>
              <a:srgbClr val="AEDC46"/>
            </a:solidFill>
            <a:bevel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400" b="1">
              <a:solidFill>
                <a:srgbClr val="181818"/>
              </a:solidFill>
              <a:ea typeface="方正兰亭特黑简体" panose="02000000000000000000" pitchFamily="2" charset="-122"/>
            </a:endParaRPr>
          </a:p>
        </p:txBody>
      </p:sp>
      <p:sp>
        <p:nvSpPr>
          <p:cNvPr id="5135" name="椭圆 23"/>
          <p:cNvSpPr>
            <a:spLocks noChangeArrowheads="1"/>
          </p:cNvSpPr>
          <p:nvPr/>
        </p:nvSpPr>
        <p:spPr bwMode="auto">
          <a:xfrm>
            <a:off x="8440738" y="4238625"/>
            <a:ext cx="1908175" cy="1908175"/>
          </a:xfrm>
          <a:prstGeom prst="ellipse">
            <a:avLst/>
          </a:prstGeom>
          <a:solidFill>
            <a:srgbClr val="AEDC4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400" b="1">
              <a:solidFill>
                <a:srgbClr val="181818"/>
              </a:solidFill>
              <a:ea typeface="方正兰亭特黑简体" panose="02000000000000000000" pitchFamily="2" charset="-122"/>
            </a:endParaRPr>
          </a:p>
        </p:txBody>
      </p:sp>
      <p:sp>
        <p:nvSpPr>
          <p:cNvPr id="5136" name="矩形 24"/>
          <p:cNvSpPr>
            <a:spLocks noChangeArrowheads="1"/>
          </p:cNvSpPr>
          <p:nvPr/>
        </p:nvSpPr>
        <p:spPr bwMode="auto">
          <a:xfrm>
            <a:off x="1812925" y="1566389"/>
            <a:ext cx="17097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宋体" panose="02010600030101010101" pitchFamily="2" charset="-122"/>
              </a:rPr>
              <a:t>以中小企業為主，所以競爭激烈，導致彼此薛價競爭。</a:t>
            </a:r>
            <a:endParaRPr lang="zh-CN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37" name="矩形 25"/>
          <p:cNvSpPr>
            <a:spLocks noChangeArrowheads="1"/>
          </p:cNvSpPr>
          <p:nvPr/>
        </p:nvSpPr>
        <p:spPr bwMode="auto">
          <a:xfrm>
            <a:off x="8539956" y="4593451"/>
            <a:ext cx="1709737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宋体" panose="02010600030101010101" pitchFamily="2" charset="-122"/>
              </a:rPr>
              <a:t>台灣市場小，主要需要依靠外銷，使得發展空間受到限制。</a:t>
            </a:r>
            <a:endParaRPr lang="zh-CN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38" name="矩形 26"/>
          <p:cNvSpPr>
            <a:spLocks noChangeArrowheads="1"/>
          </p:cNvSpPr>
          <p:nvPr/>
        </p:nvSpPr>
        <p:spPr bwMode="auto">
          <a:xfrm>
            <a:off x="8150225" y="1704975"/>
            <a:ext cx="17113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宋体" panose="02010600030101010101" pitchFamily="2" charset="-122"/>
              </a:rPr>
              <a:t>專業代工的關係，導致台灣整體的行銷能力變得薄弱。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宋体" panose="02010600030101010101" pitchFamily="2" charset="-122"/>
            </a:endParaRPr>
          </a:p>
        </p:txBody>
      </p:sp>
      <p:sp>
        <p:nvSpPr>
          <p:cNvPr id="5139" name="矩形 27"/>
          <p:cNvSpPr>
            <a:spLocks noChangeArrowheads="1"/>
          </p:cNvSpPr>
          <p:nvPr/>
        </p:nvSpPr>
        <p:spPr bwMode="auto">
          <a:xfrm>
            <a:off x="2528887" y="4349456"/>
            <a:ext cx="171132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宋体" panose="02010600030101010101" pitchFamily="2" charset="-122"/>
              </a:rPr>
              <a:t>勞力密集，因為製鞋的過程需要裁減和針車等，所以需要仰賴大量的勞工。</a:t>
            </a:r>
            <a:endParaRPr lang="zh-CN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40" name="矩形 28"/>
          <p:cNvSpPr>
            <a:spLocks noChangeArrowheads="1"/>
          </p:cNvSpPr>
          <p:nvPr/>
        </p:nvSpPr>
        <p:spPr bwMode="auto">
          <a:xfrm>
            <a:off x="4920840" y="3490913"/>
            <a:ext cx="23503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TW" altLang="en-US" sz="2400" b="1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運動鞋產業特性</a:t>
            </a:r>
            <a:endParaRPr lang="en-US" altLang="zh-CN" sz="2400" b="1" dirty="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5141" name="Group 23"/>
          <p:cNvGrpSpPr>
            <a:grpSpLocks/>
          </p:cNvGrpSpPr>
          <p:nvPr/>
        </p:nvGrpSpPr>
        <p:grpSpPr bwMode="auto">
          <a:xfrm>
            <a:off x="5980113" y="2554288"/>
            <a:ext cx="528637" cy="795337"/>
            <a:chOff x="0" y="0"/>
            <a:chExt cx="528638" cy="795338"/>
          </a:xfrm>
        </p:grpSpPr>
        <p:sp>
          <p:nvSpPr>
            <p:cNvPr id="5150" name="Freeform 677"/>
            <p:cNvSpPr>
              <a:spLocks noChangeArrowheads="1"/>
            </p:cNvSpPr>
            <p:nvPr/>
          </p:nvSpPr>
          <p:spPr bwMode="auto">
            <a:xfrm>
              <a:off x="82550" y="0"/>
              <a:ext cx="446088" cy="554038"/>
            </a:xfrm>
            <a:custGeom>
              <a:avLst/>
              <a:gdLst>
                <a:gd name="T0" fmla="*/ 0 w 119"/>
                <a:gd name="T1" fmla="*/ 112305 h 148"/>
                <a:gd name="T2" fmla="*/ 0 w 119"/>
                <a:gd name="T3" fmla="*/ 430503 h 148"/>
                <a:gd name="T4" fmla="*/ 37486 w 119"/>
                <a:gd name="T5" fmla="*/ 520347 h 148"/>
                <a:gd name="T6" fmla="*/ 446088 w 119"/>
                <a:gd name="T7" fmla="*/ 426759 h 148"/>
                <a:gd name="T8" fmla="*/ 446088 w 119"/>
                <a:gd name="T9" fmla="*/ 134766 h 148"/>
                <a:gd name="T10" fmla="*/ 0 w 119"/>
                <a:gd name="T11" fmla="*/ 112305 h 1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9"/>
                <a:gd name="T19" fmla="*/ 0 h 148"/>
                <a:gd name="T20" fmla="*/ 119 w 119"/>
                <a:gd name="T21" fmla="*/ 148 h 1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9" h="148">
                  <a:moveTo>
                    <a:pt x="0" y="30"/>
                  </a:moveTo>
                  <a:cubicBezTo>
                    <a:pt x="0" y="115"/>
                    <a:pt x="0" y="115"/>
                    <a:pt x="0" y="115"/>
                  </a:cubicBezTo>
                  <a:cubicBezTo>
                    <a:pt x="3" y="127"/>
                    <a:pt x="6" y="136"/>
                    <a:pt x="10" y="139"/>
                  </a:cubicBezTo>
                  <a:cubicBezTo>
                    <a:pt x="47" y="148"/>
                    <a:pt x="81" y="99"/>
                    <a:pt x="119" y="114"/>
                  </a:cubicBezTo>
                  <a:cubicBezTo>
                    <a:pt x="119" y="36"/>
                    <a:pt x="119" y="36"/>
                    <a:pt x="119" y="36"/>
                  </a:cubicBezTo>
                  <a:cubicBezTo>
                    <a:pt x="78" y="0"/>
                    <a:pt x="41" y="50"/>
                    <a:pt x="0" y="3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1" name="Freeform 678"/>
            <p:cNvSpPr>
              <a:spLocks noChangeArrowheads="1"/>
            </p:cNvSpPr>
            <p:nvPr/>
          </p:nvSpPr>
          <p:spPr bwMode="auto">
            <a:xfrm>
              <a:off x="0" y="60325"/>
              <a:ext cx="52388" cy="735013"/>
            </a:xfrm>
            <a:custGeom>
              <a:avLst/>
              <a:gdLst>
                <a:gd name="T0" fmla="*/ 26194 w 14"/>
                <a:gd name="T1" fmla="*/ 0 h 196"/>
                <a:gd name="T2" fmla="*/ 0 w 14"/>
                <a:gd name="T3" fmla="*/ 26250 h 196"/>
                <a:gd name="T4" fmla="*/ 0 w 14"/>
                <a:gd name="T5" fmla="*/ 708763 h 196"/>
                <a:gd name="T6" fmla="*/ 26194 w 14"/>
                <a:gd name="T7" fmla="*/ 735013 h 196"/>
                <a:gd name="T8" fmla="*/ 52388 w 14"/>
                <a:gd name="T9" fmla="*/ 708763 h 196"/>
                <a:gd name="T10" fmla="*/ 52388 w 14"/>
                <a:gd name="T11" fmla="*/ 26250 h 196"/>
                <a:gd name="T12" fmla="*/ 26194 w 14"/>
                <a:gd name="T13" fmla="*/ 0 h 1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196"/>
                <a:gd name="T23" fmla="*/ 14 w 14"/>
                <a:gd name="T24" fmla="*/ 196 h 1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196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3"/>
                    <a:pt x="3" y="196"/>
                    <a:pt x="7" y="196"/>
                  </a:cubicBezTo>
                  <a:cubicBezTo>
                    <a:pt x="11" y="196"/>
                    <a:pt x="14" y="193"/>
                    <a:pt x="14" y="189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42" name="圆角矩形 32"/>
          <p:cNvSpPr>
            <a:spLocks noChangeArrowheads="1"/>
          </p:cNvSpPr>
          <p:nvPr/>
        </p:nvSpPr>
        <p:spPr bwMode="auto">
          <a:xfrm rot="-2875521">
            <a:off x="1362075" y="1214438"/>
            <a:ext cx="511175" cy="98425"/>
          </a:xfrm>
          <a:prstGeom prst="roundRect">
            <a:avLst>
              <a:gd name="adj" fmla="val 50000"/>
            </a:avLst>
          </a:prstGeom>
          <a:solidFill>
            <a:srgbClr val="AEDC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43" name="圆角矩形 33"/>
          <p:cNvSpPr>
            <a:spLocks noChangeArrowheads="1"/>
          </p:cNvSpPr>
          <p:nvPr/>
        </p:nvSpPr>
        <p:spPr bwMode="auto">
          <a:xfrm rot="-2875521">
            <a:off x="2072481" y="4010820"/>
            <a:ext cx="511175" cy="100012"/>
          </a:xfrm>
          <a:prstGeom prst="roundRect">
            <a:avLst>
              <a:gd name="adj" fmla="val 50000"/>
            </a:avLst>
          </a:prstGeom>
          <a:solidFill>
            <a:srgbClr val="21AFE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44" name="圆角矩形 34"/>
          <p:cNvSpPr>
            <a:spLocks noChangeArrowheads="1"/>
          </p:cNvSpPr>
          <p:nvPr/>
        </p:nvSpPr>
        <p:spPr bwMode="auto">
          <a:xfrm rot="2875521" flipH="1">
            <a:off x="10149681" y="4150520"/>
            <a:ext cx="511175" cy="100012"/>
          </a:xfrm>
          <a:prstGeom prst="roundRect">
            <a:avLst>
              <a:gd name="adj" fmla="val 50000"/>
            </a:avLst>
          </a:prstGeom>
          <a:solidFill>
            <a:srgbClr val="AEDC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45" name="圆角矩形 35"/>
          <p:cNvSpPr>
            <a:spLocks noChangeArrowheads="1"/>
          </p:cNvSpPr>
          <p:nvPr/>
        </p:nvSpPr>
        <p:spPr bwMode="auto">
          <a:xfrm rot="2875521" flipH="1">
            <a:off x="9829006" y="1210470"/>
            <a:ext cx="511175" cy="100012"/>
          </a:xfrm>
          <a:prstGeom prst="roundRect">
            <a:avLst>
              <a:gd name="adj" fmla="val 50000"/>
            </a:avLst>
          </a:prstGeom>
          <a:solidFill>
            <a:srgbClr val="42424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46" name="矩形 36"/>
          <p:cNvSpPr>
            <a:spLocks noChangeArrowheads="1"/>
          </p:cNvSpPr>
          <p:nvPr/>
        </p:nvSpPr>
        <p:spPr bwMode="auto">
          <a:xfrm>
            <a:off x="1152525" y="714375"/>
            <a:ext cx="4667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AEDC46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</a:t>
            </a:r>
            <a:endParaRPr lang="zh-CN" altLang="en-US" sz="3600">
              <a:solidFill>
                <a:srgbClr val="AEDC46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147" name="矩形 37"/>
          <p:cNvSpPr>
            <a:spLocks noChangeArrowheads="1"/>
          </p:cNvSpPr>
          <p:nvPr/>
        </p:nvSpPr>
        <p:spPr bwMode="auto">
          <a:xfrm>
            <a:off x="1812925" y="3522663"/>
            <a:ext cx="4429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21AFE6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B</a:t>
            </a:r>
            <a:endParaRPr lang="zh-CN" altLang="en-US" sz="3600">
              <a:solidFill>
                <a:srgbClr val="21AFE6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148" name="矩形 38"/>
          <p:cNvSpPr>
            <a:spLocks noChangeArrowheads="1"/>
          </p:cNvSpPr>
          <p:nvPr/>
        </p:nvSpPr>
        <p:spPr bwMode="auto">
          <a:xfrm>
            <a:off x="10437813" y="3630613"/>
            <a:ext cx="476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AEDC46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D</a:t>
            </a:r>
            <a:endParaRPr lang="zh-CN" altLang="en-US" sz="3600">
              <a:solidFill>
                <a:srgbClr val="AEDC46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149" name="矩形 39"/>
          <p:cNvSpPr>
            <a:spLocks noChangeArrowheads="1"/>
          </p:cNvSpPr>
          <p:nvPr/>
        </p:nvSpPr>
        <p:spPr bwMode="auto">
          <a:xfrm>
            <a:off x="10145713" y="727075"/>
            <a:ext cx="4286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42424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C</a:t>
            </a:r>
            <a:endParaRPr lang="zh-CN" altLang="en-US" sz="3600">
              <a:solidFill>
                <a:srgbClr val="424242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049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矩形 4"/>
          <p:cNvSpPr>
            <a:spLocks noChangeArrowheads="1"/>
          </p:cNvSpPr>
          <p:nvPr/>
        </p:nvSpPr>
        <p:spPr bwMode="auto">
          <a:xfrm>
            <a:off x="0" y="6451600"/>
            <a:ext cx="12192000" cy="406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317" name="灯片编号占位符 1"/>
          <p:cNvSpPr>
            <a:spLocks noGrp="1" noChangeArrowheads="1"/>
          </p:cNvSpPr>
          <p:nvPr/>
        </p:nvSpPr>
        <p:spPr bwMode="auto">
          <a:xfrm>
            <a:off x="9134475" y="6461125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F236900-6D44-432D-96D6-4150945773C3}" type="slidenum">
              <a:rPr lang="zh-CN" altLang="en-US" b="1" i="1">
                <a:solidFill>
                  <a:srgbClr val="424242"/>
                </a:solidFill>
              </a:rPr>
              <a:pPr eaLnBrk="1" hangingPunct="1"/>
              <a:t>14</a:t>
            </a:fld>
            <a:endParaRPr lang="zh-CN" altLang="en-US" b="1" i="1">
              <a:solidFill>
                <a:srgbClr val="424242"/>
              </a:solidFill>
            </a:endParaRPr>
          </a:p>
        </p:txBody>
      </p:sp>
      <p:sp>
        <p:nvSpPr>
          <p:cNvPr id="13318" name="矩形 2"/>
          <p:cNvSpPr>
            <a:spLocks noChangeArrowheads="1"/>
          </p:cNvSpPr>
          <p:nvPr/>
        </p:nvSpPr>
        <p:spPr bwMode="auto">
          <a:xfrm>
            <a:off x="2618052" y="259120"/>
            <a:ext cx="64198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TW" altLang="en-US" sz="48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宋体" panose="02010600030101010101" pitchFamily="2" charset="-122"/>
              </a:rPr>
              <a:t>寶成工業所面臨的問題</a:t>
            </a:r>
            <a:endParaRPr lang="zh-CN" altLang="en-US" sz="4800" b="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3319" name="Group 7"/>
          <p:cNvGrpSpPr>
            <a:grpSpLocks/>
          </p:cNvGrpSpPr>
          <p:nvPr/>
        </p:nvGrpSpPr>
        <p:grpSpPr bwMode="auto">
          <a:xfrm>
            <a:off x="2238930" y="1458913"/>
            <a:ext cx="1532191" cy="1310378"/>
            <a:chOff x="0" y="0"/>
            <a:chExt cx="2132807" cy="2132807"/>
          </a:xfrm>
        </p:grpSpPr>
        <p:sp useBgFill="1">
          <p:nvSpPr>
            <p:cNvPr id="13384" name="椭圆 4"/>
            <p:cNvSpPr>
              <a:spLocks noChangeArrowheads="1"/>
            </p:cNvSpPr>
            <p:nvPr/>
          </p:nvSpPr>
          <p:spPr bwMode="auto">
            <a:xfrm>
              <a:off x="0" y="0"/>
              <a:ext cx="2132807" cy="2132807"/>
            </a:xfrm>
            <a:prstGeom prst="ellipse">
              <a:avLst/>
            </a:prstGeom>
            <a:ln w="25400">
              <a:solidFill>
                <a:srgbClr val="21AFE6"/>
              </a:solidFill>
              <a:bevel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400" b="1">
                <a:solidFill>
                  <a:srgbClr val="181818"/>
                </a:solidFill>
                <a:ea typeface="方正兰亭特黑简体" panose="02000000000000000000" pitchFamily="2" charset="-122"/>
              </a:endParaRPr>
            </a:p>
          </p:txBody>
        </p:sp>
        <p:sp>
          <p:nvSpPr>
            <p:cNvPr id="13385" name="椭圆 5"/>
            <p:cNvSpPr>
              <a:spLocks noChangeArrowheads="1"/>
            </p:cNvSpPr>
            <p:nvPr/>
          </p:nvSpPr>
          <p:spPr bwMode="auto">
            <a:xfrm>
              <a:off x="112316" y="112316"/>
              <a:ext cx="1908175" cy="1908175"/>
            </a:xfrm>
            <a:prstGeom prst="ellipse">
              <a:avLst/>
            </a:prstGeom>
            <a:solidFill>
              <a:srgbClr val="21AF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400" b="1">
                <a:solidFill>
                  <a:srgbClr val="181818"/>
                </a:solidFill>
                <a:ea typeface="方正兰亭特黑简体" panose="02000000000000000000" pitchFamily="2" charset="-122"/>
              </a:endParaRPr>
            </a:p>
          </p:txBody>
        </p:sp>
      </p:grpSp>
      <p:grpSp>
        <p:nvGrpSpPr>
          <p:cNvPr id="13320" name="Group 10"/>
          <p:cNvGrpSpPr>
            <a:grpSpLocks/>
          </p:cNvGrpSpPr>
          <p:nvPr/>
        </p:nvGrpSpPr>
        <p:grpSpPr bwMode="auto">
          <a:xfrm>
            <a:off x="7472606" y="1458913"/>
            <a:ext cx="1532190" cy="1310378"/>
            <a:chOff x="0" y="0"/>
            <a:chExt cx="2132807" cy="2132807"/>
          </a:xfrm>
        </p:grpSpPr>
        <p:sp useBgFill="1">
          <p:nvSpPr>
            <p:cNvPr id="13382" name="椭圆 7"/>
            <p:cNvSpPr>
              <a:spLocks noChangeArrowheads="1"/>
            </p:cNvSpPr>
            <p:nvPr/>
          </p:nvSpPr>
          <p:spPr bwMode="auto">
            <a:xfrm>
              <a:off x="0" y="0"/>
              <a:ext cx="2132807" cy="2132807"/>
            </a:xfrm>
            <a:prstGeom prst="ellipse">
              <a:avLst/>
            </a:prstGeom>
            <a:ln w="25400">
              <a:solidFill>
                <a:srgbClr val="AEDC46"/>
              </a:solidFill>
              <a:bevel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400" b="1">
                <a:solidFill>
                  <a:srgbClr val="181818"/>
                </a:solidFill>
                <a:ea typeface="方正兰亭特黑简体" panose="02000000000000000000" pitchFamily="2" charset="-122"/>
              </a:endParaRPr>
            </a:p>
          </p:txBody>
        </p:sp>
        <p:sp>
          <p:nvSpPr>
            <p:cNvPr id="13383" name="椭圆 8"/>
            <p:cNvSpPr>
              <a:spLocks noChangeArrowheads="1"/>
            </p:cNvSpPr>
            <p:nvPr/>
          </p:nvSpPr>
          <p:spPr bwMode="auto">
            <a:xfrm>
              <a:off x="112317" y="112317"/>
              <a:ext cx="1908175" cy="1908175"/>
            </a:xfrm>
            <a:prstGeom prst="ellipse">
              <a:avLst/>
            </a:prstGeom>
            <a:solidFill>
              <a:srgbClr val="AEDC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400" b="1">
                <a:solidFill>
                  <a:srgbClr val="181818"/>
                </a:solidFill>
                <a:ea typeface="方正兰亭特黑简体" panose="02000000000000000000" pitchFamily="2" charset="-122"/>
              </a:endParaRPr>
            </a:p>
          </p:txBody>
        </p:sp>
      </p:grpSp>
      <p:grpSp>
        <p:nvGrpSpPr>
          <p:cNvPr id="13321" name="Group 13"/>
          <p:cNvGrpSpPr>
            <a:grpSpLocks/>
          </p:cNvGrpSpPr>
          <p:nvPr/>
        </p:nvGrpSpPr>
        <p:grpSpPr bwMode="auto">
          <a:xfrm>
            <a:off x="7555804" y="4019684"/>
            <a:ext cx="1529947" cy="1310378"/>
            <a:chOff x="0" y="0"/>
            <a:chExt cx="2132807" cy="2132807"/>
          </a:xfrm>
        </p:grpSpPr>
        <p:sp useBgFill="1">
          <p:nvSpPr>
            <p:cNvPr id="13380" name="椭圆 10"/>
            <p:cNvSpPr>
              <a:spLocks noChangeArrowheads="1"/>
            </p:cNvSpPr>
            <p:nvPr/>
          </p:nvSpPr>
          <p:spPr bwMode="auto">
            <a:xfrm>
              <a:off x="0" y="0"/>
              <a:ext cx="2132807" cy="2132807"/>
            </a:xfrm>
            <a:prstGeom prst="ellipse">
              <a:avLst/>
            </a:prstGeom>
            <a:ln w="25400">
              <a:solidFill>
                <a:srgbClr val="424242"/>
              </a:solidFill>
              <a:bevel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400" b="1">
                <a:solidFill>
                  <a:srgbClr val="181818"/>
                </a:solidFill>
                <a:ea typeface="方正兰亭特黑简体" panose="02000000000000000000" pitchFamily="2" charset="-122"/>
              </a:endParaRPr>
            </a:p>
          </p:txBody>
        </p:sp>
        <p:sp>
          <p:nvSpPr>
            <p:cNvPr id="13381" name="椭圆 11"/>
            <p:cNvSpPr>
              <a:spLocks noChangeArrowheads="1"/>
            </p:cNvSpPr>
            <p:nvPr/>
          </p:nvSpPr>
          <p:spPr bwMode="auto">
            <a:xfrm>
              <a:off x="112316" y="112318"/>
              <a:ext cx="1908176" cy="1908175"/>
            </a:xfrm>
            <a:prstGeom prst="ellipse">
              <a:avLst/>
            </a:pr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400" b="1">
                <a:solidFill>
                  <a:srgbClr val="181818"/>
                </a:solidFill>
                <a:ea typeface="方正兰亭特黑简体" panose="02000000000000000000" pitchFamily="2" charset="-122"/>
              </a:endParaRPr>
            </a:p>
          </p:txBody>
        </p:sp>
      </p:grpSp>
      <p:grpSp>
        <p:nvGrpSpPr>
          <p:cNvPr id="13322" name="Group 16"/>
          <p:cNvGrpSpPr>
            <a:grpSpLocks/>
          </p:cNvGrpSpPr>
          <p:nvPr/>
        </p:nvGrpSpPr>
        <p:grpSpPr bwMode="auto">
          <a:xfrm>
            <a:off x="2259120" y="4026064"/>
            <a:ext cx="1532191" cy="1310378"/>
            <a:chOff x="0" y="0"/>
            <a:chExt cx="2132807" cy="2132807"/>
          </a:xfrm>
        </p:grpSpPr>
        <p:sp useBgFill="1">
          <p:nvSpPr>
            <p:cNvPr id="13378" name="椭圆 13"/>
            <p:cNvSpPr>
              <a:spLocks noChangeArrowheads="1"/>
            </p:cNvSpPr>
            <p:nvPr/>
          </p:nvSpPr>
          <p:spPr bwMode="auto">
            <a:xfrm>
              <a:off x="0" y="0"/>
              <a:ext cx="2132807" cy="2132807"/>
            </a:xfrm>
            <a:prstGeom prst="ellipse">
              <a:avLst/>
            </a:prstGeom>
            <a:ln w="25400">
              <a:solidFill>
                <a:srgbClr val="424242"/>
              </a:solidFill>
              <a:bevel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400" b="1">
                <a:solidFill>
                  <a:srgbClr val="181818"/>
                </a:solidFill>
                <a:ea typeface="方正兰亭特黑简体" panose="02000000000000000000" pitchFamily="2" charset="-122"/>
              </a:endParaRPr>
            </a:p>
          </p:txBody>
        </p:sp>
        <p:sp>
          <p:nvSpPr>
            <p:cNvPr id="13379" name="椭圆 14"/>
            <p:cNvSpPr>
              <a:spLocks noChangeArrowheads="1"/>
            </p:cNvSpPr>
            <p:nvPr/>
          </p:nvSpPr>
          <p:spPr bwMode="auto">
            <a:xfrm>
              <a:off x="112316" y="112316"/>
              <a:ext cx="1908175" cy="1908175"/>
            </a:xfrm>
            <a:prstGeom prst="ellipse">
              <a:avLst/>
            </a:pr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400" b="1">
                <a:solidFill>
                  <a:srgbClr val="181818"/>
                </a:solidFill>
                <a:ea typeface="方正兰亭特黑简体" panose="02000000000000000000" pitchFamily="2" charset="-122"/>
              </a:endParaRPr>
            </a:p>
          </p:txBody>
        </p:sp>
      </p:grpSp>
      <p:grpSp>
        <p:nvGrpSpPr>
          <p:cNvPr id="13325" name="Group 25"/>
          <p:cNvGrpSpPr>
            <a:grpSpLocks/>
          </p:cNvGrpSpPr>
          <p:nvPr/>
        </p:nvGrpSpPr>
        <p:grpSpPr bwMode="auto">
          <a:xfrm>
            <a:off x="2618052" y="1771638"/>
            <a:ext cx="769460" cy="640800"/>
            <a:chOff x="0" y="0"/>
            <a:chExt cx="723900" cy="708025"/>
          </a:xfrm>
        </p:grpSpPr>
        <p:sp>
          <p:nvSpPr>
            <p:cNvPr id="13369" name="Freeform 710"/>
            <p:cNvSpPr>
              <a:spLocks noChangeArrowheads="1"/>
            </p:cNvSpPr>
            <p:nvPr/>
          </p:nvSpPr>
          <p:spPr bwMode="auto">
            <a:xfrm>
              <a:off x="0" y="660400"/>
              <a:ext cx="723900" cy="47625"/>
            </a:xfrm>
            <a:custGeom>
              <a:avLst/>
              <a:gdLst>
                <a:gd name="T0" fmla="*/ 697645 w 193"/>
                <a:gd name="T1" fmla="*/ 0 h 13"/>
                <a:gd name="T2" fmla="*/ 22505 w 193"/>
                <a:gd name="T3" fmla="*/ 0 h 13"/>
                <a:gd name="T4" fmla="*/ 0 w 193"/>
                <a:gd name="T5" fmla="*/ 21981 h 13"/>
                <a:gd name="T6" fmla="*/ 22505 w 193"/>
                <a:gd name="T7" fmla="*/ 47625 h 13"/>
                <a:gd name="T8" fmla="*/ 697645 w 193"/>
                <a:gd name="T9" fmla="*/ 47625 h 13"/>
                <a:gd name="T10" fmla="*/ 723900 w 193"/>
                <a:gd name="T11" fmla="*/ 21981 h 13"/>
                <a:gd name="T12" fmla="*/ 697645 w 193"/>
                <a:gd name="T13" fmla="*/ 0 h 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3"/>
                <a:gd name="T22" fmla="*/ 0 h 13"/>
                <a:gd name="T23" fmla="*/ 193 w 193"/>
                <a:gd name="T24" fmla="*/ 13 h 1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3" h="13">
                  <a:moveTo>
                    <a:pt x="18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186" y="13"/>
                    <a:pt x="186" y="13"/>
                    <a:pt x="186" y="13"/>
                  </a:cubicBezTo>
                  <a:cubicBezTo>
                    <a:pt x="190" y="13"/>
                    <a:pt x="193" y="10"/>
                    <a:pt x="193" y="6"/>
                  </a:cubicBezTo>
                  <a:cubicBezTo>
                    <a:pt x="193" y="3"/>
                    <a:pt x="190" y="0"/>
                    <a:pt x="18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0" name="Freeform 711"/>
            <p:cNvSpPr>
              <a:spLocks noChangeArrowheads="1"/>
            </p:cNvSpPr>
            <p:nvPr/>
          </p:nvSpPr>
          <p:spPr bwMode="auto">
            <a:xfrm>
              <a:off x="96837" y="396875"/>
              <a:ext cx="131763" cy="222250"/>
            </a:xfrm>
            <a:custGeom>
              <a:avLst/>
              <a:gdLst>
                <a:gd name="T0" fmla="*/ 15059 w 35"/>
                <a:gd name="T1" fmla="*/ 222250 h 59"/>
                <a:gd name="T2" fmla="*/ 116704 w 35"/>
                <a:gd name="T3" fmla="*/ 222250 h 59"/>
                <a:gd name="T4" fmla="*/ 131763 w 35"/>
                <a:gd name="T5" fmla="*/ 207182 h 59"/>
                <a:gd name="T6" fmla="*/ 131763 w 35"/>
                <a:gd name="T7" fmla="*/ 15068 h 59"/>
                <a:gd name="T8" fmla="*/ 116704 w 35"/>
                <a:gd name="T9" fmla="*/ 0 h 59"/>
                <a:gd name="T10" fmla="*/ 15059 w 35"/>
                <a:gd name="T11" fmla="*/ 0 h 59"/>
                <a:gd name="T12" fmla="*/ 0 w 35"/>
                <a:gd name="T13" fmla="*/ 15068 h 59"/>
                <a:gd name="T14" fmla="*/ 0 w 35"/>
                <a:gd name="T15" fmla="*/ 207182 h 59"/>
                <a:gd name="T16" fmla="*/ 15059 w 35"/>
                <a:gd name="T17" fmla="*/ 222250 h 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5"/>
                <a:gd name="T28" fmla="*/ 0 h 59"/>
                <a:gd name="T29" fmla="*/ 35 w 35"/>
                <a:gd name="T30" fmla="*/ 59 h 5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5" h="59">
                  <a:moveTo>
                    <a:pt x="4" y="59"/>
                  </a:moveTo>
                  <a:cubicBezTo>
                    <a:pt x="31" y="59"/>
                    <a:pt x="31" y="59"/>
                    <a:pt x="31" y="59"/>
                  </a:cubicBezTo>
                  <a:cubicBezTo>
                    <a:pt x="33" y="59"/>
                    <a:pt x="35" y="57"/>
                    <a:pt x="35" y="55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7"/>
                    <a:pt x="2" y="59"/>
                    <a:pt x="4" y="5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1" name="Freeform 712"/>
            <p:cNvSpPr>
              <a:spLocks noChangeArrowheads="1"/>
            </p:cNvSpPr>
            <p:nvPr/>
          </p:nvSpPr>
          <p:spPr bwMode="auto">
            <a:xfrm>
              <a:off x="292100" y="484188"/>
              <a:ext cx="131763" cy="134938"/>
            </a:xfrm>
            <a:custGeom>
              <a:avLst/>
              <a:gdLst>
                <a:gd name="T0" fmla="*/ 15059 w 35"/>
                <a:gd name="T1" fmla="*/ 0 h 36"/>
                <a:gd name="T2" fmla="*/ 0 w 35"/>
                <a:gd name="T3" fmla="*/ 14993 h 36"/>
                <a:gd name="T4" fmla="*/ 0 w 35"/>
                <a:gd name="T5" fmla="*/ 119945 h 36"/>
                <a:gd name="T6" fmla="*/ 15059 w 35"/>
                <a:gd name="T7" fmla="*/ 134938 h 36"/>
                <a:gd name="T8" fmla="*/ 116704 w 35"/>
                <a:gd name="T9" fmla="*/ 134938 h 36"/>
                <a:gd name="T10" fmla="*/ 131763 w 35"/>
                <a:gd name="T11" fmla="*/ 119945 h 36"/>
                <a:gd name="T12" fmla="*/ 131763 w 35"/>
                <a:gd name="T13" fmla="*/ 14993 h 36"/>
                <a:gd name="T14" fmla="*/ 116704 w 35"/>
                <a:gd name="T15" fmla="*/ 0 h 36"/>
                <a:gd name="T16" fmla="*/ 15059 w 35"/>
                <a:gd name="T17" fmla="*/ 0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5"/>
                <a:gd name="T28" fmla="*/ 0 h 36"/>
                <a:gd name="T29" fmla="*/ 35 w 35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5" h="36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4"/>
                    <a:pt x="2" y="36"/>
                    <a:pt x="4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4" y="36"/>
                    <a:pt x="35" y="34"/>
                    <a:pt x="35" y="32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2"/>
                    <a:pt x="34" y="0"/>
                    <a:pt x="31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2" name="Freeform 713"/>
            <p:cNvSpPr>
              <a:spLocks noChangeArrowheads="1"/>
            </p:cNvSpPr>
            <p:nvPr/>
          </p:nvSpPr>
          <p:spPr bwMode="auto">
            <a:xfrm>
              <a:off x="487362" y="288925"/>
              <a:ext cx="134938" cy="330200"/>
            </a:xfrm>
            <a:custGeom>
              <a:avLst/>
              <a:gdLst>
                <a:gd name="T0" fmla="*/ 14993 w 36"/>
                <a:gd name="T1" fmla="*/ 0 h 88"/>
                <a:gd name="T2" fmla="*/ 0 w 36"/>
                <a:gd name="T3" fmla="*/ 18761 h 88"/>
                <a:gd name="T4" fmla="*/ 0 w 36"/>
                <a:gd name="T5" fmla="*/ 315191 h 88"/>
                <a:gd name="T6" fmla="*/ 14993 w 36"/>
                <a:gd name="T7" fmla="*/ 330200 h 88"/>
                <a:gd name="T8" fmla="*/ 119945 w 36"/>
                <a:gd name="T9" fmla="*/ 330200 h 88"/>
                <a:gd name="T10" fmla="*/ 134938 w 36"/>
                <a:gd name="T11" fmla="*/ 315191 h 88"/>
                <a:gd name="T12" fmla="*/ 134938 w 36"/>
                <a:gd name="T13" fmla="*/ 18761 h 88"/>
                <a:gd name="T14" fmla="*/ 119945 w 36"/>
                <a:gd name="T15" fmla="*/ 0 h 88"/>
                <a:gd name="T16" fmla="*/ 14993 w 36"/>
                <a:gd name="T17" fmla="*/ 0 h 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88"/>
                <a:gd name="T29" fmla="*/ 36 w 36"/>
                <a:gd name="T30" fmla="*/ 88 h 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88">
                  <a:moveTo>
                    <a:pt x="4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6"/>
                    <a:pt x="2" y="88"/>
                    <a:pt x="4" y="88"/>
                  </a:cubicBezTo>
                  <a:cubicBezTo>
                    <a:pt x="32" y="88"/>
                    <a:pt x="32" y="88"/>
                    <a:pt x="32" y="88"/>
                  </a:cubicBezTo>
                  <a:cubicBezTo>
                    <a:pt x="34" y="88"/>
                    <a:pt x="36" y="86"/>
                    <a:pt x="36" y="84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2"/>
                    <a:pt x="34" y="0"/>
                    <a:pt x="32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3" name="Freeform 714"/>
            <p:cNvSpPr>
              <a:spLocks noChangeArrowheads="1"/>
            </p:cNvSpPr>
            <p:nvPr/>
          </p:nvSpPr>
          <p:spPr bwMode="auto">
            <a:xfrm>
              <a:off x="142875" y="0"/>
              <a:ext cx="506413" cy="366713"/>
            </a:xfrm>
            <a:custGeom>
              <a:avLst/>
              <a:gdLst>
                <a:gd name="T0" fmla="*/ 11254 w 135"/>
                <a:gd name="T1" fmla="*/ 220776 h 98"/>
                <a:gd name="T2" fmla="*/ 183809 w 135"/>
                <a:gd name="T3" fmla="*/ 362971 h 98"/>
                <a:gd name="T4" fmla="*/ 198814 w 135"/>
                <a:gd name="T5" fmla="*/ 366713 h 98"/>
                <a:gd name="T6" fmla="*/ 213819 w 135"/>
                <a:gd name="T7" fmla="*/ 359229 h 98"/>
                <a:gd name="T8" fmla="*/ 438891 w 135"/>
                <a:gd name="T9" fmla="*/ 101033 h 98"/>
                <a:gd name="T10" fmla="*/ 472652 w 135"/>
                <a:gd name="T11" fmla="*/ 130969 h 98"/>
                <a:gd name="T12" fmla="*/ 483906 w 135"/>
                <a:gd name="T13" fmla="*/ 134711 h 98"/>
                <a:gd name="T14" fmla="*/ 487657 w 135"/>
                <a:gd name="T15" fmla="*/ 134711 h 98"/>
                <a:gd name="T16" fmla="*/ 498911 w 135"/>
                <a:gd name="T17" fmla="*/ 119743 h 98"/>
                <a:gd name="T18" fmla="*/ 506413 w 135"/>
                <a:gd name="T19" fmla="*/ 14968 h 98"/>
                <a:gd name="T20" fmla="*/ 498911 w 135"/>
                <a:gd name="T21" fmla="*/ 3742 h 98"/>
                <a:gd name="T22" fmla="*/ 487657 w 135"/>
                <a:gd name="T23" fmla="*/ 0 h 98"/>
                <a:gd name="T24" fmla="*/ 382623 w 135"/>
                <a:gd name="T25" fmla="*/ 26194 h 98"/>
                <a:gd name="T26" fmla="*/ 371370 w 135"/>
                <a:gd name="T27" fmla="*/ 37420 h 98"/>
                <a:gd name="T28" fmla="*/ 378872 w 135"/>
                <a:gd name="T29" fmla="*/ 52388 h 98"/>
                <a:gd name="T30" fmla="*/ 408882 w 135"/>
                <a:gd name="T31" fmla="*/ 74839 h 98"/>
                <a:gd name="T32" fmla="*/ 195063 w 135"/>
                <a:gd name="T33" fmla="*/ 318067 h 98"/>
                <a:gd name="T34" fmla="*/ 33761 w 135"/>
                <a:gd name="T35" fmla="*/ 190840 h 98"/>
                <a:gd name="T36" fmla="*/ 7502 w 135"/>
                <a:gd name="T37" fmla="*/ 190840 h 98"/>
                <a:gd name="T38" fmla="*/ 11254 w 135"/>
                <a:gd name="T39" fmla="*/ 220776 h 9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35"/>
                <a:gd name="T61" fmla="*/ 0 h 98"/>
                <a:gd name="T62" fmla="*/ 135 w 135"/>
                <a:gd name="T63" fmla="*/ 98 h 9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35" h="98">
                  <a:moveTo>
                    <a:pt x="3" y="59"/>
                  </a:moveTo>
                  <a:cubicBezTo>
                    <a:pt x="49" y="97"/>
                    <a:pt x="49" y="97"/>
                    <a:pt x="49" y="97"/>
                  </a:cubicBezTo>
                  <a:cubicBezTo>
                    <a:pt x="50" y="98"/>
                    <a:pt x="52" y="98"/>
                    <a:pt x="53" y="98"/>
                  </a:cubicBezTo>
                  <a:cubicBezTo>
                    <a:pt x="54" y="98"/>
                    <a:pt x="56" y="98"/>
                    <a:pt x="57" y="9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26" y="35"/>
                    <a:pt x="126" y="35"/>
                    <a:pt x="126" y="35"/>
                  </a:cubicBezTo>
                  <a:cubicBezTo>
                    <a:pt x="127" y="36"/>
                    <a:pt x="128" y="36"/>
                    <a:pt x="129" y="36"/>
                  </a:cubicBezTo>
                  <a:cubicBezTo>
                    <a:pt x="129" y="36"/>
                    <a:pt x="130" y="36"/>
                    <a:pt x="130" y="36"/>
                  </a:cubicBezTo>
                  <a:cubicBezTo>
                    <a:pt x="132" y="35"/>
                    <a:pt x="133" y="34"/>
                    <a:pt x="133" y="32"/>
                  </a:cubicBezTo>
                  <a:cubicBezTo>
                    <a:pt x="135" y="4"/>
                    <a:pt x="135" y="4"/>
                    <a:pt x="135" y="4"/>
                  </a:cubicBezTo>
                  <a:cubicBezTo>
                    <a:pt x="135" y="3"/>
                    <a:pt x="134" y="2"/>
                    <a:pt x="133" y="1"/>
                  </a:cubicBezTo>
                  <a:cubicBezTo>
                    <a:pt x="132" y="0"/>
                    <a:pt x="131" y="0"/>
                    <a:pt x="130" y="0"/>
                  </a:cubicBezTo>
                  <a:cubicBezTo>
                    <a:pt x="102" y="7"/>
                    <a:pt x="102" y="7"/>
                    <a:pt x="102" y="7"/>
                  </a:cubicBezTo>
                  <a:cubicBezTo>
                    <a:pt x="101" y="7"/>
                    <a:pt x="100" y="8"/>
                    <a:pt x="99" y="10"/>
                  </a:cubicBezTo>
                  <a:cubicBezTo>
                    <a:pt x="99" y="11"/>
                    <a:pt x="100" y="13"/>
                    <a:pt x="101" y="14"/>
                  </a:cubicBezTo>
                  <a:cubicBezTo>
                    <a:pt x="109" y="20"/>
                    <a:pt x="109" y="20"/>
                    <a:pt x="109" y="20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7" y="49"/>
                    <a:pt x="4" y="49"/>
                    <a:pt x="2" y="51"/>
                  </a:cubicBezTo>
                  <a:cubicBezTo>
                    <a:pt x="0" y="54"/>
                    <a:pt x="0" y="57"/>
                    <a:pt x="3" y="5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27" name="Group 37"/>
          <p:cNvGrpSpPr>
            <a:grpSpLocks/>
          </p:cNvGrpSpPr>
          <p:nvPr/>
        </p:nvGrpSpPr>
        <p:grpSpPr bwMode="auto">
          <a:xfrm>
            <a:off x="7856214" y="1781232"/>
            <a:ext cx="751514" cy="665741"/>
            <a:chOff x="0" y="0"/>
            <a:chExt cx="709612" cy="735013"/>
          </a:xfrm>
        </p:grpSpPr>
        <p:sp>
          <p:nvSpPr>
            <p:cNvPr id="13362" name="Freeform 789"/>
            <p:cNvSpPr>
              <a:spLocks noEditPoints="1" noChangeArrowheads="1"/>
            </p:cNvSpPr>
            <p:nvPr/>
          </p:nvSpPr>
          <p:spPr bwMode="auto">
            <a:xfrm>
              <a:off x="0" y="77788"/>
              <a:ext cx="682625" cy="657225"/>
            </a:xfrm>
            <a:custGeom>
              <a:avLst/>
              <a:gdLst>
                <a:gd name="T0" fmla="*/ 630115 w 182"/>
                <a:gd name="T1" fmla="*/ 191534 h 175"/>
                <a:gd name="T2" fmla="*/ 378819 w 182"/>
                <a:gd name="T3" fmla="*/ 296690 h 175"/>
                <a:gd name="T4" fmla="*/ 412576 w 182"/>
                <a:gd name="T5" fmla="*/ 30045 h 175"/>
                <a:gd name="T6" fmla="*/ 390071 w 182"/>
                <a:gd name="T7" fmla="*/ 3756 h 175"/>
                <a:gd name="T8" fmla="*/ 348814 w 182"/>
                <a:gd name="T9" fmla="*/ 0 h 175"/>
                <a:gd name="T10" fmla="*/ 22504 w 182"/>
                <a:gd name="T11" fmla="*/ 289179 h 175"/>
                <a:gd name="T12" fmla="*/ 311307 w 182"/>
                <a:gd name="T13" fmla="*/ 657225 h 175"/>
                <a:gd name="T14" fmla="*/ 348814 w 182"/>
                <a:gd name="T15" fmla="*/ 657225 h 175"/>
                <a:gd name="T16" fmla="*/ 348814 w 182"/>
                <a:gd name="T17" fmla="*/ 657225 h 175"/>
                <a:gd name="T18" fmla="*/ 675124 w 182"/>
                <a:gd name="T19" fmla="*/ 368046 h 175"/>
                <a:gd name="T20" fmla="*/ 652620 w 182"/>
                <a:gd name="T21" fmla="*/ 206556 h 175"/>
                <a:gd name="T22" fmla="*/ 630115 w 182"/>
                <a:gd name="T23" fmla="*/ 191534 h 175"/>
                <a:gd name="T24" fmla="*/ 626365 w 182"/>
                <a:gd name="T25" fmla="*/ 364290 h 175"/>
                <a:gd name="T26" fmla="*/ 348814 w 182"/>
                <a:gd name="T27" fmla="*/ 608403 h 175"/>
                <a:gd name="T28" fmla="*/ 315058 w 182"/>
                <a:gd name="T29" fmla="*/ 604647 h 175"/>
                <a:gd name="T30" fmla="*/ 75014 w 182"/>
                <a:gd name="T31" fmla="*/ 296690 h 175"/>
                <a:gd name="T32" fmla="*/ 348814 w 182"/>
                <a:gd name="T33" fmla="*/ 52578 h 175"/>
                <a:gd name="T34" fmla="*/ 356315 w 182"/>
                <a:gd name="T35" fmla="*/ 52578 h 175"/>
                <a:gd name="T36" fmla="*/ 322559 w 182"/>
                <a:gd name="T37" fmla="*/ 338001 h 175"/>
                <a:gd name="T38" fmla="*/ 333811 w 182"/>
                <a:gd name="T39" fmla="*/ 360535 h 175"/>
                <a:gd name="T40" fmla="*/ 360066 w 182"/>
                <a:gd name="T41" fmla="*/ 364290 h 175"/>
                <a:gd name="T42" fmla="*/ 615113 w 182"/>
                <a:gd name="T43" fmla="*/ 251623 h 175"/>
                <a:gd name="T44" fmla="*/ 626365 w 182"/>
                <a:gd name="T45" fmla="*/ 364290 h 17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82"/>
                <a:gd name="T70" fmla="*/ 0 h 175"/>
                <a:gd name="T71" fmla="*/ 182 w 182"/>
                <a:gd name="T72" fmla="*/ 175 h 17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82" h="175">
                  <a:moveTo>
                    <a:pt x="168" y="51"/>
                  </a:moveTo>
                  <a:cubicBezTo>
                    <a:pt x="166" y="51"/>
                    <a:pt x="165" y="51"/>
                    <a:pt x="101" y="79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5"/>
                    <a:pt x="107" y="1"/>
                    <a:pt x="104" y="1"/>
                  </a:cubicBezTo>
                  <a:cubicBezTo>
                    <a:pt x="100" y="1"/>
                    <a:pt x="97" y="0"/>
                    <a:pt x="93" y="0"/>
                  </a:cubicBezTo>
                  <a:cubicBezTo>
                    <a:pt x="49" y="0"/>
                    <a:pt x="12" y="33"/>
                    <a:pt x="6" y="77"/>
                  </a:cubicBezTo>
                  <a:cubicBezTo>
                    <a:pt x="0" y="125"/>
                    <a:pt x="35" y="169"/>
                    <a:pt x="83" y="175"/>
                  </a:cubicBezTo>
                  <a:cubicBezTo>
                    <a:pt x="86" y="175"/>
                    <a:pt x="90" y="175"/>
                    <a:pt x="93" y="175"/>
                  </a:cubicBezTo>
                  <a:cubicBezTo>
                    <a:pt x="93" y="175"/>
                    <a:pt x="93" y="175"/>
                    <a:pt x="93" y="175"/>
                  </a:cubicBezTo>
                  <a:cubicBezTo>
                    <a:pt x="137" y="175"/>
                    <a:pt x="175" y="142"/>
                    <a:pt x="180" y="98"/>
                  </a:cubicBezTo>
                  <a:cubicBezTo>
                    <a:pt x="182" y="84"/>
                    <a:pt x="180" y="69"/>
                    <a:pt x="174" y="55"/>
                  </a:cubicBezTo>
                  <a:cubicBezTo>
                    <a:pt x="173" y="53"/>
                    <a:pt x="171" y="51"/>
                    <a:pt x="168" y="51"/>
                  </a:cubicBezTo>
                  <a:close/>
                  <a:moveTo>
                    <a:pt x="167" y="97"/>
                  </a:moveTo>
                  <a:cubicBezTo>
                    <a:pt x="162" y="134"/>
                    <a:pt x="131" y="162"/>
                    <a:pt x="93" y="162"/>
                  </a:cubicBezTo>
                  <a:cubicBezTo>
                    <a:pt x="90" y="162"/>
                    <a:pt x="87" y="162"/>
                    <a:pt x="84" y="161"/>
                  </a:cubicBezTo>
                  <a:cubicBezTo>
                    <a:pt x="44" y="156"/>
                    <a:pt x="15" y="119"/>
                    <a:pt x="20" y="79"/>
                  </a:cubicBezTo>
                  <a:cubicBezTo>
                    <a:pt x="24" y="42"/>
                    <a:pt x="56" y="14"/>
                    <a:pt x="93" y="14"/>
                  </a:cubicBezTo>
                  <a:cubicBezTo>
                    <a:pt x="94" y="14"/>
                    <a:pt x="95" y="14"/>
                    <a:pt x="95" y="14"/>
                  </a:cubicBezTo>
                  <a:cubicBezTo>
                    <a:pt x="86" y="90"/>
                    <a:pt x="86" y="90"/>
                    <a:pt x="86" y="90"/>
                  </a:cubicBezTo>
                  <a:cubicBezTo>
                    <a:pt x="86" y="92"/>
                    <a:pt x="87" y="94"/>
                    <a:pt x="89" y="96"/>
                  </a:cubicBezTo>
                  <a:cubicBezTo>
                    <a:pt x="91" y="97"/>
                    <a:pt x="93" y="98"/>
                    <a:pt x="96" y="97"/>
                  </a:cubicBezTo>
                  <a:cubicBezTo>
                    <a:pt x="117" y="87"/>
                    <a:pt x="150" y="72"/>
                    <a:pt x="164" y="67"/>
                  </a:cubicBezTo>
                  <a:cubicBezTo>
                    <a:pt x="167" y="76"/>
                    <a:pt x="168" y="87"/>
                    <a:pt x="167" y="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3" name="Freeform 790"/>
            <p:cNvSpPr>
              <a:spLocks noChangeArrowheads="1"/>
            </p:cNvSpPr>
            <p:nvPr/>
          </p:nvSpPr>
          <p:spPr bwMode="auto">
            <a:xfrm>
              <a:off x="439737" y="0"/>
              <a:ext cx="269875" cy="288925"/>
            </a:xfrm>
            <a:custGeom>
              <a:avLst/>
              <a:gdLst>
                <a:gd name="T0" fmla="*/ 269875 w 72"/>
                <a:gd name="T1" fmla="*/ 165100 h 77"/>
                <a:gd name="T2" fmla="*/ 48727 w 72"/>
                <a:gd name="T3" fmla="*/ 0 h 77"/>
                <a:gd name="T4" fmla="*/ 33734 w 72"/>
                <a:gd name="T5" fmla="*/ 15009 h 77"/>
                <a:gd name="T6" fmla="*/ 0 w 72"/>
                <a:gd name="T7" fmla="*/ 270164 h 77"/>
                <a:gd name="T8" fmla="*/ 7497 w 72"/>
                <a:gd name="T9" fmla="*/ 285173 h 77"/>
                <a:gd name="T10" fmla="*/ 14993 w 72"/>
                <a:gd name="T11" fmla="*/ 288925 h 77"/>
                <a:gd name="T12" fmla="*/ 22490 w 72"/>
                <a:gd name="T13" fmla="*/ 285173 h 77"/>
                <a:gd name="T14" fmla="*/ 258630 w 72"/>
                <a:gd name="T15" fmla="*/ 187614 h 77"/>
                <a:gd name="T16" fmla="*/ 269875 w 72"/>
                <a:gd name="T17" fmla="*/ 176357 h 77"/>
                <a:gd name="T18" fmla="*/ 269875 w 72"/>
                <a:gd name="T19" fmla="*/ 165100 h 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2"/>
                <a:gd name="T31" fmla="*/ 0 h 77"/>
                <a:gd name="T32" fmla="*/ 72 w 72"/>
                <a:gd name="T33" fmla="*/ 77 h 7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2" h="77">
                  <a:moveTo>
                    <a:pt x="72" y="44"/>
                  </a:moveTo>
                  <a:cubicBezTo>
                    <a:pt x="61" y="20"/>
                    <a:pt x="39" y="3"/>
                    <a:pt x="13" y="0"/>
                  </a:cubicBezTo>
                  <a:cubicBezTo>
                    <a:pt x="11" y="0"/>
                    <a:pt x="9" y="1"/>
                    <a:pt x="9" y="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4"/>
                    <a:pt x="1" y="75"/>
                    <a:pt x="2" y="76"/>
                  </a:cubicBezTo>
                  <a:cubicBezTo>
                    <a:pt x="2" y="77"/>
                    <a:pt x="3" y="77"/>
                    <a:pt x="4" y="77"/>
                  </a:cubicBezTo>
                  <a:cubicBezTo>
                    <a:pt x="5" y="77"/>
                    <a:pt x="5" y="77"/>
                    <a:pt x="6" y="76"/>
                  </a:cubicBezTo>
                  <a:cubicBezTo>
                    <a:pt x="69" y="50"/>
                    <a:pt x="69" y="50"/>
                    <a:pt x="69" y="50"/>
                  </a:cubicBezTo>
                  <a:cubicBezTo>
                    <a:pt x="70" y="49"/>
                    <a:pt x="71" y="48"/>
                    <a:pt x="72" y="47"/>
                  </a:cubicBezTo>
                  <a:cubicBezTo>
                    <a:pt x="72" y="46"/>
                    <a:pt x="72" y="45"/>
                    <a:pt x="72" y="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28" name="Group 40"/>
          <p:cNvGrpSpPr>
            <a:grpSpLocks/>
          </p:cNvGrpSpPr>
          <p:nvPr/>
        </p:nvGrpSpPr>
        <p:grpSpPr bwMode="auto">
          <a:xfrm>
            <a:off x="7926055" y="4504454"/>
            <a:ext cx="789650" cy="360690"/>
            <a:chOff x="0" y="0"/>
            <a:chExt cx="742950" cy="396876"/>
          </a:xfrm>
        </p:grpSpPr>
        <p:sp>
          <p:nvSpPr>
            <p:cNvPr id="13355" name="Freeform 791"/>
            <p:cNvSpPr>
              <a:spLocks noChangeArrowheads="1"/>
            </p:cNvSpPr>
            <p:nvPr/>
          </p:nvSpPr>
          <p:spPr bwMode="auto">
            <a:xfrm>
              <a:off x="492125" y="90488"/>
              <a:ext cx="179388" cy="217488"/>
            </a:xfrm>
            <a:custGeom>
              <a:avLst/>
              <a:gdLst>
                <a:gd name="T0" fmla="*/ 145753 w 48"/>
                <a:gd name="T1" fmla="*/ 0 h 58"/>
                <a:gd name="T2" fmla="*/ 0 w 48"/>
                <a:gd name="T3" fmla="*/ 194989 h 58"/>
                <a:gd name="T4" fmla="*/ 33635 w 48"/>
                <a:gd name="T5" fmla="*/ 217488 h 58"/>
                <a:gd name="T6" fmla="*/ 179388 w 48"/>
                <a:gd name="T7" fmla="*/ 22499 h 58"/>
                <a:gd name="T8" fmla="*/ 145753 w 48"/>
                <a:gd name="T9" fmla="*/ 0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58"/>
                <a:gd name="T17" fmla="*/ 48 w 48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58">
                  <a:moveTo>
                    <a:pt x="39" y="0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4" y="53"/>
                    <a:pt x="7" y="55"/>
                    <a:pt x="9" y="58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4" y="5"/>
                    <a:pt x="42" y="3"/>
                    <a:pt x="3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6" name="Freeform 792"/>
            <p:cNvSpPr>
              <a:spLocks noChangeArrowheads="1"/>
            </p:cNvSpPr>
            <p:nvPr/>
          </p:nvSpPr>
          <p:spPr bwMode="auto">
            <a:xfrm>
              <a:off x="263525" y="90488"/>
              <a:ext cx="184150" cy="220663"/>
            </a:xfrm>
            <a:custGeom>
              <a:avLst/>
              <a:gdLst>
                <a:gd name="T0" fmla="*/ 30065 w 49"/>
                <a:gd name="T1" fmla="*/ 0 h 59"/>
                <a:gd name="T2" fmla="*/ 0 w 49"/>
                <a:gd name="T3" fmla="*/ 22440 h 59"/>
                <a:gd name="T4" fmla="*/ 150327 w 49"/>
                <a:gd name="T5" fmla="*/ 220663 h 59"/>
                <a:gd name="T6" fmla="*/ 184150 w 49"/>
                <a:gd name="T7" fmla="*/ 194483 h 59"/>
                <a:gd name="T8" fmla="*/ 30065 w 49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"/>
                <a:gd name="T16" fmla="*/ 0 h 59"/>
                <a:gd name="T17" fmla="*/ 49 w 49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" h="59">
                  <a:moveTo>
                    <a:pt x="8" y="0"/>
                  </a:moveTo>
                  <a:cubicBezTo>
                    <a:pt x="6" y="3"/>
                    <a:pt x="3" y="5"/>
                    <a:pt x="0" y="6"/>
                  </a:cubicBezTo>
                  <a:cubicBezTo>
                    <a:pt x="40" y="59"/>
                    <a:pt x="40" y="59"/>
                    <a:pt x="40" y="59"/>
                  </a:cubicBezTo>
                  <a:cubicBezTo>
                    <a:pt x="42" y="56"/>
                    <a:pt x="45" y="53"/>
                    <a:pt x="49" y="52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7" name="Freeform 793"/>
            <p:cNvSpPr>
              <a:spLocks noChangeArrowheads="1"/>
            </p:cNvSpPr>
            <p:nvPr/>
          </p:nvSpPr>
          <p:spPr bwMode="auto">
            <a:xfrm>
              <a:off x="87312" y="79375"/>
              <a:ext cx="115888" cy="104775"/>
            </a:xfrm>
            <a:custGeom>
              <a:avLst/>
              <a:gdLst>
                <a:gd name="T0" fmla="*/ 89720 w 31"/>
                <a:gd name="T1" fmla="*/ 0 h 28"/>
                <a:gd name="T2" fmla="*/ 0 w 31"/>
                <a:gd name="T3" fmla="*/ 74839 h 28"/>
                <a:gd name="T4" fmla="*/ 26168 w 31"/>
                <a:gd name="T5" fmla="*/ 104775 h 28"/>
                <a:gd name="T6" fmla="*/ 115888 w 31"/>
                <a:gd name="T7" fmla="*/ 29936 h 28"/>
                <a:gd name="T8" fmla="*/ 89720 w 31"/>
                <a:gd name="T9" fmla="*/ 0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28"/>
                <a:gd name="T17" fmla="*/ 31 w 31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28">
                  <a:moveTo>
                    <a:pt x="24" y="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22"/>
                    <a:pt x="6" y="25"/>
                    <a:pt x="7" y="2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8" y="6"/>
                    <a:pt x="25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8" name="Freeform 794"/>
            <p:cNvSpPr>
              <a:spLocks noChangeArrowheads="1"/>
            </p:cNvSpPr>
            <p:nvPr/>
          </p:nvSpPr>
          <p:spPr bwMode="auto">
            <a:xfrm>
              <a:off x="188912" y="0"/>
              <a:ext cx="96838" cy="96838"/>
            </a:xfrm>
            <a:custGeom>
              <a:avLst/>
              <a:gdLst>
                <a:gd name="T0" fmla="*/ 93113 w 26"/>
                <a:gd name="T1" fmla="*/ 70766 h 26"/>
                <a:gd name="T2" fmla="*/ 96838 w 26"/>
                <a:gd name="T3" fmla="*/ 48419 h 26"/>
                <a:gd name="T4" fmla="*/ 48419 w 26"/>
                <a:gd name="T5" fmla="*/ 0 h 26"/>
                <a:gd name="T6" fmla="*/ 0 w 26"/>
                <a:gd name="T7" fmla="*/ 48419 h 26"/>
                <a:gd name="T8" fmla="*/ 3725 w 26"/>
                <a:gd name="T9" fmla="*/ 63317 h 26"/>
                <a:gd name="T10" fmla="*/ 29796 w 26"/>
                <a:gd name="T11" fmla="*/ 93113 h 26"/>
                <a:gd name="T12" fmla="*/ 48419 w 26"/>
                <a:gd name="T13" fmla="*/ 96838 h 26"/>
                <a:gd name="T14" fmla="*/ 59593 w 26"/>
                <a:gd name="T15" fmla="*/ 96838 h 26"/>
                <a:gd name="T16" fmla="*/ 93113 w 26"/>
                <a:gd name="T17" fmla="*/ 70766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6"/>
                <a:gd name="T28" fmla="*/ 0 h 26"/>
                <a:gd name="T29" fmla="*/ 26 w 26"/>
                <a:gd name="T30" fmla="*/ 26 h 2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6" h="26">
                  <a:moveTo>
                    <a:pt x="25" y="19"/>
                  </a:moveTo>
                  <a:cubicBezTo>
                    <a:pt x="26" y="17"/>
                    <a:pt x="26" y="15"/>
                    <a:pt x="26" y="13"/>
                  </a:cubicBezTo>
                  <a:cubicBezTo>
                    <a:pt x="26" y="6"/>
                    <a:pt x="21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14"/>
                    <a:pt x="1" y="16"/>
                    <a:pt x="1" y="17"/>
                  </a:cubicBezTo>
                  <a:cubicBezTo>
                    <a:pt x="2" y="20"/>
                    <a:pt x="5" y="23"/>
                    <a:pt x="8" y="25"/>
                  </a:cubicBezTo>
                  <a:cubicBezTo>
                    <a:pt x="10" y="26"/>
                    <a:pt x="12" y="26"/>
                    <a:pt x="13" y="26"/>
                  </a:cubicBezTo>
                  <a:cubicBezTo>
                    <a:pt x="14" y="26"/>
                    <a:pt x="15" y="26"/>
                    <a:pt x="16" y="26"/>
                  </a:cubicBezTo>
                  <a:cubicBezTo>
                    <a:pt x="20" y="25"/>
                    <a:pt x="23" y="22"/>
                    <a:pt x="25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9" name="Freeform 795"/>
            <p:cNvSpPr>
              <a:spLocks noChangeArrowheads="1"/>
            </p:cNvSpPr>
            <p:nvPr/>
          </p:nvSpPr>
          <p:spPr bwMode="auto">
            <a:xfrm>
              <a:off x="420687" y="300038"/>
              <a:ext cx="98425" cy="96838"/>
            </a:xfrm>
            <a:custGeom>
              <a:avLst/>
              <a:gdLst>
                <a:gd name="T0" fmla="*/ 90854 w 26"/>
                <a:gd name="T1" fmla="*/ 26072 h 26"/>
                <a:gd name="T2" fmla="*/ 87068 w 26"/>
                <a:gd name="T3" fmla="*/ 18623 h 26"/>
                <a:gd name="T4" fmla="*/ 87068 w 26"/>
                <a:gd name="T5" fmla="*/ 18623 h 26"/>
                <a:gd name="T6" fmla="*/ 79497 w 26"/>
                <a:gd name="T7" fmla="*/ 11174 h 26"/>
                <a:gd name="T8" fmla="*/ 79497 w 26"/>
                <a:gd name="T9" fmla="*/ 11174 h 26"/>
                <a:gd name="T10" fmla="*/ 71926 w 26"/>
                <a:gd name="T11" fmla="*/ 7449 h 26"/>
                <a:gd name="T12" fmla="*/ 68140 w 26"/>
                <a:gd name="T13" fmla="*/ 3725 h 26"/>
                <a:gd name="T14" fmla="*/ 60569 w 26"/>
                <a:gd name="T15" fmla="*/ 0 h 26"/>
                <a:gd name="T16" fmla="*/ 60569 w 26"/>
                <a:gd name="T17" fmla="*/ 0 h 26"/>
                <a:gd name="T18" fmla="*/ 49213 w 26"/>
                <a:gd name="T19" fmla="*/ 0 h 26"/>
                <a:gd name="T20" fmla="*/ 26499 w 26"/>
                <a:gd name="T21" fmla="*/ 3725 h 26"/>
                <a:gd name="T22" fmla="*/ 26499 w 26"/>
                <a:gd name="T23" fmla="*/ 7449 h 26"/>
                <a:gd name="T24" fmla="*/ 18928 w 26"/>
                <a:gd name="T25" fmla="*/ 11174 h 26"/>
                <a:gd name="T26" fmla="*/ 18928 w 26"/>
                <a:gd name="T27" fmla="*/ 11174 h 26"/>
                <a:gd name="T28" fmla="*/ 11357 w 26"/>
                <a:gd name="T29" fmla="*/ 18623 h 26"/>
                <a:gd name="T30" fmla="*/ 11357 w 26"/>
                <a:gd name="T31" fmla="*/ 18623 h 26"/>
                <a:gd name="T32" fmla="*/ 7571 w 26"/>
                <a:gd name="T33" fmla="*/ 26072 h 26"/>
                <a:gd name="T34" fmla="*/ 7571 w 26"/>
                <a:gd name="T35" fmla="*/ 26072 h 26"/>
                <a:gd name="T36" fmla="*/ 7571 w 26"/>
                <a:gd name="T37" fmla="*/ 26072 h 26"/>
                <a:gd name="T38" fmla="*/ 0 w 26"/>
                <a:gd name="T39" fmla="*/ 48419 h 26"/>
                <a:gd name="T40" fmla="*/ 49213 w 26"/>
                <a:gd name="T41" fmla="*/ 96838 h 26"/>
                <a:gd name="T42" fmla="*/ 98425 w 26"/>
                <a:gd name="T43" fmla="*/ 48419 h 26"/>
                <a:gd name="T44" fmla="*/ 90854 w 26"/>
                <a:gd name="T45" fmla="*/ 26072 h 2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6"/>
                <a:gd name="T70" fmla="*/ 0 h 26"/>
                <a:gd name="T71" fmla="*/ 26 w 26"/>
                <a:gd name="T72" fmla="*/ 26 h 2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6" h="26">
                  <a:moveTo>
                    <a:pt x="24" y="7"/>
                  </a:moveTo>
                  <a:cubicBezTo>
                    <a:pt x="24" y="6"/>
                    <a:pt x="23" y="5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4"/>
                    <a:pt x="22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2"/>
                    <a:pt x="19" y="2"/>
                    <a:pt x="19" y="2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1"/>
                    <a:pt x="17" y="1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9" y="1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6" y="2"/>
                    <a:pt x="6" y="2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4"/>
                    <a:pt x="4" y="4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6"/>
                    <a:pt x="2" y="6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9"/>
                    <a:pt x="0" y="11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6" y="20"/>
                    <a:pt x="26" y="13"/>
                  </a:cubicBezTo>
                  <a:cubicBezTo>
                    <a:pt x="26" y="11"/>
                    <a:pt x="25" y="9"/>
                    <a:pt x="24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0" name="Freeform 796"/>
            <p:cNvSpPr>
              <a:spLocks noChangeArrowheads="1"/>
            </p:cNvSpPr>
            <p:nvPr/>
          </p:nvSpPr>
          <p:spPr bwMode="auto">
            <a:xfrm>
              <a:off x="649287" y="0"/>
              <a:ext cx="93663" cy="96838"/>
            </a:xfrm>
            <a:custGeom>
              <a:avLst/>
              <a:gdLst>
                <a:gd name="T0" fmla="*/ 44958 w 25"/>
                <a:gd name="T1" fmla="*/ 0 h 26"/>
                <a:gd name="T2" fmla="*/ 0 w 25"/>
                <a:gd name="T3" fmla="*/ 48419 h 26"/>
                <a:gd name="T4" fmla="*/ 3747 w 25"/>
                <a:gd name="T5" fmla="*/ 70766 h 26"/>
                <a:gd name="T6" fmla="*/ 33719 w 25"/>
                <a:gd name="T7" fmla="*/ 96838 h 26"/>
                <a:gd name="T8" fmla="*/ 44958 w 25"/>
                <a:gd name="T9" fmla="*/ 96838 h 26"/>
                <a:gd name="T10" fmla="*/ 93663 w 25"/>
                <a:gd name="T11" fmla="*/ 48419 h 26"/>
                <a:gd name="T12" fmla="*/ 44958 w 25"/>
                <a:gd name="T13" fmla="*/ 0 h 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"/>
                <a:gd name="T22" fmla="*/ 0 h 26"/>
                <a:gd name="T23" fmla="*/ 25 w 25"/>
                <a:gd name="T24" fmla="*/ 26 h 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" h="26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5"/>
                    <a:pt x="0" y="17"/>
                    <a:pt x="1" y="19"/>
                  </a:cubicBezTo>
                  <a:cubicBezTo>
                    <a:pt x="3" y="22"/>
                    <a:pt x="6" y="25"/>
                    <a:pt x="9" y="26"/>
                  </a:cubicBezTo>
                  <a:cubicBezTo>
                    <a:pt x="10" y="26"/>
                    <a:pt x="11" y="26"/>
                    <a:pt x="12" y="26"/>
                  </a:cubicBezTo>
                  <a:cubicBezTo>
                    <a:pt x="20" y="26"/>
                    <a:pt x="25" y="20"/>
                    <a:pt x="25" y="13"/>
                  </a:cubicBezTo>
                  <a:cubicBezTo>
                    <a:pt x="25" y="6"/>
                    <a:pt x="20" y="0"/>
                    <a:pt x="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1" name="Freeform 797"/>
            <p:cNvSpPr>
              <a:spLocks noChangeArrowheads="1"/>
            </p:cNvSpPr>
            <p:nvPr/>
          </p:nvSpPr>
          <p:spPr bwMode="auto">
            <a:xfrm>
              <a:off x="0" y="161925"/>
              <a:ext cx="98425" cy="96838"/>
            </a:xfrm>
            <a:custGeom>
              <a:avLst/>
              <a:gdLst>
                <a:gd name="T0" fmla="*/ 71926 w 26"/>
                <a:gd name="T1" fmla="*/ 7449 h 26"/>
                <a:gd name="T2" fmla="*/ 49213 w 26"/>
                <a:gd name="T3" fmla="*/ 0 h 26"/>
                <a:gd name="T4" fmla="*/ 0 w 26"/>
                <a:gd name="T5" fmla="*/ 48419 h 26"/>
                <a:gd name="T6" fmla="*/ 49213 w 26"/>
                <a:gd name="T7" fmla="*/ 96838 h 26"/>
                <a:gd name="T8" fmla="*/ 98425 w 26"/>
                <a:gd name="T9" fmla="*/ 48419 h 26"/>
                <a:gd name="T10" fmla="*/ 98425 w 26"/>
                <a:gd name="T11" fmla="*/ 37245 h 26"/>
                <a:gd name="T12" fmla="*/ 71926 w 26"/>
                <a:gd name="T13" fmla="*/ 7449 h 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6"/>
                <a:gd name="T22" fmla="*/ 0 h 26"/>
                <a:gd name="T23" fmla="*/ 26 w 26"/>
                <a:gd name="T24" fmla="*/ 26 h 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6" h="26">
                  <a:moveTo>
                    <a:pt x="19" y="2"/>
                  </a:moveTo>
                  <a:cubicBezTo>
                    <a:pt x="17" y="1"/>
                    <a:pt x="15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6" y="20"/>
                    <a:pt x="26" y="13"/>
                  </a:cubicBezTo>
                  <a:cubicBezTo>
                    <a:pt x="26" y="12"/>
                    <a:pt x="26" y="11"/>
                    <a:pt x="26" y="10"/>
                  </a:cubicBezTo>
                  <a:cubicBezTo>
                    <a:pt x="25" y="6"/>
                    <a:pt x="22" y="3"/>
                    <a:pt x="19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30" name="Group 57"/>
          <p:cNvGrpSpPr>
            <a:grpSpLocks/>
          </p:cNvGrpSpPr>
          <p:nvPr/>
        </p:nvGrpSpPr>
        <p:grpSpPr bwMode="auto">
          <a:xfrm>
            <a:off x="2712239" y="4402916"/>
            <a:ext cx="672997" cy="673416"/>
            <a:chOff x="0" y="0"/>
            <a:chExt cx="635000" cy="742950"/>
          </a:xfrm>
        </p:grpSpPr>
        <p:sp>
          <p:nvSpPr>
            <p:cNvPr id="13337" name="Freeform 916"/>
            <p:cNvSpPr>
              <a:spLocks noChangeArrowheads="1"/>
            </p:cNvSpPr>
            <p:nvPr/>
          </p:nvSpPr>
          <p:spPr bwMode="auto">
            <a:xfrm>
              <a:off x="147637" y="565150"/>
              <a:ext cx="104775" cy="173038"/>
            </a:xfrm>
            <a:custGeom>
              <a:avLst/>
              <a:gdLst>
                <a:gd name="T0" fmla="*/ 3742 w 28"/>
                <a:gd name="T1" fmla="*/ 142944 h 46"/>
                <a:gd name="T2" fmla="*/ 22452 w 28"/>
                <a:gd name="T3" fmla="*/ 173038 h 46"/>
                <a:gd name="T4" fmla="*/ 29936 w 28"/>
                <a:gd name="T5" fmla="*/ 173038 h 46"/>
                <a:gd name="T6" fmla="*/ 52388 w 28"/>
                <a:gd name="T7" fmla="*/ 154230 h 46"/>
                <a:gd name="T8" fmla="*/ 104775 w 28"/>
                <a:gd name="T9" fmla="*/ 0 h 46"/>
                <a:gd name="T10" fmla="*/ 29936 w 28"/>
                <a:gd name="T11" fmla="*/ 0 h 46"/>
                <a:gd name="T12" fmla="*/ 3742 w 28"/>
                <a:gd name="T13" fmla="*/ 142944 h 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8"/>
                <a:gd name="T22" fmla="*/ 0 h 46"/>
                <a:gd name="T23" fmla="*/ 28 w 28"/>
                <a:gd name="T24" fmla="*/ 46 h 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8" h="46">
                  <a:moveTo>
                    <a:pt x="1" y="38"/>
                  </a:moveTo>
                  <a:cubicBezTo>
                    <a:pt x="0" y="42"/>
                    <a:pt x="3" y="45"/>
                    <a:pt x="6" y="46"/>
                  </a:cubicBezTo>
                  <a:cubicBezTo>
                    <a:pt x="7" y="46"/>
                    <a:pt x="7" y="46"/>
                    <a:pt x="8" y="46"/>
                  </a:cubicBezTo>
                  <a:cubicBezTo>
                    <a:pt x="10" y="46"/>
                    <a:pt x="13" y="44"/>
                    <a:pt x="14" y="41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8" y="0"/>
                    <a:pt x="8" y="0"/>
                    <a:pt x="8" y="0"/>
                  </a:cubicBezTo>
                  <a:lnTo>
                    <a:pt x="1" y="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8" name="Freeform 917"/>
            <p:cNvSpPr>
              <a:spLocks noChangeArrowheads="1"/>
            </p:cNvSpPr>
            <p:nvPr/>
          </p:nvSpPr>
          <p:spPr bwMode="auto">
            <a:xfrm>
              <a:off x="384175" y="565150"/>
              <a:ext cx="100013" cy="177800"/>
            </a:xfrm>
            <a:custGeom>
              <a:avLst/>
              <a:gdLst>
                <a:gd name="T0" fmla="*/ 74084 w 27"/>
                <a:gd name="T1" fmla="*/ 0 h 47"/>
                <a:gd name="T2" fmla="*/ 0 w 27"/>
                <a:gd name="T3" fmla="*/ 0 h 47"/>
                <a:gd name="T4" fmla="*/ 48154 w 27"/>
                <a:gd name="T5" fmla="*/ 155102 h 47"/>
                <a:gd name="T6" fmla="*/ 77788 w 27"/>
                <a:gd name="T7" fmla="*/ 174017 h 47"/>
                <a:gd name="T8" fmla="*/ 96309 w 27"/>
                <a:gd name="T9" fmla="*/ 143753 h 47"/>
                <a:gd name="T10" fmla="*/ 74084 w 27"/>
                <a:gd name="T11" fmla="*/ 0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47"/>
                <a:gd name="T20" fmla="*/ 27 w 27"/>
                <a:gd name="T21" fmla="*/ 47 h 4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47">
                  <a:moveTo>
                    <a:pt x="2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4" y="45"/>
                    <a:pt x="18" y="47"/>
                    <a:pt x="21" y="46"/>
                  </a:cubicBezTo>
                  <a:cubicBezTo>
                    <a:pt x="25" y="45"/>
                    <a:pt x="27" y="42"/>
                    <a:pt x="26" y="38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9" name="Freeform 918"/>
            <p:cNvSpPr>
              <a:spLocks noEditPoints="1" noChangeArrowheads="1"/>
            </p:cNvSpPr>
            <p:nvPr/>
          </p:nvSpPr>
          <p:spPr bwMode="auto">
            <a:xfrm>
              <a:off x="0" y="0"/>
              <a:ext cx="635000" cy="528638"/>
            </a:xfrm>
            <a:custGeom>
              <a:avLst/>
              <a:gdLst>
                <a:gd name="T0" fmla="*/ 608698 w 169"/>
                <a:gd name="T1" fmla="*/ 33743 h 141"/>
                <a:gd name="T2" fmla="*/ 428343 w 169"/>
                <a:gd name="T3" fmla="*/ 33743 h 141"/>
                <a:gd name="T4" fmla="*/ 428343 w 169"/>
                <a:gd name="T5" fmla="*/ 26244 h 141"/>
                <a:gd name="T6" fmla="*/ 402041 w 169"/>
                <a:gd name="T7" fmla="*/ 0 h 141"/>
                <a:gd name="T8" fmla="*/ 379497 w 169"/>
                <a:gd name="T9" fmla="*/ 26244 h 141"/>
                <a:gd name="T10" fmla="*/ 379497 w 169"/>
                <a:gd name="T11" fmla="*/ 33743 h 141"/>
                <a:gd name="T12" fmla="*/ 251746 w 169"/>
                <a:gd name="T13" fmla="*/ 33743 h 141"/>
                <a:gd name="T14" fmla="*/ 251746 w 169"/>
                <a:gd name="T15" fmla="*/ 26244 h 141"/>
                <a:gd name="T16" fmla="*/ 225444 w 169"/>
                <a:gd name="T17" fmla="*/ 0 h 141"/>
                <a:gd name="T18" fmla="*/ 199142 w 169"/>
                <a:gd name="T19" fmla="*/ 26244 h 141"/>
                <a:gd name="T20" fmla="*/ 199142 w 169"/>
                <a:gd name="T21" fmla="*/ 33743 h 141"/>
                <a:gd name="T22" fmla="*/ 26302 w 169"/>
                <a:gd name="T23" fmla="*/ 33743 h 141"/>
                <a:gd name="T24" fmla="*/ 0 w 169"/>
                <a:gd name="T25" fmla="*/ 59987 h 141"/>
                <a:gd name="T26" fmla="*/ 0 w 169"/>
                <a:gd name="T27" fmla="*/ 506143 h 141"/>
                <a:gd name="T28" fmla="*/ 26302 w 169"/>
                <a:gd name="T29" fmla="*/ 528638 h 141"/>
                <a:gd name="T30" fmla="*/ 608698 w 169"/>
                <a:gd name="T31" fmla="*/ 528638 h 141"/>
                <a:gd name="T32" fmla="*/ 635000 w 169"/>
                <a:gd name="T33" fmla="*/ 506143 h 141"/>
                <a:gd name="T34" fmla="*/ 635000 w 169"/>
                <a:gd name="T35" fmla="*/ 59987 h 141"/>
                <a:gd name="T36" fmla="*/ 608698 w 169"/>
                <a:gd name="T37" fmla="*/ 33743 h 141"/>
                <a:gd name="T38" fmla="*/ 582396 w 169"/>
                <a:gd name="T39" fmla="*/ 479898 h 141"/>
                <a:gd name="T40" fmla="*/ 52604 w 169"/>
                <a:gd name="T41" fmla="*/ 479898 h 141"/>
                <a:gd name="T42" fmla="*/ 52604 w 169"/>
                <a:gd name="T43" fmla="*/ 86232 h 141"/>
                <a:gd name="T44" fmla="*/ 582396 w 169"/>
                <a:gd name="T45" fmla="*/ 86232 h 141"/>
                <a:gd name="T46" fmla="*/ 582396 w 169"/>
                <a:gd name="T47" fmla="*/ 479898 h 14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69"/>
                <a:gd name="T73" fmla="*/ 0 h 141"/>
                <a:gd name="T74" fmla="*/ 169 w 169"/>
                <a:gd name="T75" fmla="*/ 141 h 14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69" h="141">
                  <a:moveTo>
                    <a:pt x="162" y="9"/>
                  </a:moveTo>
                  <a:cubicBezTo>
                    <a:pt x="114" y="9"/>
                    <a:pt x="114" y="9"/>
                    <a:pt x="114" y="9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3"/>
                    <a:pt x="111" y="0"/>
                    <a:pt x="107" y="0"/>
                  </a:cubicBezTo>
                  <a:cubicBezTo>
                    <a:pt x="104" y="0"/>
                    <a:pt x="101" y="3"/>
                    <a:pt x="101" y="7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7" y="3"/>
                    <a:pt x="64" y="0"/>
                    <a:pt x="60" y="0"/>
                  </a:cubicBezTo>
                  <a:cubicBezTo>
                    <a:pt x="56" y="0"/>
                    <a:pt x="53" y="3"/>
                    <a:pt x="53" y="7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3" y="9"/>
                    <a:pt x="0" y="12"/>
                    <a:pt x="0" y="16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38"/>
                    <a:pt x="3" y="141"/>
                    <a:pt x="7" y="141"/>
                  </a:cubicBezTo>
                  <a:cubicBezTo>
                    <a:pt x="162" y="141"/>
                    <a:pt x="162" y="141"/>
                    <a:pt x="162" y="141"/>
                  </a:cubicBezTo>
                  <a:cubicBezTo>
                    <a:pt x="166" y="141"/>
                    <a:pt x="169" y="138"/>
                    <a:pt x="169" y="135"/>
                  </a:cubicBezTo>
                  <a:cubicBezTo>
                    <a:pt x="169" y="16"/>
                    <a:pt x="169" y="16"/>
                    <a:pt x="169" y="16"/>
                  </a:cubicBezTo>
                  <a:cubicBezTo>
                    <a:pt x="169" y="12"/>
                    <a:pt x="166" y="9"/>
                    <a:pt x="162" y="9"/>
                  </a:cubicBezTo>
                  <a:close/>
                  <a:moveTo>
                    <a:pt x="155" y="128"/>
                  </a:moveTo>
                  <a:cubicBezTo>
                    <a:pt x="14" y="128"/>
                    <a:pt x="14" y="128"/>
                    <a:pt x="14" y="128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55" y="23"/>
                    <a:pt x="155" y="23"/>
                    <a:pt x="155" y="23"/>
                  </a:cubicBezTo>
                  <a:lnTo>
                    <a:pt x="155" y="1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0" name="Freeform 919"/>
            <p:cNvSpPr>
              <a:spLocks noChangeArrowheads="1"/>
            </p:cNvSpPr>
            <p:nvPr/>
          </p:nvSpPr>
          <p:spPr bwMode="auto">
            <a:xfrm>
              <a:off x="384175" y="236538"/>
              <a:ext cx="104775" cy="127000"/>
            </a:xfrm>
            <a:custGeom>
              <a:avLst/>
              <a:gdLst>
                <a:gd name="T0" fmla="*/ 18710 w 28"/>
                <a:gd name="T1" fmla="*/ 127000 h 34"/>
                <a:gd name="T2" fmla="*/ 104775 w 28"/>
                <a:gd name="T3" fmla="*/ 14941 h 34"/>
                <a:gd name="T4" fmla="*/ 86065 w 28"/>
                <a:gd name="T5" fmla="*/ 0 h 34"/>
                <a:gd name="T6" fmla="*/ 0 w 28"/>
                <a:gd name="T7" fmla="*/ 112059 h 34"/>
                <a:gd name="T8" fmla="*/ 18710 w 28"/>
                <a:gd name="T9" fmla="*/ 127000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34"/>
                <a:gd name="T17" fmla="*/ 28 w 28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34">
                  <a:moveTo>
                    <a:pt x="5" y="34"/>
                  </a:moveTo>
                  <a:cubicBezTo>
                    <a:pt x="28" y="4"/>
                    <a:pt x="28" y="4"/>
                    <a:pt x="28" y="4"/>
                  </a:cubicBezTo>
                  <a:cubicBezTo>
                    <a:pt x="26" y="3"/>
                    <a:pt x="24" y="2"/>
                    <a:pt x="23" y="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31"/>
                    <a:pt x="4" y="32"/>
                    <a:pt x="5" y="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1" name="Freeform 920"/>
            <p:cNvSpPr>
              <a:spLocks noChangeArrowheads="1"/>
            </p:cNvSpPr>
            <p:nvPr/>
          </p:nvSpPr>
          <p:spPr bwMode="auto">
            <a:xfrm>
              <a:off x="252412" y="236538"/>
              <a:ext cx="104775" cy="127000"/>
            </a:xfrm>
            <a:custGeom>
              <a:avLst/>
              <a:gdLst>
                <a:gd name="T0" fmla="*/ 86065 w 28"/>
                <a:gd name="T1" fmla="*/ 127000 h 34"/>
                <a:gd name="T2" fmla="*/ 104775 w 28"/>
                <a:gd name="T3" fmla="*/ 112059 h 34"/>
                <a:gd name="T4" fmla="*/ 18710 w 28"/>
                <a:gd name="T5" fmla="*/ 0 h 34"/>
                <a:gd name="T6" fmla="*/ 0 w 28"/>
                <a:gd name="T7" fmla="*/ 14941 h 34"/>
                <a:gd name="T8" fmla="*/ 86065 w 28"/>
                <a:gd name="T9" fmla="*/ 127000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34"/>
                <a:gd name="T17" fmla="*/ 28 w 28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34">
                  <a:moveTo>
                    <a:pt x="23" y="34"/>
                  </a:moveTo>
                  <a:cubicBezTo>
                    <a:pt x="25" y="32"/>
                    <a:pt x="26" y="31"/>
                    <a:pt x="28" y="3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2"/>
                    <a:pt x="2" y="3"/>
                    <a:pt x="0" y="4"/>
                  </a:cubicBezTo>
                  <a:lnTo>
                    <a:pt x="23" y="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2" name="Freeform 921"/>
            <p:cNvSpPr>
              <a:spLocks noChangeArrowheads="1"/>
            </p:cNvSpPr>
            <p:nvPr/>
          </p:nvSpPr>
          <p:spPr bwMode="auto">
            <a:xfrm>
              <a:off x="153987" y="228600"/>
              <a:ext cx="65088" cy="63500"/>
            </a:xfrm>
            <a:custGeom>
              <a:avLst/>
              <a:gdLst>
                <a:gd name="T0" fmla="*/ 15315 w 17"/>
                <a:gd name="T1" fmla="*/ 63500 h 17"/>
                <a:gd name="T2" fmla="*/ 65088 w 17"/>
                <a:gd name="T3" fmla="*/ 18676 h 17"/>
                <a:gd name="T4" fmla="*/ 49773 w 17"/>
                <a:gd name="T5" fmla="*/ 0 h 17"/>
                <a:gd name="T6" fmla="*/ 0 w 17"/>
                <a:gd name="T7" fmla="*/ 44824 h 17"/>
                <a:gd name="T8" fmla="*/ 15315 w 17"/>
                <a:gd name="T9" fmla="*/ 6350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4" y="17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6" y="4"/>
                    <a:pt x="14" y="2"/>
                    <a:pt x="13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" y="13"/>
                    <a:pt x="3" y="15"/>
                    <a:pt x="4" y="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3" name="Freeform 922"/>
            <p:cNvSpPr>
              <a:spLocks noChangeArrowheads="1"/>
            </p:cNvSpPr>
            <p:nvPr/>
          </p:nvSpPr>
          <p:spPr bwMode="auto">
            <a:xfrm>
              <a:off x="211137" y="187325"/>
              <a:ext cx="55563" cy="55563"/>
            </a:xfrm>
            <a:custGeom>
              <a:avLst/>
              <a:gdLst>
                <a:gd name="T0" fmla="*/ 18521 w 15"/>
                <a:gd name="T1" fmla="*/ 51859 h 15"/>
                <a:gd name="T2" fmla="*/ 29634 w 15"/>
                <a:gd name="T3" fmla="*/ 55563 h 15"/>
                <a:gd name="T4" fmla="*/ 33338 w 15"/>
                <a:gd name="T5" fmla="*/ 51859 h 15"/>
                <a:gd name="T6" fmla="*/ 51859 w 15"/>
                <a:gd name="T7" fmla="*/ 40746 h 15"/>
                <a:gd name="T8" fmla="*/ 55563 w 15"/>
                <a:gd name="T9" fmla="*/ 25929 h 15"/>
                <a:gd name="T10" fmla="*/ 29634 w 15"/>
                <a:gd name="T11" fmla="*/ 0 h 15"/>
                <a:gd name="T12" fmla="*/ 0 w 15"/>
                <a:gd name="T13" fmla="*/ 25929 h 15"/>
                <a:gd name="T14" fmla="*/ 3704 w 15"/>
                <a:gd name="T15" fmla="*/ 33338 h 15"/>
                <a:gd name="T16" fmla="*/ 18521 w 15"/>
                <a:gd name="T17" fmla="*/ 51859 h 1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"/>
                <a:gd name="T28" fmla="*/ 0 h 15"/>
                <a:gd name="T29" fmla="*/ 15 w 15"/>
                <a:gd name="T30" fmla="*/ 15 h 1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" h="15">
                  <a:moveTo>
                    <a:pt x="5" y="14"/>
                  </a:moveTo>
                  <a:cubicBezTo>
                    <a:pt x="6" y="14"/>
                    <a:pt x="7" y="15"/>
                    <a:pt x="8" y="15"/>
                  </a:cubicBezTo>
                  <a:cubicBezTo>
                    <a:pt x="8" y="15"/>
                    <a:pt x="9" y="14"/>
                    <a:pt x="9" y="14"/>
                  </a:cubicBezTo>
                  <a:cubicBezTo>
                    <a:pt x="12" y="14"/>
                    <a:pt x="13" y="12"/>
                    <a:pt x="14" y="11"/>
                  </a:cubicBezTo>
                  <a:cubicBezTo>
                    <a:pt x="15" y="10"/>
                    <a:pt x="15" y="8"/>
                    <a:pt x="15" y="7"/>
                  </a:cubicBezTo>
                  <a:cubicBezTo>
                    <a:pt x="15" y="3"/>
                    <a:pt x="12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8"/>
                    <a:pt x="1" y="9"/>
                    <a:pt x="1" y="9"/>
                  </a:cubicBezTo>
                  <a:cubicBezTo>
                    <a:pt x="1" y="11"/>
                    <a:pt x="3" y="13"/>
                    <a:pt x="5" y="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4" name="Freeform 923"/>
            <p:cNvSpPr>
              <a:spLocks noChangeArrowheads="1"/>
            </p:cNvSpPr>
            <p:nvPr/>
          </p:nvSpPr>
          <p:spPr bwMode="auto">
            <a:xfrm>
              <a:off x="342900" y="355600"/>
              <a:ext cx="55563" cy="57150"/>
            </a:xfrm>
            <a:custGeom>
              <a:avLst/>
              <a:gdLst>
                <a:gd name="T0" fmla="*/ 11113 w 15"/>
                <a:gd name="T1" fmla="*/ 7620 h 15"/>
                <a:gd name="T2" fmla="*/ 7408 w 15"/>
                <a:gd name="T3" fmla="*/ 11430 h 15"/>
                <a:gd name="T4" fmla="*/ 7408 w 15"/>
                <a:gd name="T5" fmla="*/ 11430 h 15"/>
                <a:gd name="T6" fmla="*/ 3704 w 15"/>
                <a:gd name="T7" fmla="*/ 15240 h 15"/>
                <a:gd name="T8" fmla="*/ 3704 w 15"/>
                <a:gd name="T9" fmla="*/ 15240 h 15"/>
                <a:gd name="T10" fmla="*/ 3704 w 15"/>
                <a:gd name="T11" fmla="*/ 15240 h 15"/>
                <a:gd name="T12" fmla="*/ 0 w 15"/>
                <a:gd name="T13" fmla="*/ 30480 h 15"/>
                <a:gd name="T14" fmla="*/ 29634 w 15"/>
                <a:gd name="T15" fmla="*/ 57150 h 15"/>
                <a:gd name="T16" fmla="*/ 55563 w 15"/>
                <a:gd name="T17" fmla="*/ 30480 h 15"/>
                <a:gd name="T18" fmla="*/ 51859 w 15"/>
                <a:gd name="T19" fmla="*/ 15240 h 15"/>
                <a:gd name="T20" fmla="*/ 51859 w 15"/>
                <a:gd name="T21" fmla="*/ 15240 h 15"/>
                <a:gd name="T22" fmla="*/ 48155 w 15"/>
                <a:gd name="T23" fmla="*/ 11430 h 15"/>
                <a:gd name="T24" fmla="*/ 48155 w 15"/>
                <a:gd name="T25" fmla="*/ 11430 h 15"/>
                <a:gd name="T26" fmla="*/ 44450 w 15"/>
                <a:gd name="T27" fmla="*/ 7620 h 15"/>
                <a:gd name="T28" fmla="*/ 44450 w 15"/>
                <a:gd name="T29" fmla="*/ 7620 h 15"/>
                <a:gd name="T30" fmla="*/ 40746 w 15"/>
                <a:gd name="T31" fmla="*/ 3810 h 15"/>
                <a:gd name="T32" fmla="*/ 40746 w 15"/>
                <a:gd name="T33" fmla="*/ 3810 h 15"/>
                <a:gd name="T34" fmla="*/ 33338 w 15"/>
                <a:gd name="T35" fmla="*/ 0 h 15"/>
                <a:gd name="T36" fmla="*/ 29634 w 15"/>
                <a:gd name="T37" fmla="*/ 0 h 15"/>
                <a:gd name="T38" fmla="*/ 18521 w 15"/>
                <a:gd name="T39" fmla="*/ 3810 h 15"/>
                <a:gd name="T40" fmla="*/ 18521 w 15"/>
                <a:gd name="T41" fmla="*/ 3810 h 15"/>
                <a:gd name="T42" fmla="*/ 11113 w 15"/>
                <a:gd name="T43" fmla="*/ 7620 h 15"/>
                <a:gd name="T44" fmla="*/ 11113 w 15"/>
                <a:gd name="T45" fmla="*/ 7620 h 1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5"/>
                <a:gd name="T70" fmla="*/ 0 h 15"/>
                <a:gd name="T71" fmla="*/ 15 w 15"/>
                <a:gd name="T72" fmla="*/ 15 h 1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5" h="15">
                  <a:moveTo>
                    <a:pt x="3" y="2"/>
                  </a:moveTo>
                  <a:cubicBezTo>
                    <a:pt x="3" y="2"/>
                    <a:pt x="3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5"/>
                    <a:pt x="0" y="6"/>
                    <a:pt x="0" y="8"/>
                  </a:cubicBezTo>
                  <a:cubicBezTo>
                    <a:pt x="0" y="12"/>
                    <a:pt x="4" y="15"/>
                    <a:pt x="8" y="15"/>
                  </a:cubicBezTo>
                  <a:cubicBezTo>
                    <a:pt x="12" y="15"/>
                    <a:pt x="15" y="12"/>
                    <a:pt x="15" y="8"/>
                  </a:cubicBezTo>
                  <a:cubicBezTo>
                    <a:pt x="15" y="6"/>
                    <a:pt x="15" y="5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2"/>
                    <a:pt x="13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0" y="1"/>
                    <a:pt x="10" y="1"/>
                    <a:pt x="9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7" y="0"/>
                    <a:pt x="6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5" name="Freeform 924"/>
            <p:cNvSpPr>
              <a:spLocks noChangeArrowheads="1"/>
            </p:cNvSpPr>
            <p:nvPr/>
          </p:nvSpPr>
          <p:spPr bwMode="auto">
            <a:xfrm>
              <a:off x="473075" y="187325"/>
              <a:ext cx="57150" cy="55563"/>
            </a:xfrm>
            <a:custGeom>
              <a:avLst/>
              <a:gdLst>
                <a:gd name="T0" fmla="*/ 22860 w 15"/>
                <a:gd name="T1" fmla="*/ 51859 h 15"/>
                <a:gd name="T2" fmla="*/ 26670 w 15"/>
                <a:gd name="T3" fmla="*/ 55563 h 15"/>
                <a:gd name="T4" fmla="*/ 57150 w 15"/>
                <a:gd name="T5" fmla="*/ 25929 h 15"/>
                <a:gd name="T6" fmla="*/ 26670 w 15"/>
                <a:gd name="T7" fmla="*/ 0 h 15"/>
                <a:gd name="T8" fmla="*/ 0 w 15"/>
                <a:gd name="T9" fmla="*/ 25929 h 15"/>
                <a:gd name="T10" fmla="*/ 3810 w 15"/>
                <a:gd name="T11" fmla="*/ 37042 h 15"/>
                <a:gd name="T12" fmla="*/ 22860 w 15"/>
                <a:gd name="T13" fmla="*/ 51859 h 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"/>
                <a:gd name="T22" fmla="*/ 0 h 15"/>
                <a:gd name="T23" fmla="*/ 15 w 15"/>
                <a:gd name="T24" fmla="*/ 15 h 1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" h="15">
                  <a:moveTo>
                    <a:pt x="6" y="14"/>
                  </a:moveTo>
                  <a:cubicBezTo>
                    <a:pt x="6" y="14"/>
                    <a:pt x="7" y="15"/>
                    <a:pt x="7" y="15"/>
                  </a:cubicBezTo>
                  <a:cubicBezTo>
                    <a:pt x="11" y="15"/>
                    <a:pt x="15" y="11"/>
                    <a:pt x="15" y="7"/>
                  </a:cubicBezTo>
                  <a:cubicBezTo>
                    <a:pt x="15" y="3"/>
                    <a:pt x="11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8"/>
                    <a:pt x="0" y="9"/>
                    <a:pt x="1" y="10"/>
                  </a:cubicBezTo>
                  <a:cubicBezTo>
                    <a:pt x="2" y="12"/>
                    <a:pt x="3" y="14"/>
                    <a:pt x="6" y="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6" name="Freeform 925"/>
            <p:cNvSpPr>
              <a:spLocks noChangeArrowheads="1"/>
            </p:cNvSpPr>
            <p:nvPr/>
          </p:nvSpPr>
          <p:spPr bwMode="auto">
            <a:xfrm>
              <a:off x="106362" y="277813"/>
              <a:ext cx="55563" cy="55563"/>
            </a:xfrm>
            <a:custGeom>
              <a:avLst/>
              <a:gdLst>
                <a:gd name="T0" fmla="*/ 25929 w 15"/>
                <a:gd name="T1" fmla="*/ 55563 h 15"/>
                <a:gd name="T2" fmla="*/ 55563 w 15"/>
                <a:gd name="T3" fmla="*/ 29634 h 15"/>
                <a:gd name="T4" fmla="*/ 51859 w 15"/>
                <a:gd name="T5" fmla="*/ 22225 h 15"/>
                <a:gd name="T6" fmla="*/ 40746 w 15"/>
                <a:gd name="T7" fmla="*/ 3704 h 15"/>
                <a:gd name="T8" fmla="*/ 25929 w 15"/>
                <a:gd name="T9" fmla="*/ 0 h 15"/>
                <a:gd name="T10" fmla="*/ 0 w 15"/>
                <a:gd name="T11" fmla="*/ 29634 h 15"/>
                <a:gd name="T12" fmla="*/ 25929 w 15"/>
                <a:gd name="T13" fmla="*/ 55563 h 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"/>
                <a:gd name="T22" fmla="*/ 0 h 15"/>
                <a:gd name="T23" fmla="*/ 15 w 15"/>
                <a:gd name="T24" fmla="*/ 15 h 1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" h="15">
                  <a:moveTo>
                    <a:pt x="7" y="15"/>
                  </a:moveTo>
                  <a:cubicBezTo>
                    <a:pt x="11" y="15"/>
                    <a:pt x="15" y="12"/>
                    <a:pt x="15" y="8"/>
                  </a:cubicBezTo>
                  <a:cubicBezTo>
                    <a:pt x="15" y="7"/>
                    <a:pt x="15" y="6"/>
                    <a:pt x="14" y="6"/>
                  </a:cubicBezTo>
                  <a:cubicBezTo>
                    <a:pt x="14" y="4"/>
                    <a:pt x="13" y="2"/>
                    <a:pt x="11" y="1"/>
                  </a:cubicBezTo>
                  <a:cubicBezTo>
                    <a:pt x="10" y="1"/>
                    <a:pt x="9" y="0"/>
                    <a:pt x="7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2"/>
                    <a:pt x="3" y="15"/>
                    <a:pt x="7" y="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331" name="矩形 64"/>
          <p:cNvSpPr>
            <a:spLocks noChangeArrowheads="1"/>
          </p:cNvSpPr>
          <p:nvPr/>
        </p:nvSpPr>
        <p:spPr bwMode="auto">
          <a:xfrm>
            <a:off x="879475" y="2859464"/>
            <a:ext cx="4275776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TW" altLang="en-US" sz="20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宋体" panose="02010600030101010101" pitchFamily="2" charset="-122"/>
              </a:rPr>
              <a:t>員工老化</a:t>
            </a:r>
            <a:endParaRPr lang="en-US" altLang="zh-TW" sz="2000" b="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宋体" panose="02010600030101010101" pitchFamily="2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zh-TW" altLang="en-US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宋体" panose="02010600030101010101" pitchFamily="2" charset="-122"/>
              </a:rPr>
              <a:t>大多數是較老的員工</a:t>
            </a:r>
            <a:endParaRPr lang="zh-CN" altLang="en-US" sz="20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宋体" panose="02010600030101010101" pitchFamily="2" charset="-122"/>
            </a:endParaRPr>
          </a:p>
        </p:txBody>
      </p:sp>
      <p:sp>
        <p:nvSpPr>
          <p:cNvPr id="13332" name="矩形 65"/>
          <p:cNvSpPr>
            <a:spLocks noChangeArrowheads="1"/>
          </p:cNvSpPr>
          <p:nvPr/>
        </p:nvSpPr>
        <p:spPr bwMode="auto">
          <a:xfrm>
            <a:off x="896267" y="5492774"/>
            <a:ext cx="4278019" cy="1497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TW" altLang="en-US" sz="20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宋体" panose="02010600030101010101" pitchFamily="2" charset="-122"/>
              </a:rPr>
              <a:t>越南排華暴動</a:t>
            </a:r>
            <a:endParaRPr lang="en-US" altLang="zh-TW" sz="2000" b="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宋体" panose="02010600030101010101" pitchFamily="2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zh-TW" altLang="en-US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宋体" panose="02010600030101010101" pitchFamily="2" charset="-122"/>
              </a:rPr>
              <a:t>導致生產問題</a:t>
            </a:r>
            <a:endParaRPr lang="en-US" altLang="zh-TW" sz="20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宋体" panose="02010600030101010101" pitchFamily="2" charset="-122"/>
            </a:endParaRPr>
          </a:p>
          <a:p>
            <a:pPr algn="ctr" eaLnBrk="1" hangingPunct="1">
              <a:lnSpc>
                <a:spcPct val="150000"/>
              </a:lnSpc>
            </a:pPr>
            <a:endParaRPr lang="en-US" altLang="zh-CN" sz="1100" dirty="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 algn="ctr" eaLnBrk="1" hangingPunct="1">
              <a:lnSpc>
                <a:spcPct val="150000"/>
              </a:lnSpc>
            </a:pPr>
            <a:endParaRPr lang="zh-CN" altLang="en-US" sz="1100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3333" name="矩形 66"/>
          <p:cNvSpPr>
            <a:spLocks noChangeArrowheads="1"/>
          </p:cNvSpPr>
          <p:nvPr/>
        </p:nvSpPr>
        <p:spPr bwMode="auto">
          <a:xfrm>
            <a:off x="6128854" y="2859464"/>
            <a:ext cx="4275776" cy="962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TW" altLang="en-US" sz="20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宋体" panose="02010600030101010101" pitchFamily="2" charset="-122"/>
              </a:rPr>
              <a:t>利潤太低</a:t>
            </a:r>
            <a:endParaRPr lang="en-US" altLang="zh-TW" sz="2000" b="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宋体" panose="02010600030101010101" pitchFamily="2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zh-TW" altLang="en-US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宋体" panose="02010600030101010101" pitchFamily="2" charset="-122"/>
              </a:rPr>
              <a:t>代工製造的毛利較低</a:t>
            </a:r>
            <a:endParaRPr lang="zh-CN" altLang="en-US" sz="20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宋体" panose="02010600030101010101" pitchFamily="2" charset="-122"/>
            </a:endParaRPr>
          </a:p>
        </p:txBody>
      </p:sp>
      <p:sp>
        <p:nvSpPr>
          <p:cNvPr id="13335" name="矩形 68"/>
          <p:cNvSpPr>
            <a:spLocks noChangeArrowheads="1"/>
          </p:cNvSpPr>
          <p:nvPr/>
        </p:nvSpPr>
        <p:spPr bwMode="auto">
          <a:xfrm>
            <a:off x="6286481" y="5389401"/>
            <a:ext cx="4278020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TW" altLang="en-US" sz="20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宋体" panose="02010600030101010101" pitchFamily="2" charset="-122"/>
              </a:rPr>
              <a:t>消費型態的轉變</a:t>
            </a:r>
            <a:endParaRPr lang="en-US" altLang="zh-TW" sz="2000" b="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宋体" panose="02010600030101010101" pitchFamily="2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zh-TW" altLang="en-US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宋体" panose="02010600030101010101" pitchFamily="2" charset="-122"/>
              </a:rPr>
              <a:t>一雙運動鞋生命週期縮短</a:t>
            </a:r>
            <a:endParaRPr lang="zh-CN" altLang="en-US" sz="20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4"/>
          <p:cNvSpPr>
            <a:spLocks noChangeArrowheads="1"/>
          </p:cNvSpPr>
          <p:nvPr/>
        </p:nvSpPr>
        <p:spPr bwMode="auto">
          <a:xfrm>
            <a:off x="0" y="6451600"/>
            <a:ext cx="12192000" cy="406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6" name="灯片编号占位符 3"/>
          <p:cNvSpPr>
            <a:spLocks noGrp="1" noChangeArrowheads="1"/>
          </p:cNvSpPr>
          <p:nvPr/>
        </p:nvSpPr>
        <p:spPr bwMode="auto">
          <a:xfrm>
            <a:off x="9134475" y="6461125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C611A89-FFAA-419C-843B-AD0C669B2DF5}" type="slidenum">
              <a:rPr lang="zh-CN" altLang="en-US" b="1" i="1">
                <a:solidFill>
                  <a:srgbClr val="424242"/>
                </a:solidFill>
              </a:rPr>
              <a:pPr eaLnBrk="1" hangingPunct="1"/>
              <a:t>15</a:t>
            </a:fld>
            <a:endParaRPr lang="zh-CN" altLang="en-US" b="1" i="1">
              <a:solidFill>
                <a:srgbClr val="424242"/>
              </a:solidFill>
            </a:endParaRPr>
          </a:p>
        </p:txBody>
      </p:sp>
      <p:sp useBgFill="1">
        <p:nvSpPr>
          <p:cNvPr id="3077" name="椭圆 4"/>
          <p:cNvSpPr>
            <a:spLocks noChangeArrowheads="1"/>
          </p:cNvSpPr>
          <p:nvPr/>
        </p:nvSpPr>
        <p:spPr bwMode="auto">
          <a:xfrm>
            <a:off x="385011" y="1667126"/>
            <a:ext cx="2451379" cy="2928294"/>
          </a:xfrm>
          <a:prstGeom prst="ellipse">
            <a:avLst/>
          </a:prstGeom>
          <a:ln w="25400">
            <a:solidFill>
              <a:srgbClr val="AEDC46"/>
            </a:solidFill>
            <a:bevel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400" b="1">
              <a:solidFill>
                <a:srgbClr val="181818"/>
              </a:solidFill>
              <a:ea typeface="方正兰亭特黑简体" panose="02000000000000000000" pitchFamily="2" charset="-122"/>
            </a:endParaRPr>
          </a:p>
        </p:txBody>
      </p:sp>
      <p:sp useBgFill="1">
        <p:nvSpPr>
          <p:cNvPr id="3078" name="椭圆 11"/>
          <p:cNvSpPr>
            <a:spLocks noChangeArrowheads="1"/>
          </p:cNvSpPr>
          <p:nvPr/>
        </p:nvSpPr>
        <p:spPr bwMode="auto">
          <a:xfrm>
            <a:off x="3385397" y="1667126"/>
            <a:ext cx="2451379" cy="2928294"/>
          </a:xfrm>
          <a:prstGeom prst="ellipse">
            <a:avLst/>
          </a:prstGeom>
          <a:ln w="25400">
            <a:solidFill>
              <a:srgbClr val="21AFE6"/>
            </a:solidFill>
            <a:bevel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400" b="1">
              <a:solidFill>
                <a:srgbClr val="181818"/>
              </a:solidFill>
              <a:ea typeface="方正兰亭特黑简体" panose="02000000000000000000" pitchFamily="2" charset="-122"/>
            </a:endParaRPr>
          </a:p>
        </p:txBody>
      </p:sp>
      <p:sp useBgFill="1">
        <p:nvSpPr>
          <p:cNvPr id="3079" name="椭圆 12"/>
          <p:cNvSpPr>
            <a:spLocks noChangeArrowheads="1"/>
          </p:cNvSpPr>
          <p:nvPr/>
        </p:nvSpPr>
        <p:spPr bwMode="auto">
          <a:xfrm>
            <a:off x="6425910" y="1667126"/>
            <a:ext cx="2451379" cy="2928294"/>
          </a:xfrm>
          <a:prstGeom prst="ellipse">
            <a:avLst/>
          </a:prstGeom>
          <a:ln w="25400">
            <a:solidFill>
              <a:srgbClr val="424242"/>
            </a:solidFill>
            <a:bevel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400" b="1">
              <a:solidFill>
                <a:srgbClr val="181818"/>
              </a:solidFill>
              <a:ea typeface="方正兰亭特黑简体" panose="02000000000000000000" pitchFamily="2" charset="-122"/>
            </a:endParaRPr>
          </a:p>
        </p:txBody>
      </p:sp>
      <p:sp useBgFill="1">
        <p:nvSpPr>
          <p:cNvPr id="3080" name="椭圆 13"/>
          <p:cNvSpPr>
            <a:spLocks noChangeArrowheads="1"/>
          </p:cNvSpPr>
          <p:nvPr/>
        </p:nvSpPr>
        <p:spPr bwMode="auto">
          <a:xfrm>
            <a:off x="9426296" y="1667126"/>
            <a:ext cx="2451379" cy="2928294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400" b="1">
              <a:solidFill>
                <a:srgbClr val="181818"/>
              </a:solidFill>
              <a:ea typeface="方正兰亭特黑简体" panose="02000000000000000000" pitchFamily="2" charset="-122"/>
            </a:endParaRPr>
          </a:p>
        </p:txBody>
      </p:sp>
      <p:sp>
        <p:nvSpPr>
          <p:cNvPr id="3081" name="椭圆 835"/>
          <p:cNvSpPr>
            <a:spLocks noChangeArrowheads="1"/>
          </p:cNvSpPr>
          <p:nvPr/>
        </p:nvSpPr>
        <p:spPr bwMode="auto">
          <a:xfrm>
            <a:off x="514510" y="1821935"/>
            <a:ext cx="2192379" cy="2620856"/>
          </a:xfrm>
          <a:prstGeom prst="ellipse">
            <a:avLst/>
          </a:prstGeom>
          <a:solidFill>
            <a:srgbClr val="AEDC4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400" b="1">
              <a:solidFill>
                <a:srgbClr val="181818"/>
              </a:solidFill>
              <a:ea typeface="方正兰亭特黑简体" panose="02000000000000000000" pitchFamily="2" charset="-122"/>
            </a:endParaRPr>
          </a:p>
        </p:txBody>
      </p:sp>
      <p:sp>
        <p:nvSpPr>
          <p:cNvPr id="3082" name="椭圆 838"/>
          <p:cNvSpPr>
            <a:spLocks noChangeArrowheads="1"/>
          </p:cNvSpPr>
          <p:nvPr/>
        </p:nvSpPr>
        <p:spPr bwMode="auto">
          <a:xfrm>
            <a:off x="6555409" y="1821935"/>
            <a:ext cx="2192379" cy="2620856"/>
          </a:xfrm>
          <a:prstGeom prst="ellipse">
            <a:avLst/>
          </a:prstGeom>
          <a:solidFill>
            <a:srgbClr val="42424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400" b="1">
              <a:solidFill>
                <a:srgbClr val="181818"/>
              </a:solidFill>
              <a:ea typeface="方正兰亭特黑简体" panose="02000000000000000000" pitchFamily="2" charset="-122"/>
            </a:endParaRPr>
          </a:p>
        </p:txBody>
      </p:sp>
      <p:sp>
        <p:nvSpPr>
          <p:cNvPr id="3083" name="椭圆 840"/>
          <p:cNvSpPr>
            <a:spLocks noChangeArrowheads="1"/>
          </p:cNvSpPr>
          <p:nvPr/>
        </p:nvSpPr>
        <p:spPr bwMode="auto">
          <a:xfrm>
            <a:off x="3514897" y="1821935"/>
            <a:ext cx="2192379" cy="2620856"/>
          </a:xfrm>
          <a:prstGeom prst="ellipse">
            <a:avLst/>
          </a:prstGeom>
          <a:solidFill>
            <a:srgbClr val="21AFE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400" b="1">
              <a:solidFill>
                <a:srgbClr val="181818"/>
              </a:solidFill>
              <a:ea typeface="方正兰亭特黑简体" panose="02000000000000000000" pitchFamily="2" charset="-122"/>
            </a:endParaRPr>
          </a:p>
        </p:txBody>
      </p:sp>
      <p:sp>
        <p:nvSpPr>
          <p:cNvPr id="3084" name="椭圆 5"/>
          <p:cNvSpPr>
            <a:spLocks noChangeArrowheads="1"/>
          </p:cNvSpPr>
          <p:nvPr/>
        </p:nvSpPr>
        <p:spPr bwMode="auto">
          <a:xfrm>
            <a:off x="9575859" y="1856821"/>
            <a:ext cx="2152253" cy="25728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400" b="1">
              <a:solidFill>
                <a:srgbClr val="181818"/>
              </a:solidFill>
              <a:ea typeface="方正兰亭特黑简体" panose="02000000000000000000" pitchFamily="2" charset="-122"/>
            </a:endParaRPr>
          </a:p>
        </p:txBody>
      </p:sp>
      <p:sp>
        <p:nvSpPr>
          <p:cNvPr id="3087" name="矩形 6"/>
          <p:cNvSpPr>
            <a:spLocks noChangeArrowheads="1"/>
          </p:cNvSpPr>
          <p:nvPr/>
        </p:nvSpPr>
        <p:spPr bwMode="auto">
          <a:xfrm>
            <a:off x="627594" y="2351776"/>
            <a:ext cx="196621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宋体" panose="02010600030101010101" pitchFamily="2" charset="-122"/>
              </a:rPr>
              <a:t>開始轉向代工設計製造，並且分散基地善用較低廉的地區生產。</a:t>
            </a:r>
            <a:endParaRPr lang="zh-CN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88" name="圆角矩形 7"/>
          <p:cNvSpPr>
            <a:spLocks noChangeArrowheads="1"/>
          </p:cNvSpPr>
          <p:nvPr/>
        </p:nvSpPr>
        <p:spPr bwMode="auto">
          <a:xfrm>
            <a:off x="800870" y="5195034"/>
            <a:ext cx="1595950" cy="137365"/>
          </a:xfrm>
          <a:prstGeom prst="roundRect">
            <a:avLst>
              <a:gd name="adj" fmla="val 50000"/>
            </a:avLst>
          </a:prstGeom>
          <a:solidFill>
            <a:srgbClr val="AEDC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9" name="矩形 16"/>
          <p:cNvSpPr>
            <a:spLocks noChangeArrowheads="1"/>
          </p:cNvSpPr>
          <p:nvPr/>
        </p:nvSpPr>
        <p:spPr bwMode="auto">
          <a:xfrm>
            <a:off x="3628893" y="2436051"/>
            <a:ext cx="196438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宋体" panose="02010600030101010101" pitchFamily="2" charset="-122"/>
              </a:rPr>
              <a:t>提高整體的生產效率，實現垂直整合。</a:t>
            </a:r>
            <a:endParaRPr lang="zh-CN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90" name="圆角矩形 17"/>
          <p:cNvSpPr>
            <a:spLocks noChangeArrowheads="1"/>
          </p:cNvSpPr>
          <p:nvPr/>
        </p:nvSpPr>
        <p:spPr bwMode="auto">
          <a:xfrm>
            <a:off x="3792136" y="5195034"/>
            <a:ext cx="1597774" cy="137365"/>
          </a:xfrm>
          <a:prstGeom prst="roundRect">
            <a:avLst>
              <a:gd name="adj" fmla="val 50000"/>
            </a:avLst>
          </a:prstGeom>
          <a:solidFill>
            <a:srgbClr val="21AFE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91" name="矩形 18"/>
          <p:cNvSpPr>
            <a:spLocks noChangeArrowheads="1"/>
          </p:cNvSpPr>
          <p:nvPr/>
        </p:nvSpPr>
        <p:spPr bwMode="auto">
          <a:xfrm>
            <a:off x="6643870" y="2490275"/>
            <a:ext cx="196621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由品牌代理開端，逐步發展運動用品零售業務。</a:t>
            </a:r>
            <a:endParaRPr lang="zh-CN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92" name="圆角矩形 19"/>
          <p:cNvSpPr>
            <a:spLocks noChangeArrowheads="1"/>
          </p:cNvSpPr>
          <p:nvPr/>
        </p:nvSpPr>
        <p:spPr bwMode="auto">
          <a:xfrm>
            <a:off x="6829001" y="5186312"/>
            <a:ext cx="1595951" cy="137365"/>
          </a:xfrm>
          <a:prstGeom prst="roundRect">
            <a:avLst>
              <a:gd name="adj" fmla="val 50000"/>
            </a:avLst>
          </a:prstGeom>
          <a:solidFill>
            <a:srgbClr val="42424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93" name="矩形 20"/>
          <p:cNvSpPr>
            <a:spLocks noChangeArrowheads="1"/>
          </p:cNvSpPr>
          <p:nvPr/>
        </p:nvSpPr>
        <p:spPr bwMode="auto">
          <a:xfrm>
            <a:off x="9666143" y="2574550"/>
            <a:ext cx="19643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宋体" panose="02010600030101010101" pitchFamily="2" charset="-122"/>
              </a:rPr>
              <a:t>提升環保意識，轉變企業形象。</a:t>
            </a:r>
            <a:endParaRPr lang="zh-CN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94" name="圆角矩形 21"/>
          <p:cNvSpPr>
            <a:spLocks noChangeArrowheads="1"/>
          </p:cNvSpPr>
          <p:nvPr/>
        </p:nvSpPr>
        <p:spPr bwMode="auto">
          <a:xfrm>
            <a:off x="9849450" y="5186312"/>
            <a:ext cx="1597774" cy="13736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4" name="矩形 2">
            <a:extLst>
              <a:ext uri="{FF2B5EF4-FFF2-40B4-BE49-F238E27FC236}">
                <a16:creationId xmlns:a16="http://schemas.microsoft.com/office/drawing/2014/main" id="{D9923C7B-0DA4-412C-B4CB-16C6CE328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3980" y="245237"/>
            <a:ext cx="640380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TW" altLang="en-US" sz="48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宋体" panose="02010600030101010101" pitchFamily="2" charset="-122"/>
              </a:rPr>
              <a:t>寶成工業解決方案</a:t>
            </a:r>
            <a:endParaRPr lang="zh-CN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4"/>
          <p:cNvSpPr>
            <a:spLocks noChangeArrowheads="1"/>
          </p:cNvSpPr>
          <p:nvPr/>
        </p:nvSpPr>
        <p:spPr bwMode="auto">
          <a:xfrm>
            <a:off x="0" y="6451600"/>
            <a:ext cx="12192000" cy="406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灯片编号占位符 1"/>
          <p:cNvSpPr>
            <a:spLocks noGrp="1" noChangeArrowheads="1"/>
          </p:cNvSpPr>
          <p:nvPr/>
        </p:nvSpPr>
        <p:spPr bwMode="auto">
          <a:xfrm>
            <a:off x="9134475" y="6461125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3F40BCA-0F45-4BEF-8E15-78644CAE9326}" type="slidenum">
              <a:rPr lang="zh-CN" altLang="en-US" b="1" i="1">
                <a:solidFill>
                  <a:srgbClr val="424242"/>
                </a:solidFill>
              </a:rPr>
              <a:pPr eaLnBrk="1" hangingPunct="1"/>
              <a:t>16</a:t>
            </a:fld>
            <a:endParaRPr lang="zh-CN" altLang="en-US" b="1" i="1">
              <a:solidFill>
                <a:srgbClr val="424242"/>
              </a:solidFill>
            </a:endParaRPr>
          </a:p>
        </p:txBody>
      </p:sp>
      <p:grpSp>
        <p:nvGrpSpPr>
          <p:cNvPr id="12295" name="Group 7"/>
          <p:cNvGrpSpPr>
            <a:grpSpLocks/>
          </p:cNvGrpSpPr>
          <p:nvPr/>
        </p:nvGrpSpPr>
        <p:grpSpPr bwMode="auto">
          <a:xfrm>
            <a:off x="4968508" y="320508"/>
            <a:ext cx="1624421" cy="1652027"/>
            <a:chOff x="0" y="0"/>
            <a:chExt cx="2132807" cy="2132807"/>
          </a:xfrm>
        </p:grpSpPr>
        <p:sp useBgFill="1">
          <p:nvSpPr>
            <p:cNvPr id="12326" name="椭圆 5"/>
            <p:cNvSpPr>
              <a:spLocks noChangeArrowheads="1"/>
            </p:cNvSpPr>
            <p:nvPr/>
          </p:nvSpPr>
          <p:spPr bwMode="auto">
            <a:xfrm>
              <a:off x="0" y="0"/>
              <a:ext cx="2132807" cy="2132807"/>
            </a:xfrm>
            <a:prstGeom prst="ellipse">
              <a:avLst/>
            </a:prstGeom>
            <a:ln w="25400">
              <a:solidFill>
                <a:srgbClr val="21AFE6"/>
              </a:solidFill>
              <a:bevel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400" b="1">
                <a:solidFill>
                  <a:srgbClr val="181818"/>
                </a:solidFill>
                <a:ea typeface="方正兰亭特黑简体" panose="02000000000000000000" pitchFamily="2" charset="-122"/>
              </a:endParaRPr>
            </a:p>
          </p:txBody>
        </p:sp>
        <p:sp>
          <p:nvSpPr>
            <p:cNvPr id="12327" name="椭圆 6"/>
            <p:cNvSpPr>
              <a:spLocks noChangeArrowheads="1"/>
            </p:cNvSpPr>
            <p:nvPr/>
          </p:nvSpPr>
          <p:spPr bwMode="auto">
            <a:xfrm>
              <a:off x="112316" y="112316"/>
              <a:ext cx="1908175" cy="1908175"/>
            </a:xfrm>
            <a:prstGeom prst="ellipse">
              <a:avLst/>
            </a:prstGeom>
            <a:solidFill>
              <a:srgbClr val="21AF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400" b="1">
                <a:solidFill>
                  <a:srgbClr val="181818"/>
                </a:solidFill>
                <a:ea typeface="方正兰亭特黑简体" panose="02000000000000000000" pitchFamily="2" charset="-122"/>
              </a:endParaRPr>
            </a:p>
          </p:txBody>
        </p:sp>
      </p:grpSp>
      <p:grpSp>
        <p:nvGrpSpPr>
          <p:cNvPr id="12296" name="Group 10"/>
          <p:cNvGrpSpPr>
            <a:grpSpLocks/>
          </p:cNvGrpSpPr>
          <p:nvPr/>
        </p:nvGrpSpPr>
        <p:grpSpPr bwMode="auto">
          <a:xfrm>
            <a:off x="2574925" y="2011179"/>
            <a:ext cx="1624422" cy="1653960"/>
            <a:chOff x="0" y="0"/>
            <a:chExt cx="2132807" cy="2132807"/>
          </a:xfrm>
        </p:grpSpPr>
        <p:sp useBgFill="1">
          <p:nvSpPr>
            <p:cNvPr id="12324" name="椭圆 8"/>
            <p:cNvSpPr>
              <a:spLocks noChangeArrowheads="1"/>
            </p:cNvSpPr>
            <p:nvPr/>
          </p:nvSpPr>
          <p:spPr bwMode="auto">
            <a:xfrm>
              <a:off x="0" y="0"/>
              <a:ext cx="2132807" cy="2132807"/>
            </a:xfrm>
            <a:prstGeom prst="ellipse">
              <a:avLst/>
            </a:prstGeom>
            <a:ln w="25400">
              <a:solidFill>
                <a:srgbClr val="AEDC46"/>
              </a:solidFill>
              <a:bevel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400" b="1">
                <a:solidFill>
                  <a:srgbClr val="181818"/>
                </a:solidFill>
                <a:ea typeface="方正兰亭特黑简体" panose="02000000000000000000" pitchFamily="2" charset="-122"/>
              </a:endParaRPr>
            </a:p>
          </p:txBody>
        </p:sp>
        <p:sp>
          <p:nvSpPr>
            <p:cNvPr id="12325" name="椭圆 9"/>
            <p:cNvSpPr>
              <a:spLocks noChangeArrowheads="1"/>
            </p:cNvSpPr>
            <p:nvPr/>
          </p:nvSpPr>
          <p:spPr bwMode="auto">
            <a:xfrm>
              <a:off x="112317" y="112317"/>
              <a:ext cx="1908175" cy="1908175"/>
            </a:xfrm>
            <a:prstGeom prst="ellipse">
              <a:avLst/>
            </a:prstGeom>
            <a:solidFill>
              <a:srgbClr val="AEDC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400" b="1">
                <a:solidFill>
                  <a:srgbClr val="181818"/>
                </a:solidFill>
                <a:ea typeface="方正兰亭特黑简体" panose="02000000000000000000" pitchFamily="2" charset="-122"/>
              </a:endParaRPr>
            </a:p>
          </p:txBody>
        </p:sp>
      </p:grpSp>
      <p:grpSp>
        <p:nvGrpSpPr>
          <p:cNvPr id="12297" name="Group 13"/>
          <p:cNvGrpSpPr>
            <a:grpSpLocks/>
          </p:cNvGrpSpPr>
          <p:nvPr/>
        </p:nvGrpSpPr>
        <p:grpSpPr bwMode="auto">
          <a:xfrm>
            <a:off x="7364004" y="2011179"/>
            <a:ext cx="1624421" cy="1653960"/>
            <a:chOff x="0" y="0"/>
            <a:chExt cx="2132807" cy="2132807"/>
          </a:xfrm>
        </p:grpSpPr>
        <p:sp useBgFill="1">
          <p:nvSpPr>
            <p:cNvPr id="12322" name="椭圆 11"/>
            <p:cNvSpPr>
              <a:spLocks noChangeArrowheads="1"/>
            </p:cNvSpPr>
            <p:nvPr/>
          </p:nvSpPr>
          <p:spPr bwMode="auto">
            <a:xfrm>
              <a:off x="0" y="0"/>
              <a:ext cx="2132807" cy="2132807"/>
            </a:xfrm>
            <a:prstGeom prst="ellipse">
              <a:avLst/>
            </a:prstGeom>
            <a:ln w="25400">
              <a:solidFill>
                <a:srgbClr val="424242"/>
              </a:solidFill>
              <a:bevel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400" b="1">
                <a:solidFill>
                  <a:srgbClr val="181818"/>
                </a:solidFill>
                <a:ea typeface="方正兰亭特黑简体" panose="02000000000000000000" pitchFamily="2" charset="-122"/>
              </a:endParaRPr>
            </a:p>
          </p:txBody>
        </p:sp>
        <p:sp>
          <p:nvSpPr>
            <p:cNvPr id="12323" name="椭圆 12"/>
            <p:cNvSpPr>
              <a:spLocks noChangeArrowheads="1"/>
            </p:cNvSpPr>
            <p:nvPr/>
          </p:nvSpPr>
          <p:spPr bwMode="auto">
            <a:xfrm>
              <a:off x="112317" y="112317"/>
              <a:ext cx="1908175" cy="1908175"/>
            </a:xfrm>
            <a:prstGeom prst="ellipse">
              <a:avLst/>
            </a:pr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400" b="1">
                <a:solidFill>
                  <a:srgbClr val="181818"/>
                </a:solidFill>
                <a:ea typeface="方正兰亭特黑简体" panose="02000000000000000000" pitchFamily="2" charset="-122"/>
              </a:endParaRPr>
            </a:p>
          </p:txBody>
        </p:sp>
      </p:grpSp>
      <p:grpSp>
        <p:nvGrpSpPr>
          <p:cNvPr id="12298" name="Group 16"/>
          <p:cNvGrpSpPr>
            <a:grpSpLocks/>
          </p:cNvGrpSpPr>
          <p:nvPr/>
        </p:nvGrpSpPr>
        <p:grpSpPr bwMode="auto">
          <a:xfrm>
            <a:off x="3600473" y="4488255"/>
            <a:ext cx="1624422" cy="1652028"/>
            <a:chOff x="0" y="0"/>
            <a:chExt cx="2132807" cy="2132807"/>
          </a:xfrm>
        </p:grpSpPr>
        <p:sp useBgFill="1">
          <p:nvSpPr>
            <p:cNvPr id="12320" name="椭圆 14"/>
            <p:cNvSpPr>
              <a:spLocks noChangeArrowheads="1"/>
            </p:cNvSpPr>
            <p:nvPr/>
          </p:nvSpPr>
          <p:spPr bwMode="auto">
            <a:xfrm>
              <a:off x="0" y="0"/>
              <a:ext cx="2132807" cy="2132807"/>
            </a:xfrm>
            <a:prstGeom prst="ellipse">
              <a:avLst/>
            </a:prstGeom>
            <a:ln w="25400">
              <a:solidFill>
                <a:srgbClr val="21AFE6"/>
              </a:solidFill>
              <a:bevel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400" b="1">
                <a:solidFill>
                  <a:srgbClr val="181818"/>
                </a:solidFill>
                <a:ea typeface="方正兰亭特黑简体" panose="02000000000000000000" pitchFamily="2" charset="-122"/>
              </a:endParaRPr>
            </a:p>
          </p:txBody>
        </p:sp>
        <p:sp>
          <p:nvSpPr>
            <p:cNvPr id="12321" name="椭圆 15"/>
            <p:cNvSpPr>
              <a:spLocks noChangeArrowheads="1"/>
            </p:cNvSpPr>
            <p:nvPr/>
          </p:nvSpPr>
          <p:spPr bwMode="auto">
            <a:xfrm>
              <a:off x="112317" y="112317"/>
              <a:ext cx="1908175" cy="1908175"/>
            </a:xfrm>
            <a:prstGeom prst="ellipse">
              <a:avLst/>
            </a:prstGeom>
            <a:solidFill>
              <a:srgbClr val="21AF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400" b="1">
                <a:solidFill>
                  <a:srgbClr val="181818"/>
                </a:solidFill>
                <a:ea typeface="方正兰亭特黑简体" panose="02000000000000000000" pitchFamily="2" charset="-122"/>
              </a:endParaRPr>
            </a:p>
          </p:txBody>
        </p:sp>
      </p:grpSp>
      <p:grpSp>
        <p:nvGrpSpPr>
          <p:cNvPr id="12299" name="Group 19"/>
          <p:cNvGrpSpPr>
            <a:grpSpLocks/>
          </p:cNvGrpSpPr>
          <p:nvPr/>
        </p:nvGrpSpPr>
        <p:grpSpPr bwMode="auto">
          <a:xfrm>
            <a:off x="6478129" y="4488255"/>
            <a:ext cx="1624422" cy="1652028"/>
            <a:chOff x="0" y="0"/>
            <a:chExt cx="2132807" cy="2132807"/>
          </a:xfrm>
        </p:grpSpPr>
        <p:sp useBgFill="1">
          <p:nvSpPr>
            <p:cNvPr id="12318" name="椭圆 17"/>
            <p:cNvSpPr>
              <a:spLocks noChangeArrowheads="1"/>
            </p:cNvSpPr>
            <p:nvPr/>
          </p:nvSpPr>
          <p:spPr bwMode="auto">
            <a:xfrm>
              <a:off x="0" y="0"/>
              <a:ext cx="2132807" cy="2132807"/>
            </a:xfrm>
            <a:prstGeom prst="ellipse">
              <a:avLst/>
            </a:prstGeom>
            <a:ln w="25400">
              <a:solidFill>
                <a:srgbClr val="AEDC46"/>
              </a:solidFill>
              <a:bevel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400" b="1">
                <a:solidFill>
                  <a:srgbClr val="181818"/>
                </a:solidFill>
                <a:ea typeface="方正兰亭特黑简体" panose="02000000000000000000" pitchFamily="2" charset="-122"/>
              </a:endParaRPr>
            </a:p>
          </p:txBody>
        </p:sp>
        <p:sp>
          <p:nvSpPr>
            <p:cNvPr id="12319" name="椭圆 18"/>
            <p:cNvSpPr>
              <a:spLocks noChangeArrowheads="1"/>
            </p:cNvSpPr>
            <p:nvPr/>
          </p:nvSpPr>
          <p:spPr bwMode="auto">
            <a:xfrm>
              <a:off x="112317" y="112317"/>
              <a:ext cx="1908175" cy="1908175"/>
            </a:xfrm>
            <a:prstGeom prst="ellipse">
              <a:avLst/>
            </a:prstGeom>
            <a:solidFill>
              <a:srgbClr val="AEDC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400" b="1">
                <a:solidFill>
                  <a:srgbClr val="181818"/>
                </a:solidFill>
                <a:ea typeface="方正兰亭特黑简体" panose="02000000000000000000" pitchFamily="2" charset="-122"/>
              </a:endParaRPr>
            </a:p>
          </p:txBody>
        </p:sp>
      </p:grpSp>
      <p:sp>
        <p:nvSpPr>
          <p:cNvPr id="12300" name="Freeform 5"/>
          <p:cNvSpPr>
            <a:spLocks noChangeArrowheads="1"/>
          </p:cNvSpPr>
          <p:nvPr/>
        </p:nvSpPr>
        <p:spPr bwMode="auto">
          <a:xfrm rot="2473291">
            <a:off x="6688596" y="1798637"/>
            <a:ext cx="656275" cy="425083"/>
          </a:xfrm>
          <a:custGeom>
            <a:avLst/>
            <a:gdLst>
              <a:gd name="T0" fmla="*/ 0 w 221"/>
              <a:gd name="T1" fmla="*/ 274411 h 140"/>
              <a:gd name="T2" fmla="*/ 78844 w 221"/>
              <a:gd name="T3" fmla="*/ 334282 h 140"/>
              <a:gd name="T4" fmla="*/ 500164 w 221"/>
              <a:gd name="T5" fmla="*/ 199571 h 140"/>
              <a:gd name="T6" fmla="*/ 500164 w 221"/>
              <a:gd name="T7" fmla="*/ 149679 h 140"/>
              <a:gd name="T8" fmla="*/ 78844 w 221"/>
              <a:gd name="T9" fmla="*/ 14968 h 140"/>
              <a:gd name="T10" fmla="*/ 0 w 221"/>
              <a:gd name="T11" fmla="*/ 74839 h 140"/>
              <a:gd name="T12" fmla="*/ 0 w 221"/>
              <a:gd name="T13" fmla="*/ 274411 h 14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1"/>
              <a:gd name="T22" fmla="*/ 0 h 140"/>
              <a:gd name="T23" fmla="*/ 221 w 221"/>
              <a:gd name="T24" fmla="*/ 140 h 14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1" h="140">
                <a:moveTo>
                  <a:pt x="0" y="110"/>
                </a:moveTo>
                <a:cubicBezTo>
                  <a:pt x="0" y="129"/>
                  <a:pt x="15" y="140"/>
                  <a:pt x="32" y="134"/>
                </a:cubicBezTo>
                <a:cubicBezTo>
                  <a:pt x="203" y="80"/>
                  <a:pt x="203" y="80"/>
                  <a:pt x="203" y="80"/>
                </a:cubicBezTo>
                <a:cubicBezTo>
                  <a:pt x="221" y="75"/>
                  <a:pt x="221" y="65"/>
                  <a:pt x="203" y="60"/>
                </a:cubicBezTo>
                <a:cubicBezTo>
                  <a:pt x="32" y="6"/>
                  <a:pt x="32" y="6"/>
                  <a:pt x="32" y="6"/>
                </a:cubicBezTo>
                <a:cubicBezTo>
                  <a:pt x="15" y="0"/>
                  <a:pt x="0" y="11"/>
                  <a:pt x="0" y="30"/>
                </a:cubicBezTo>
                <a:lnTo>
                  <a:pt x="0" y="110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1" name="Freeform 5"/>
          <p:cNvSpPr>
            <a:spLocks noChangeArrowheads="1"/>
          </p:cNvSpPr>
          <p:nvPr/>
        </p:nvSpPr>
        <p:spPr bwMode="auto">
          <a:xfrm rot="19126709" flipV="1">
            <a:off x="4212740" y="1711689"/>
            <a:ext cx="656275" cy="425083"/>
          </a:xfrm>
          <a:custGeom>
            <a:avLst/>
            <a:gdLst>
              <a:gd name="T0" fmla="*/ 0 w 221"/>
              <a:gd name="T1" fmla="*/ 274411 h 140"/>
              <a:gd name="T2" fmla="*/ 78844 w 221"/>
              <a:gd name="T3" fmla="*/ 334282 h 140"/>
              <a:gd name="T4" fmla="*/ 500164 w 221"/>
              <a:gd name="T5" fmla="*/ 199571 h 140"/>
              <a:gd name="T6" fmla="*/ 500164 w 221"/>
              <a:gd name="T7" fmla="*/ 149679 h 140"/>
              <a:gd name="T8" fmla="*/ 78844 w 221"/>
              <a:gd name="T9" fmla="*/ 14968 h 140"/>
              <a:gd name="T10" fmla="*/ 0 w 221"/>
              <a:gd name="T11" fmla="*/ 74839 h 140"/>
              <a:gd name="T12" fmla="*/ 0 w 221"/>
              <a:gd name="T13" fmla="*/ 274411 h 14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1"/>
              <a:gd name="T22" fmla="*/ 0 h 140"/>
              <a:gd name="T23" fmla="*/ 221 w 221"/>
              <a:gd name="T24" fmla="*/ 140 h 14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1" h="140">
                <a:moveTo>
                  <a:pt x="0" y="110"/>
                </a:moveTo>
                <a:cubicBezTo>
                  <a:pt x="0" y="129"/>
                  <a:pt x="15" y="140"/>
                  <a:pt x="32" y="134"/>
                </a:cubicBezTo>
                <a:cubicBezTo>
                  <a:pt x="203" y="80"/>
                  <a:pt x="203" y="80"/>
                  <a:pt x="203" y="80"/>
                </a:cubicBezTo>
                <a:cubicBezTo>
                  <a:pt x="221" y="75"/>
                  <a:pt x="221" y="65"/>
                  <a:pt x="203" y="60"/>
                </a:cubicBezTo>
                <a:cubicBezTo>
                  <a:pt x="32" y="6"/>
                  <a:pt x="32" y="6"/>
                  <a:pt x="32" y="6"/>
                </a:cubicBezTo>
                <a:cubicBezTo>
                  <a:pt x="15" y="0"/>
                  <a:pt x="0" y="11"/>
                  <a:pt x="0" y="30"/>
                </a:cubicBezTo>
                <a:lnTo>
                  <a:pt x="0" y="110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2" name="Freeform 5"/>
          <p:cNvSpPr>
            <a:spLocks noChangeArrowheads="1"/>
          </p:cNvSpPr>
          <p:nvPr/>
        </p:nvSpPr>
        <p:spPr bwMode="auto">
          <a:xfrm rot="3354704" flipH="1" flipV="1">
            <a:off x="3510182" y="3900044"/>
            <a:ext cx="662743" cy="420934"/>
          </a:xfrm>
          <a:custGeom>
            <a:avLst/>
            <a:gdLst>
              <a:gd name="T0" fmla="*/ 0 w 221"/>
              <a:gd name="T1" fmla="*/ 274411 h 140"/>
              <a:gd name="T2" fmla="*/ 78843 w 221"/>
              <a:gd name="T3" fmla="*/ 334282 h 140"/>
              <a:gd name="T4" fmla="*/ 500163 w 221"/>
              <a:gd name="T5" fmla="*/ 199571 h 140"/>
              <a:gd name="T6" fmla="*/ 500163 w 221"/>
              <a:gd name="T7" fmla="*/ 149679 h 140"/>
              <a:gd name="T8" fmla="*/ 78843 w 221"/>
              <a:gd name="T9" fmla="*/ 14968 h 140"/>
              <a:gd name="T10" fmla="*/ 0 w 221"/>
              <a:gd name="T11" fmla="*/ 74839 h 140"/>
              <a:gd name="T12" fmla="*/ 0 w 221"/>
              <a:gd name="T13" fmla="*/ 274411 h 14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1"/>
              <a:gd name="T22" fmla="*/ 0 h 140"/>
              <a:gd name="T23" fmla="*/ 221 w 221"/>
              <a:gd name="T24" fmla="*/ 140 h 14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1" h="140">
                <a:moveTo>
                  <a:pt x="0" y="110"/>
                </a:moveTo>
                <a:cubicBezTo>
                  <a:pt x="0" y="129"/>
                  <a:pt x="15" y="140"/>
                  <a:pt x="32" y="134"/>
                </a:cubicBezTo>
                <a:cubicBezTo>
                  <a:pt x="203" y="80"/>
                  <a:pt x="203" y="80"/>
                  <a:pt x="203" y="80"/>
                </a:cubicBezTo>
                <a:cubicBezTo>
                  <a:pt x="221" y="75"/>
                  <a:pt x="221" y="65"/>
                  <a:pt x="203" y="60"/>
                </a:cubicBezTo>
                <a:cubicBezTo>
                  <a:pt x="32" y="6"/>
                  <a:pt x="32" y="6"/>
                  <a:pt x="32" y="6"/>
                </a:cubicBezTo>
                <a:cubicBezTo>
                  <a:pt x="15" y="0"/>
                  <a:pt x="0" y="11"/>
                  <a:pt x="0" y="30"/>
                </a:cubicBezTo>
                <a:lnTo>
                  <a:pt x="0" y="110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3" name="Freeform 5"/>
          <p:cNvSpPr>
            <a:spLocks noChangeArrowheads="1"/>
          </p:cNvSpPr>
          <p:nvPr/>
        </p:nvSpPr>
        <p:spPr bwMode="auto">
          <a:xfrm rot="18000000" flipH="1">
            <a:off x="7442085" y="3944485"/>
            <a:ext cx="662744" cy="420934"/>
          </a:xfrm>
          <a:custGeom>
            <a:avLst/>
            <a:gdLst>
              <a:gd name="T0" fmla="*/ 0 w 221"/>
              <a:gd name="T1" fmla="*/ 274411 h 140"/>
              <a:gd name="T2" fmla="*/ 78844 w 221"/>
              <a:gd name="T3" fmla="*/ 334282 h 140"/>
              <a:gd name="T4" fmla="*/ 500164 w 221"/>
              <a:gd name="T5" fmla="*/ 199571 h 140"/>
              <a:gd name="T6" fmla="*/ 500164 w 221"/>
              <a:gd name="T7" fmla="*/ 149679 h 140"/>
              <a:gd name="T8" fmla="*/ 78844 w 221"/>
              <a:gd name="T9" fmla="*/ 14968 h 140"/>
              <a:gd name="T10" fmla="*/ 0 w 221"/>
              <a:gd name="T11" fmla="*/ 74839 h 140"/>
              <a:gd name="T12" fmla="*/ 0 w 221"/>
              <a:gd name="T13" fmla="*/ 274411 h 14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1"/>
              <a:gd name="T22" fmla="*/ 0 h 140"/>
              <a:gd name="T23" fmla="*/ 221 w 221"/>
              <a:gd name="T24" fmla="*/ 140 h 14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1" h="140">
                <a:moveTo>
                  <a:pt x="0" y="110"/>
                </a:moveTo>
                <a:cubicBezTo>
                  <a:pt x="0" y="129"/>
                  <a:pt x="15" y="140"/>
                  <a:pt x="32" y="134"/>
                </a:cubicBezTo>
                <a:cubicBezTo>
                  <a:pt x="203" y="80"/>
                  <a:pt x="203" y="80"/>
                  <a:pt x="203" y="80"/>
                </a:cubicBezTo>
                <a:cubicBezTo>
                  <a:pt x="221" y="75"/>
                  <a:pt x="221" y="65"/>
                  <a:pt x="203" y="60"/>
                </a:cubicBezTo>
                <a:cubicBezTo>
                  <a:pt x="32" y="6"/>
                  <a:pt x="32" y="6"/>
                  <a:pt x="32" y="6"/>
                </a:cubicBezTo>
                <a:cubicBezTo>
                  <a:pt x="15" y="0"/>
                  <a:pt x="0" y="11"/>
                  <a:pt x="0" y="30"/>
                </a:cubicBezTo>
                <a:lnTo>
                  <a:pt x="0" y="110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4" name="Freeform 5"/>
          <p:cNvSpPr>
            <a:spLocks noChangeArrowheads="1"/>
          </p:cNvSpPr>
          <p:nvPr/>
        </p:nvSpPr>
        <p:spPr bwMode="auto">
          <a:xfrm flipH="1">
            <a:off x="5464061" y="5195438"/>
            <a:ext cx="656275" cy="425083"/>
          </a:xfrm>
          <a:custGeom>
            <a:avLst/>
            <a:gdLst>
              <a:gd name="T0" fmla="*/ 0 w 221"/>
              <a:gd name="T1" fmla="*/ 274411 h 140"/>
              <a:gd name="T2" fmla="*/ 78844 w 221"/>
              <a:gd name="T3" fmla="*/ 334282 h 140"/>
              <a:gd name="T4" fmla="*/ 500164 w 221"/>
              <a:gd name="T5" fmla="*/ 199571 h 140"/>
              <a:gd name="T6" fmla="*/ 500164 w 221"/>
              <a:gd name="T7" fmla="*/ 149679 h 140"/>
              <a:gd name="T8" fmla="*/ 78844 w 221"/>
              <a:gd name="T9" fmla="*/ 14968 h 140"/>
              <a:gd name="T10" fmla="*/ 0 w 221"/>
              <a:gd name="T11" fmla="*/ 74839 h 140"/>
              <a:gd name="T12" fmla="*/ 0 w 221"/>
              <a:gd name="T13" fmla="*/ 274411 h 14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1"/>
              <a:gd name="T22" fmla="*/ 0 h 140"/>
              <a:gd name="T23" fmla="*/ 221 w 221"/>
              <a:gd name="T24" fmla="*/ 140 h 14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1" h="140">
                <a:moveTo>
                  <a:pt x="0" y="110"/>
                </a:moveTo>
                <a:cubicBezTo>
                  <a:pt x="0" y="129"/>
                  <a:pt x="15" y="140"/>
                  <a:pt x="32" y="134"/>
                </a:cubicBezTo>
                <a:cubicBezTo>
                  <a:pt x="203" y="80"/>
                  <a:pt x="203" y="80"/>
                  <a:pt x="203" y="80"/>
                </a:cubicBezTo>
                <a:cubicBezTo>
                  <a:pt x="221" y="75"/>
                  <a:pt x="221" y="65"/>
                  <a:pt x="203" y="60"/>
                </a:cubicBezTo>
                <a:cubicBezTo>
                  <a:pt x="32" y="6"/>
                  <a:pt x="32" y="6"/>
                  <a:pt x="32" y="6"/>
                </a:cubicBezTo>
                <a:cubicBezTo>
                  <a:pt x="15" y="0"/>
                  <a:pt x="0" y="11"/>
                  <a:pt x="0" y="30"/>
                </a:cubicBezTo>
                <a:lnTo>
                  <a:pt x="0" y="110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2305" name="Group 27"/>
          <p:cNvGrpSpPr>
            <a:grpSpLocks/>
          </p:cNvGrpSpPr>
          <p:nvPr/>
        </p:nvGrpSpPr>
        <p:grpSpPr bwMode="auto">
          <a:xfrm>
            <a:off x="5339695" y="2785990"/>
            <a:ext cx="1077207" cy="1109081"/>
            <a:chOff x="0" y="0"/>
            <a:chExt cx="739775" cy="754063"/>
          </a:xfrm>
        </p:grpSpPr>
        <p:sp>
          <p:nvSpPr>
            <p:cNvPr id="12315" name="Freeform 619"/>
            <p:cNvSpPr>
              <a:spLocks noEditPoints="1" noChangeArrowheads="1"/>
            </p:cNvSpPr>
            <p:nvPr/>
          </p:nvSpPr>
          <p:spPr bwMode="auto">
            <a:xfrm>
              <a:off x="0" y="150813"/>
              <a:ext cx="600075" cy="603250"/>
            </a:xfrm>
            <a:custGeom>
              <a:avLst/>
              <a:gdLst>
                <a:gd name="T0" fmla="*/ 330041 w 160"/>
                <a:gd name="T1" fmla="*/ 11241 h 161"/>
                <a:gd name="T2" fmla="*/ 307538 w 160"/>
                <a:gd name="T3" fmla="*/ 3747 h 161"/>
                <a:gd name="T4" fmla="*/ 288786 w 160"/>
                <a:gd name="T5" fmla="*/ 18734 h 161"/>
                <a:gd name="T6" fmla="*/ 97512 w 160"/>
                <a:gd name="T7" fmla="*/ 404665 h 161"/>
                <a:gd name="T8" fmla="*/ 60008 w 160"/>
                <a:gd name="T9" fmla="*/ 438387 h 161"/>
                <a:gd name="T10" fmla="*/ 11251 w 160"/>
                <a:gd name="T11" fmla="*/ 472109 h 161"/>
                <a:gd name="T12" fmla="*/ 0 w 160"/>
                <a:gd name="T13" fmla="*/ 490843 h 161"/>
                <a:gd name="T14" fmla="*/ 7501 w 160"/>
                <a:gd name="T15" fmla="*/ 513325 h 161"/>
                <a:gd name="T16" fmla="*/ 90011 w 160"/>
                <a:gd name="T17" fmla="*/ 595756 h 161"/>
                <a:gd name="T18" fmla="*/ 108764 w 160"/>
                <a:gd name="T19" fmla="*/ 603250 h 161"/>
                <a:gd name="T20" fmla="*/ 108764 w 160"/>
                <a:gd name="T21" fmla="*/ 603250 h 161"/>
                <a:gd name="T22" fmla="*/ 127516 w 160"/>
                <a:gd name="T23" fmla="*/ 592009 h 161"/>
                <a:gd name="T24" fmla="*/ 165021 w 160"/>
                <a:gd name="T25" fmla="*/ 539553 h 161"/>
                <a:gd name="T26" fmla="*/ 195024 w 160"/>
                <a:gd name="T27" fmla="*/ 505831 h 161"/>
                <a:gd name="T28" fmla="*/ 198775 w 160"/>
                <a:gd name="T29" fmla="*/ 513325 h 161"/>
                <a:gd name="T30" fmla="*/ 281285 w 160"/>
                <a:gd name="T31" fmla="*/ 595756 h 161"/>
                <a:gd name="T32" fmla="*/ 300038 w 160"/>
                <a:gd name="T33" fmla="*/ 603250 h 161"/>
                <a:gd name="T34" fmla="*/ 318790 w 160"/>
                <a:gd name="T35" fmla="*/ 595756 h 161"/>
                <a:gd name="T36" fmla="*/ 333792 w 160"/>
                <a:gd name="T37" fmla="*/ 584516 h 161"/>
                <a:gd name="T38" fmla="*/ 330041 w 160"/>
                <a:gd name="T39" fmla="*/ 547047 h 161"/>
                <a:gd name="T40" fmla="*/ 258782 w 160"/>
                <a:gd name="T41" fmla="*/ 475856 h 161"/>
                <a:gd name="T42" fmla="*/ 585073 w 160"/>
                <a:gd name="T43" fmla="*/ 314739 h 161"/>
                <a:gd name="T44" fmla="*/ 600075 w 160"/>
                <a:gd name="T45" fmla="*/ 296005 h 161"/>
                <a:gd name="T46" fmla="*/ 592574 w 160"/>
                <a:gd name="T47" fmla="*/ 273523 h 161"/>
                <a:gd name="T48" fmla="*/ 330041 w 160"/>
                <a:gd name="T49" fmla="*/ 11241 h 161"/>
                <a:gd name="T50" fmla="*/ 105013 w 160"/>
                <a:gd name="T51" fmla="*/ 554540 h 161"/>
                <a:gd name="T52" fmla="*/ 48756 w 160"/>
                <a:gd name="T53" fmla="*/ 494590 h 161"/>
                <a:gd name="T54" fmla="*/ 97512 w 160"/>
                <a:gd name="T55" fmla="*/ 468362 h 161"/>
                <a:gd name="T56" fmla="*/ 135017 w 160"/>
                <a:gd name="T57" fmla="*/ 505831 h 161"/>
                <a:gd name="T58" fmla="*/ 105013 w 160"/>
                <a:gd name="T59" fmla="*/ 554540 h 16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60"/>
                <a:gd name="T91" fmla="*/ 0 h 161"/>
                <a:gd name="T92" fmla="*/ 160 w 160"/>
                <a:gd name="T93" fmla="*/ 161 h 161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60" h="161">
                  <a:moveTo>
                    <a:pt x="88" y="3"/>
                  </a:moveTo>
                  <a:cubicBezTo>
                    <a:pt x="87" y="1"/>
                    <a:pt x="84" y="0"/>
                    <a:pt x="82" y="1"/>
                  </a:cubicBezTo>
                  <a:cubicBezTo>
                    <a:pt x="80" y="1"/>
                    <a:pt x="78" y="3"/>
                    <a:pt x="77" y="5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3" y="126"/>
                    <a:pt x="3" y="126"/>
                    <a:pt x="3" y="126"/>
                  </a:cubicBezTo>
                  <a:cubicBezTo>
                    <a:pt x="1" y="127"/>
                    <a:pt x="0" y="129"/>
                    <a:pt x="0" y="131"/>
                  </a:cubicBezTo>
                  <a:cubicBezTo>
                    <a:pt x="0" y="133"/>
                    <a:pt x="0" y="136"/>
                    <a:pt x="2" y="137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5" y="160"/>
                    <a:pt x="27" y="161"/>
                    <a:pt x="29" y="161"/>
                  </a:cubicBezTo>
                  <a:cubicBezTo>
                    <a:pt x="29" y="161"/>
                    <a:pt x="29" y="161"/>
                    <a:pt x="29" y="161"/>
                  </a:cubicBezTo>
                  <a:cubicBezTo>
                    <a:pt x="31" y="161"/>
                    <a:pt x="33" y="160"/>
                    <a:pt x="34" y="158"/>
                  </a:cubicBezTo>
                  <a:cubicBezTo>
                    <a:pt x="44" y="144"/>
                    <a:pt x="44" y="144"/>
                    <a:pt x="44" y="144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52" y="136"/>
                    <a:pt x="53" y="136"/>
                    <a:pt x="53" y="137"/>
                  </a:cubicBezTo>
                  <a:cubicBezTo>
                    <a:pt x="75" y="159"/>
                    <a:pt x="75" y="159"/>
                    <a:pt x="75" y="159"/>
                  </a:cubicBezTo>
                  <a:cubicBezTo>
                    <a:pt x="77" y="160"/>
                    <a:pt x="79" y="161"/>
                    <a:pt x="80" y="161"/>
                  </a:cubicBezTo>
                  <a:cubicBezTo>
                    <a:pt x="82" y="161"/>
                    <a:pt x="84" y="160"/>
                    <a:pt x="85" y="159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1" y="153"/>
                    <a:pt x="91" y="149"/>
                    <a:pt x="88" y="146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156" y="84"/>
                    <a:pt x="156" y="84"/>
                    <a:pt x="156" y="84"/>
                  </a:cubicBezTo>
                  <a:cubicBezTo>
                    <a:pt x="158" y="83"/>
                    <a:pt x="160" y="81"/>
                    <a:pt x="160" y="79"/>
                  </a:cubicBezTo>
                  <a:cubicBezTo>
                    <a:pt x="160" y="76"/>
                    <a:pt x="160" y="74"/>
                    <a:pt x="158" y="73"/>
                  </a:cubicBezTo>
                  <a:lnTo>
                    <a:pt x="88" y="3"/>
                  </a:lnTo>
                  <a:close/>
                  <a:moveTo>
                    <a:pt x="28" y="148"/>
                  </a:moveTo>
                  <a:cubicBezTo>
                    <a:pt x="13" y="132"/>
                    <a:pt x="13" y="132"/>
                    <a:pt x="13" y="132"/>
                  </a:cubicBezTo>
                  <a:cubicBezTo>
                    <a:pt x="26" y="125"/>
                    <a:pt x="26" y="125"/>
                    <a:pt x="26" y="125"/>
                  </a:cubicBezTo>
                  <a:cubicBezTo>
                    <a:pt x="36" y="135"/>
                    <a:pt x="36" y="135"/>
                    <a:pt x="36" y="135"/>
                  </a:cubicBezTo>
                  <a:lnTo>
                    <a:pt x="28" y="148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6" name="Freeform 620"/>
            <p:cNvSpPr>
              <a:spLocks noChangeArrowheads="1"/>
            </p:cNvSpPr>
            <p:nvPr/>
          </p:nvSpPr>
          <p:spPr bwMode="auto">
            <a:xfrm>
              <a:off x="420687" y="0"/>
              <a:ext cx="319088" cy="322263"/>
            </a:xfrm>
            <a:custGeom>
              <a:avLst/>
              <a:gdLst>
                <a:gd name="T0" fmla="*/ 319088 w 85"/>
                <a:gd name="T1" fmla="*/ 288538 h 86"/>
                <a:gd name="T2" fmla="*/ 225239 w 85"/>
                <a:gd name="T3" fmla="*/ 97428 h 86"/>
                <a:gd name="T4" fmla="*/ 30032 w 85"/>
                <a:gd name="T5" fmla="*/ 3747 h 86"/>
                <a:gd name="T6" fmla="*/ 3754 w 85"/>
                <a:gd name="T7" fmla="*/ 18736 h 86"/>
                <a:gd name="T8" fmla="*/ 11262 w 85"/>
                <a:gd name="T9" fmla="*/ 41220 h 86"/>
                <a:gd name="T10" fmla="*/ 11262 w 85"/>
                <a:gd name="T11" fmla="*/ 41220 h 86"/>
                <a:gd name="T12" fmla="*/ 191453 w 85"/>
                <a:gd name="T13" fmla="*/ 131154 h 86"/>
                <a:gd name="T14" fmla="*/ 281548 w 85"/>
                <a:gd name="T15" fmla="*/ 311021 h 86"/>
                <a:gd name="T16" fmla="*/ 304072 w 85"/>
                <a:gd name="T17" fmla="*/ 314769 h 86"/>
                <a:gd name="T18" fmla="*/ 311580 w 85"/>
                <a:gd name="T19" fmla="*/ 311021 h 86"/>
                <a:gd name="T20" fmla="*/ 319088 w 85"/>
                <a:gd name="T21" fmla="*/ 288538 h 8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5"/>
                <a:gd name="T34" fmla="*/ 0 h 86"/>
                <a:gd name="T35" fmla="*/ 85 w 85"/>
                <a:gd name="T36" fmla="*/ 86 h 8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5" h="86">
                  <a:moveTo>
                    <a:pt x="85" y="77"/>
                  </a:moveTo>
                  <a:cubicBezTo>
                    <a:pt x="81" y="57"/>
                    <a:pt x="73" y="39"/>
                    <a:pt x="60" y="26"/>
                  </a:cubicBezTo>
                  <a:cubicBezTo>
                    <a:pt x="46" y="13"/>
                    <a:pt x="29" y="4"/>
                    <a:pt x="8" y="1"/>
                  </a:cubicBezTo>
                  <a:cubicBezTo>
                    <a:pt x="6" y="0"/>
                    <a:pt x="3" y="2"/>
                    <a:pt x="1" y="5"/>
                  </a:cubicBezTo>
                  <a:cubicBezTo>
                    <a:pt x="0" y="8"/>
                    <a:pt x="1" y="10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3" y="14"/>
                    <a:pt x="39" y="22"/>
                    <a:pt x="51" y="35"/>
                  </a:cubicBezTo>
                  <a:cubicBezTo>
                    <a:pt x="63" y="47"/>
                    <a:pt x="72" y="63"/>
                    <a:pt x="75" y="83"/>
                  </a:cubicBezTo>
                  <a:cubicBezTo>
                    <a:pt x="75" y="85"/>
                    <a:pt x="78" y="86"/>
                    <a:pt x="81" y="84"/>
                  </a:cubicBezTo>
                  <a:cubicBezTo>
                    <a:pt x="82" y="84"/>
                    <a:pt x="82" y="83"/>
                    <a:pt x="83" y="83"/>
                  </a:cubicBezTo>
                  <a:cubicBezTo>
                    <a:pt x="85" y="81"/>
                    <a:pt x="85" y="79"/>
                    <a:pt x="85" y="77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7" name="Freeform 621"/>
            <p:cNvSpPr>
              <a:spLocks noChangeArrowheads="1"/>
            </p:cNvSpPr>
            <p:nvPr/>
          </p:nvSpPr>
          <p:spPr bwMode="auto">
            <a:xfrm>
              <a:off x="417512" y="120650"/>
              <a:ext cx="206375" cy="206375"/>
            </a:xfrm>
            <a:custGeom>
              <a:avLst/>
              <a:gdLst>
                <a:gd name="T0" fmla="*/ 138834 w 55"/>
                <a:gd name="T1" fmla="*/ 67541 h 55"/>
                <a:gd name="T2" fmla="*/ 30018 w 55"/>
                <a:gd name="T3" fmla="*/ 3752 h 55"/>
                <a:gd name="T4" fmla="*/ 3752 w 55"/>
                <a:gd name="T5" fmla="*/ 15009 h 55"/>
                <a:gd name="T6" fmla="*/ 7505 w 55"/>
                <a:gd name="T7" fmla="*/ 37523 h 55"/>
                <a:gd name="T8" fmla="*/ 105064 w 55"/>
                <a:gd name="T9" fmla="*/ 97559 h 55"/>
                <a:gd name="T10" fmla="*/ 165100 w 55"/>
                <a:gd name="T11" fmla="*/ 198870 h 55"/>
                <a:gd name="T12" fmla="*/ 191366 w 55"/>
                <a:gd name="T13" fmla="*/ 202623 h 55"/>
                <a:gd name="T14" fmla="*/ 195118 w 55"/>
                <a:gd name="T15" fmla="*/ 195118 h 55"/>
                <a:gd name="T16" fmla="*/ 202623 w 55"/>
                <a:gd name="T17" fmla="*/ 172605 h 55"/>
                <a:gd name="T18" fmla="*/ 138834 w 55"/>
                <a:gd name="T19" fmla="*/ 67541 h 5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5"/>
                <a:gd name="T31" fmla="*/ 0 h 55"/>
                <a:gd name="T32" fmla="*/ 55 w 55"/>
                <a:gd name="T33" fmla="*/ 55 h 5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5" h="55">
                  <a:moveTo>
                    <a:pt x="37" y="18"/>
                  </a:moveTo>
                  <a:cubicBezTo>
                    <a:pt x="29" y="10"/>
                    <a:pt x="20" y="4"/>
                    <a:pt x="8" y="1"/>
                  </a:cubicBezTo>
                  <a:cubicBezTo>
                    <a:pt x="6" y="0"/>
                    <a:pt x="3" y="2"/>
                    <a:pt x="1" y="4"/>
                  </a:cubicBezTo>
                  <a:cubicBezTo>
                    <a:pt x="0" y="7"/>
                    <a:pt x="0" y="10"/>
                    <a:pt x="2" y="10"/>
                  </a:cubicBezTo>
                  <a:cubicBezTo>
                    <a:pt x="12" y="14"/>
                    <a:pt x="21" y="19"/>
                    <a:pt x="28" y="26"/>
                  </a:cubicBezTo>
                  <a:cubicBezTo>
                    <a:pt x="36" y="33"/>
                    <a:pt x="41" y="42"/>
                    <a:pt x="44" y="53"/>
                  </a:cubicBezTo>
                  <a:cubicBezTo>
                    <a:pt x="45" y="55"/>
                    <a:pt x="48" y="55"/>
                    <a:pt x="51" y="54"/>
                  </a:cubicBezTo>
                  <a:cubicBezTo>
                    <a:pt x="51" y="53"/>
                    <a:pt x="52" y="53"/>
                    <a:pt x="52" y="52"/>
                  </a:cubicBezTo>
                  <a:cubicBezTo>
                    <a:pt x="54" y="51"/>
                    <a:pt x="55" y="48"/>
                    <a:pt x="54" y="46"/>
                  </a:cubicBezTo>
                  <a:cubicBezTo>
                    <a:pt x="51" y="35"/>
                    <a:pt x="45" y="26"/>
                    <a:pt x="37" y="18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306" name="矩形 33"/>
          <p:cNvSpPr>
            <a:spLocks noChangeArrowheads="1"/>
          </p:cNvSpPr>
          <p:nvPr/>
        </p:nvSpPr>
        <p:spPr bwMode="auto">
          <a:xfrm>
            <a:off x="5182802" y="620121"/>
            <a:ext cx="11920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Calibri" panose="020F0502020204030204" pitchFamily="34" charset="0"/>
              </a:rPr>
              <a:t>由專業代工轉變成委託設計代工。</a:t>
            </a:r>
            <a:endParaRPr lang="zh-CN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宋体" panose="02010600030101010101" pitchFamily="2" charset="-122"/>
            </a:endParaRPr>
          </a:p>
        </p:txBody>
      </p:sp>
      <p:sp>
        <p:nvSpPr>
          <p:cNvPr id="12307" name="矩形 38"/>
          <p:cNvSpPr>
            <a:spLocks noChangeArrowheads="1"/>
          </p:cNvSpPr>
          <p:nvPr/>
        </p:nvSpPr>
        <p:spPr bwMode="auto">
          <a:xfrm>
            <a:off x="3686017" y="4921067"/>
            <a:ext cx="142025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Calibri" panose="020F0502020204030204" pitchFamily="34" charset="0"/>
              </a:rPr>
              <a:t>降低製造成本，且降低環境污染。</a:t>
            </a:r>
            <a:endParaRPr lang="zh-CN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宋体" panose="02010600030101010101" pitchFamily="2" charset="-122"/>
            </a:endParaRPr>
          </a:p>
        </p:txBody>
      </p:sp>
      <p:sp>
        <p:nvSpPr>
          <p:cNvPr id="12308" name="矩形 39"/>
          <p:cNvSpPr>
            <a:spLocks noChangeArrowheads="1"/>
          </p:cNvSpPr>
          <p:nvPr/>
        </p:nvSpPr>
        <p:spPr bwMode="auto">
          <a:xfrm>
            <a:off x="2832100" y="2463313"/>
            <a:ext cx="11684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Calibri" panose="020F0502020204030204" pitchFamily="34" charset="0"/>
              </a:rPr>
              <a:t>紡織技術運用在運動鞋。</a:t>
            </a:r>
            <a:endParaRPr lang="zh-CN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宋体" panose="02010600030101010101" pitchFamily="2" charset="-122"/>
            </a:endParaRPr>
          </a:p>
        </p:txBody>
      </p:sp>
      <p:sp>
        <p:nvSpPr>
          <p:cNvPr id="12309" name="矩形 40"/>
          <p:cNvSpPr>
            <a:spLocks noChangeArrowheads="1"/>
          </p:cNvSpPr>
          <p:nvPr/>
        </p:nvSpPr>
        <p:spPr bwMode="auto">
          <a:xfrm>
            <a:off x="6656154" y="4908614"/>
            <a:ext cx="126837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Calibri" panose="020F0502020204030204" pitchFamily="34" charset="0"/>
              </a:rPr>
              <a:t>跨國生產，堤生競爭力。</a:t>
            </a:r>
            <a:endParaRPr lang="zh-CN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宋体" panose="02010600030101010101" pitchFamily="2" charset="-122"/>
            </a:endParaRPr>
          </a:p>
        </p:txBody>
      </p:sp>
      <p:sp>
        <p:nvSpPr>
          <p:cNvPr id="12310" name="矩形 41"/>
          <p:cNvSpPr>
            <a:spLocks noChangeArrowheads="1"/>
          </p:cNvSpPr>
          <p:nvPr/>
        </p:nvSpPr>
        <p:spPr bwMode="auto">
          <a:xfrm>
            <a:off x="7532752" y="2285347"/>
            <a:ext cx="129692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Calibri" panose="020F0502020204030204" pitchFamily="34" charset="0"/>
              </a:rPr>
              <a:t>提升運動鞋的生產規模和研發能力。</a:t>
            </a:r>
            <a:endParaRPr lang="zh-CN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宋体" panose="02010600030101010101" pitchFamily="2" charset="-122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081DC2E-5B92-401D-8129-7731E980A247}"/>
              </a:ext>
            </a:extLst>
          </p:cNvPr>
          <p:cNvSpPr txBox="1"/>
          <p:nvPr/>
        </p:nvSpPr>
        <p:spPr>
          <a:xfrm>
            <a:off x="4797878" y="398424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運動鞋產業的轉型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458" name="椭圆 3"/>
          <p:cNvSpPr>
            <a:spLocks noChangeArrowheads="1"/>
          </p:cNvSpPr>
          <p:nvPr/>
        </p:nvSpPr>
        <p:spPr bwMode="auto">
          <a:xfrm>
            <a:off x="4546600" y="1854200"/>
            <a:ext cx="3116263" cy="3149600"/>
          </a:xfrm>
          <a:prstGeom prst="ellipse">
            <a:avLst/>
          </a:prstGeom>
          <a:ln w="25400">
            <a:solidFill>
              <a:srgbClr val="21AFE6"/>
            </a:solidFill>
            <a:bevel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400" b="1">
              <a:solidFill>
                <a:srgbClr val="181818"/>
              </a:solidFill>
              <a:ea typeface="方正兰亭特黑简体" panose="02000000000000000000" pitchFamily="2" charset="-122"/>
            </a:endParaRPr>
          </a:p>
        </p:txBody>
      </p:sp>
      <p:sp>
        <p:nvSpPr>
          <p:cNvPr id="19459" name="同心圆 4"/>
          <p:cNvSpPr>
            <a:spLocks noChangeArrowheads="1"/>
          </p:cNvSpPr>
          <p:nvPr/>
        </p:nvSpPr>
        <p:spPr bwMode="auto">
          <a:xfrm>
            <a:off x="585788" y="-2079625"/>
            <a:ext cx="11020425" cy="11018838"/>
          </a:xfrm>
          <a:custGeom>
            <a:avLst/>
            <a:gdLst>
              <a:gd name="T0" fmla="*/ 5510213 w 21600"/>
              <a:gd name="T1" fmla="*/ 0 h 21600"/>
              <a:gd name="T2" fmla="*/ 1613778 w 21600"/>
              <a:gd name="T3" fmla="*/ 1613546 h 21600"/>
              <a:gd name="T4" fmla="*/ 0 w 21600"/>
              <a:gd name="T5" fmla="*/ 5509419 h 21600"/>
              <a:gd name="T6" fmla="*/ 1613778 w 21600"/>
              <a:gd name="T7" fmla="*/ 9405292 h 21600"/>
              <a:gd name="T8" fmla="*/ 5510213 w 21600"/>
              <a:gd name="T9" fmla="*/ 11018838 h 21600"/>
              <a:gd name="T10" fmla="*/ 9406647 w 21600"/>
              <a:gd name="T11" fmla="*/ 9405292 h 21600"/>
              <a:gd name="T12" fmla="*/ 11020425 w 21600"/>
              <a:gd name="T13" fmla="*/ 5509419 h 21600"/>
              <a:gd name="T14" fmla="*/ 9406647 w 21600"/>
              <a:gd name="T15" fmla="*/ 16135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450" y="10800"/>
                </a:moveTo>
                <a:cubicBezTo>
                  <a:pt x="450" y="16516"/>
                  <a:pt x="5084" y="21150"/>
                  <a:pt x="10800" y="21150"/>
                </a:cubicBezTo>
                <a:cubicBezTo>
                  <a:pt x="16516" y="21150"/>
                  <a:pt x="21150" y="16516"/>
                  <a:pt x="21150" y="10800"/>
                </a:cubicBezTo>
                <a:cubicBezTo>
                  <a:pt x="21150" y="5084"/>
                  <a:pt x="16516" y="450"/>
                  <a:pt x="10800" y="450"/>
                </a:cubicBezTo>
                <a:cubicBezTo>
                  <a:pt x="5084" y="450"/>
                  <a:pt x="450" y="5084"/>
                  <a:pt x="450" y="10800"/>
                </a:cubicBezTo>
                <a:close/>
              </a:path>
            </a:pathLst>
          </a:custGeom>
          <a:solidFill>
            <a:srgbClr val="AEDC46">
              <a:alpha val="1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9460" name="同心圆 5"/>
          <p:cNvSpPr>
            <a:spLocks noChangeArrowheads="1"/>
          </p:cNvSpPr>
          <p:nvPr/>
        </p:nvSpPr>
        <p:spPr bwMode="auto">
          <a:xfrm>
            <a:off x="1301750" y="-1362075"/>
            <a:ext cx="9586913" cy="9585325"/>
          </a:xfrm>
          <a:custGeom>
            <a:avLst/>
            <a:gdLst>
              <a:gd name="T0" fmla="*/ 4793457 w 21600"/>
              <a:gd name="T1" fmla="*/ 0 h 21600"/>
              <a:gd name="T2" fmla="*/ 1403861 w 21600"/>
              <a:gd name="T3" fmla="*/ 1403629 h 21600"/>
              <a:gd name="T4" fmla="*/ 0 w 21600"/>
              <a:gd name="T5" fmla="*/ 4792663 h 21600"/>
              <a:gd name="T6" fmla="*/ 1403861 w 21600"/>
              <a:gd name="T7" fmla="*/ 8181696 h 21600"/>
              <a:gd name="T8" fmla="*/ 4793457 w 21600"/>
              <a:gd name="T9" fmla="*/ 9585325 h 21600"/>
              <a:gd name="T10" fmla="*/ 8183052 w 21600"/>
              <a:gd name="T11" fmla="*/ 8181696 h 21600"/>
              <a:gd name="T12" fmla="*/ 9586913 w 21600"/>
              <a:gd name="T13" fmla="*/ 4792663 h 21600"/>
              <a:gd name="T14" fmla="*/ 8183052 w 21600"/>
              <a:gd name="T15" fmla="*/ 1403629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450" y="10800"/>
                </a:moveTo>
                <a:cubicBezTo>
                  <a:pt x="450" y="16516"/>
                  <a:pt x="5084" y="21150"/>
                  <a:pt x="10800" y="21150"/>
                </a:cubicBezTo>
                <a:cubicBezTo>
                  <a:pt x="16516" y="21150"/>
                  <a:pt x="21150" y="16516"/>
                  <a:pt x="21150" y="10800"/>
                </a:cubicBezTo>
                <a:cubicBezTo>
                  <a:pt x="21150" y="5084"/>
                  <a:pt x="16516" y="450"/>
                  <a:pt x="10800" y="450"/>
                </a:cubicBezTo>
                <a:cubicBezTo>
                  <a:pt x="5084" y="450"/>
                  <a:pt x="450" y="5084"/>
                  <a:pt x="450" y="10800"/>
                </a:cubicBezTo>
                <a:close/>
              </a:path>
            </a:pathLst>
          </a:custGeom>
          <a:solidFill>
            <a:srgbClr val="21AFE6">
              <a:alpha val="1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9461" name="同心圆 6"/>
          <p:cNvSpPr>
            <a:spLocks noChangeArrowheads="1"/>
          </p:cNvSpPr>
          <p:nvPr/>
        </p:nvSpPr>
        <p:spPr bwMode="auto">
          <a:xfrm>
            <a:off x="1870075" y="-793750"/>
            <a:ext cx="8451850" cy="8448675"/>
          </a:xfrm>
          <a:custGeom>
            <a:avLst/>
            <a:gdLst>
              <a:gd name="T0" fmla="*/ 4225925 w 21600"/>
              <a:gd name="T1" fmla="*/ 0 h 21600"/>
              <a:gd name="T2" fmla="*/ 1237648 w 21600"/>
              <a:gd name="T3" fmla="*/ 1237183 h 21600"/>
              <a:gd name="T4" fmla="*/ 0 w 21600"/>
              <a:gd name="T5" fmla="*/ 4224338 h 21600"/>
              <a:gd name="T6" fmla="*/ 1237648 w 21600"/>
              <a:gd name="T7" fmla="*/ 7211492 h 21600"/>
              <a:gd name="T8" fmla="*/ 4225925 w 21600"/>
              <a:gd name="T9" fmla="*/ 8448675 h 21600"/>
              <a:gd name="T10" fmla="*/ 7214202 w 21600"/>
              <a:gd name="T11" fmla="*/ 7211492 h 21600"/>
              <a:gd name="T12" fmla="*/ 8451850 w 21600"/>
              <a:gd name="T13" fmla="*/ 4224338 h 21600"/>
              <a:gd name="T14" fmla="*/ 7214202 w 21600"/>
              <a:gd name="T15" fmla="*/ 1237183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4" y="10800"/>
                </a:moveTo>
                <a:cubicBezTo>
                  <a:pt x="544" y="16464"/>
                  <a:pt x="5136" y="21056"/>
                  <a:pt x="10800" y="21056"/>
                </a:cubicBezTo>
                <a:cubicBezTo>
                  <a:pt x="16464" y="21056"/>
                  <a:pt x="21056" y="16464"/>
                  <a:pt x="21056" y="10800"/>
                </a:cubicBezTo>
                <a:cubicBezTo>
                  <a:pt x="21056" y="5136"/>
                  <a:pt x="16464" y="544"/>
                  <a:pt x="10800" y="544"/>
                </a:cubicBezTo>
                <a:cubicBezTo>
                  <a:pt x="5136" y="544"/>
                  <a:pt x="544" y="5136"/>
                  <a:pt x="544" y="10800"/>
                </a:cubicBezTo>
                <a:close/>
              </a:path>
            </a:pathLst>
          </a:custGeom>
          <a:solidFill>
            <a:srgbClr val="424242">
              <a:alpha val="1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9462" name="同心圆 7"/>
          <p:cNvSpPr>
            <a:spLocks noChangeArrowheads="1"/>
          </p:cNvSpPr>
          <p:nvPr/>
        </p:nvSpPr>
        <p:spPr bwMode="auto">
          <a:xfrm>
            <a:off x="2568575" y="-96838"/>
            <a:ext cx="7054850" cy="7054851"/>
          </a:xfrm>
          <a:custGeom>
            <a:avLst/>
            <a:gdLst>
              <a:gd name="T0" fmla="*/ 3527425 w 21600"/>
              <a:gd name="T1" fmla="*/ 0 h 21600"/>
              <a:gd name="T2" fmla="*/ 1033078 w 21600"/>
              <a:gd name="T3" fmla="*/ 1033078 h 21600"/>
              <a:gd name="T4" fmla="*/ 0 w 21600"/>
              <a:gd name="T5" fmla="*/ 3527426 h 21600"/>
              <a:gd name="T6" fmla="*/ 1033078 w 21600"/>
              <a:gd name="T7" fmla="*/ 6021773 h 21600"/>
              <a:gd name="T8" fmla="*/ 3527425 w 21600"/>
              <a:gd name="T9" fmla="*/ 7054851 h 21600"/>
              <a:gd name="T10" fmla="*/ 6021772 w 21600"/>
              <a:gd name="T11" fmla="*/ 6021773 h 21600"/>
              <a:gd name="T12" fmla="*/ 7054850 w 21600"/>
              <a:gd name="T13" fmla="*/ 3527426 h 21600"/>
              <a:gd name="T14" fmla="*/ 6021772 w 21600"/>
              <a:gd name="T15" fmla="*/ 1033078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660" y="10800"/>
                </a:moveTo>
                <a:cubicBezTo>
                  <a:pt x="660" y="16400"/>
                  <a:pt x="5200" y="20940"/>
                  <a:pt x="10800" y="20940"/>
                </a:cubicBezTo>
                <a:cubicBezTo>
                  <a:pt x="16400" y="20940"/>
                  <a:pt x="20940" y="16400"/>
                  <a:pt x="20940" y="10800"/>
                </a:cubicBezTo>
                <a:cubicBezTo>
                  <a:pt x="20940" y="5200"/>
                  <a:pt x="16400" y="660"/>
                  <a:pt x="10800" y="660"/>
                </a:cubicBezTo>
                <a:cubicBezTo>
                  <a:pt x="5200" y="660"/>
                  <a:pt x="660" y="5200"/>
                  <a:pt x="660" y="10800"/>
                </a:cubicBezTo>
                <a:close/>
              </a:path>
            </a:pathLst>
          </a:custGeom>
          <a:solidFill>
            <a:srgbClr val="AEDC46">
              <a:alpha val="1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9463" name="同心圆 8"/>
          <p:cNvSpPr>
            <a:spLocks noChangeArrowheads="1"/>
          </p:cNvSpPr>
          <p:nvPr/>
        </p:nvSpPr>
        <p:spPr bwMode="auto">
          <a:xfrm>
            <a:off x="3278188" y="611188"/>
            <a:ext cx="5635625" cy="5635625"/>
          </a:xfrm>
          <a:custGeom>
            <a:avLst/>
            <a:gdLst>
              <a:gd name="T0" fmla="*/ 2817813 w 21600"/>
              <a:gd name="T1" fmla="*/ 0 h 21600"/>
              <a:gd name="T2" fmla="*/ 825254 w 21600"/>
              <a:gd name="T3" fmla="*/ 825254 h 21600"/>
              <a:gd name="T4" fmla="*/ 0 w 21600"/>
              <a:gd name="T5" fmla="*/ 2817813 h 21600"/>
              <a:gd name="T6" fmla="*/ 825254 w 21600"/>
              <a:gd name="T7" fmla="*/ 4810371 h 21600"/>
              <a:gd name="T8" fmla="*/ 2817813 w 21600"/>
              <a:gd name="T9" fmla="*/ 5635625 h 21600"/>
              <a:gd name="T10" fmla="*/ 4810371 w 21600"/>
              <a:gd name="T11" fmla="*/ 4810371 h 21600"/>
              <a:gd name="T12" fmla="*/ 5635625 w 21600"/>
              <a:gd name="T13" fmla="*/ 2817813 h 21600"/>
              <a:gd name="T14" fmla="*/ 4810371 w 21600"/>
              <a:gd name="T15" fmla="*/ 825254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844" y="10800"/>
                </a:moveTo>
                <a:cubicBezTo>
                  <a:pt x="844" y="16299"/>
                  <a:pt x="5301" y="20756"/>
                  <a:pt x="10800" y="20756"/>
                </a:cubicBezTo>
                <a:cubicBezTo>
                  <a:pt x="16299" y="20756"/>
                  <a:pt x="20756" y="16299"/>
                  <a:pt x="20756" y="10800"/>
                </a:cubicBezTo>
                <a:cubicBezTo>
                  <a:pt x="20756" y="5301"/>
                  <a:pt x="16299" y="844"/>
                  <a:pt x="10800" y="844"/>
                </a:cubicBezTo>
                <a:cubicBezTo>
                  <a:pt x="5301" y="844"/>
                  <a:pt x="844" y="5301"/>
                  <a:pt x="844" y="10800"/>
                </a:cubicBezTo>
                <a:close/>
              </a:path>
            </a:pathLst>
          </a:custGeom>
          <a:solidFill>
            <a:srgbClr val="21AFE6">
              <a:alpha val="1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9464" name="同心圆 9"/>
          <p:cNvSpPr>
            <a:spLocks noChangeArrowheads="1"/>
          </p:cNvSpPr>
          <p:nvPr/>
        </p:nvSpPr>
        <p:spPr bwMode="auto">
          <a:xfrm>
            <a:off x="4019550" y="1352550"/>
            <a:ext cx="4152900" cy="4152900"/>
          </a:xfrm>
          <a:custGeom>
            <a:avLst/>
            <a:gdLst>
              <a:gd name="T0" fmla="*/ 2076450 w 21600"/>
              <a:gd name="T1" fmla="*/ 0 h 21600"/>
              <a:gd name="T2" fmla="*/ 608131 w 21600"/>
              <a:gd name="T3" fmla="*/ 608131 h 21600"/>
              <a:gd name="T4" fmla="*/ 0 w 21600"/>
              <a:gd name="T5" fmla="*/ 2076450 h 21600"/>
              <a:gd name="T6" fmla="*/ 608131 w 21600"/>
              <a:gd name="T7" fmla="*/ 3544769 h 21600"/>
              <a:gd name="T8" fmla="*/ 2076450 w 21600"/>
              <a:gd name="T9" fmla="*/ 4152900 h 21600"/>
              <a:gd name="T10" fmla="*/ 3544769 w 21600"/>
              <a:gd name="T11" fmla="*/ 3544769 h 21600"/>
              <a:gd name="T12" fmla="*/ 4152900 w 21600"/>
              <a:gd name="T13" fmla="*/ 2076450 h 21600"/>
              <a:gd name="T14" fmla="*/ 3544769 w 21600"/>
              <a:gd name="T15" fmla="*/ 608131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039" y="10800"/>
                </a:moveTo>
                <a:cubicBezTo>
                  <a:pt x="1039" y="16191"/>
                  <a:pt x="5409" y="20561"/>
                  <a:pt x="10800" y="20561"/>
                </a:cubicBezTo>
                <a:cubicBezTo>
                  <a:pt x="16191" y="20561"/>
                  <a:pt x="20561" y="16191"/>
                  <a:pt x="20561" y="10800"/>
                </a:cubicBezTo>
                <a:cubicBezTo>
                  <a:pt x="20561" y="5409"/>
                  <a:pt x="16191" y="1039"/>
                  <a:pt x="10800" y="1039"/>
                </a:cubicBezTo>
                <a:cubicBezTo>
                  <a:pt x="5409" y="1039"/>
                  <a:pt x="1039" y="5409"/>
                  <a:pt x="1039" y="10800"/>
                </a:cubicBezTo>
                <a:close/>
              </a:path>
            </a:pathLst>
          </a:custGeom>
          <a:solidFill>
            <a:srgbClr val="424242">
              <a:alpha val="1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9465" name="椭圆 10"/>
          <p:cNvSpPr>
            <a:spLocks noChangeArrowheads="1"/>
          </p:cNvSpPr>
          <p:nvPr/>
        </p:nvSpPr>
        <p:spPr bwMode="auto">
          <a:xfrm>
            <a:off x="4733925" y="2066925"/>
            <a:ext cx="2724150" cy="2724150"/>
          </a:xfrm>
          <a:prstGeom prst="ellipse">
            <a:avLst/>
          </a:prstGeom>
          <a:solidFill>
            <a:srgbClr val="21AFE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400" b="1">
              <a:solidFill>
                <a:srgbClr val="181818"/>
              </a:solidFill>
              <a:ea typeface="方正兰亭特黑简体" panose="02000000000000000000" pitchFamily="2" charset="-122"/>
            </a:endParaRPr>
          </a:p>
        </p:txBody>
      </p:sp>
      <p:sp>
        <p:nvSpPr>
          <p:cNvPr id="19467" name="文本框 12"/>
          <p:cNvSpPr>
            <a:spLocks noChangeArrowheads="1"/>
          </p:cNvSpPr>
          <p:nvPr/>
        </p:nvSpPr>
        <p:spPr bwMode="auto">
          <a:xfrm>
            <a:off x="4841875" y="2987675"/>
            <a:ext cx="25415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5400" b="1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THANKS</a:t>
            </a:r>
            <a:endParaRPr lang="zh-CN" altLang="en-US" sz="5400" b="1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49FD18-204E-4412-90B0-CEB5ADA17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參考資料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5764E33-41B3-40D3-AD10-BB72B2D1B320}"/>
              </a:ext>
            </a:extLst>
          </p:cNvPr>
          <p:cNvSpPr txBox="1"/>
          <p:nvPr/>
        </p:nvSpPr>
        <p:spPr>
          <a:xfrm>
            <a:off x="1154097" y="1828800"/>
            <a:ext cx="1025312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2000" dirty="0">
                <a:hlinkClick r:id="rId2"/>
              </a:rPr>
              <a:t>https://www.mirrormedia.mg/story/20201207fin003/</a:t>
            </a:r>
            <a:endParaRPr lang="en-US" altLang="zh-TW" sz="2000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sz="2000" dirty="0">
                <a:hlinkClick r:id="rId3"/>
              </a:rPr>
              <a:t>https://www.businesstoday.com.tw/article/category/80393/post/202006170010/</a:t>
            </a:r>
            <a:endParaRPr lang="en-US" altLang="zh-TW" sz="2000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sz="2000" dirty="0">
                <a:hlinkClick r:id="rId4"/>
              </a:rPr>
              <a:t>https://www.pouchen.com/index.php/tw/about</a:t>
            </a:r>
            <a:endParaRPr lang="en-US" altLang="zh-TW" sz="2000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sz="2000" dirty="0">
                <a:hlinkClick r:id="rId5"/>
              </a:rPr>
              <a:t>http://www.tami.org.tw/print/608/608_02.htm</a:t>
            </a:r>
            <a:endParaRPr lang="en-US" altLang="zh-TW" sz="2000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sz="2000" dirty="0">
                <a:hlinkClick r:id="rId6"/>
              </a:rPr>
              <a:t>https://zh.wikipedia.org/wiki/%E5%AF%B6%E6%88%90%E5%B7%A5%E6%A5%AD</a:t>
            </a:r>
            <a:endParaRPr lang="en-US" altLang="zh-TW" sz="2000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sz="2000" dirty="0">
                <a:hlinkClick r:id="rId7"/>
              </a:rPr>
              <a:t>http://w3.tpsh.tp.edu.tw/organization/shcool/intro1/workinrto/001/002/a032/11.htm</a:t>
            </a:r>
            <a:endParaRPr lang="en-US" altLang="zh-TW" sz="2000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sz="2000" dirty="0">
                <a:hlinkClick r:id="rId8"/>
              </a:rPr>
              <a:t>https://www.mirdc.org.tw/FileDownLoad/IndustryNews/201765143812902.pdf</a:t>
            </a:r>
            <a:endParaRPr lang="en-US" altLang="zh-TW" sz="2000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sz="2000" dirty="0">
                <a:hlinkClick r:id="rId9"/>
              </a:rPr>
              <a:t>https://bodyculture.org.tw/files/book_list1280055918.pdf</a:t>
            </a:r>
            <a:endParaRPr lang="en-US" altLang="zh-TW" sz="2000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sz="2000" dirty="0">
                <a:hlinkClick r:id="rId10"/>
              </a:rPr>
              <a:t>https://zh.wikipedia.org/wiki/%E5%AF%B6%E5%8B%9D%E5%9C%8B%E9%9A%9B</a:t>
            </a:r>
            <a:endParaRPr lang="en-US" altLang="zh-TW" sz="2000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sz="2000" dirty="0">
                <a:hlinkClick r:id="rId11"/>
              </a:rPr>
              <a:t>https://www.mirrormedia.mg/story/20201207fin002/</a:t>
            </a:r>
            <a:endParaRPr lang="en-US" altLang="zh-TW" sz="2000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sz="2000" dirty="0">
                <a:hlinkClick r:id="rId12"/>
              </a:rPr>
              <a:t>https://www.mirrormedia.mg/story/20201207fin007/</a:t>
            </a:r>
            <a:endParaRPr lang="en-US" altLang="zh-TW" sz="2000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sz="2000" dirty="0">
                <a:hlinkClick r:id="rId13"/>
              </a:rPr>
              <a:t>https://www.cw.com.tw/article/5095590?template=transformers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2343559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資料庫圖表 15"/>
          <p:cNvGraphicFramePr/>
          <p:nvPr>
            <p:extLst/>
          </p:nvPr>
        </p:nvGraphicFramePr>
        <p:xfrm>
          <a:off x="1524001" y="247136"/>
          <a:ext cx="9144000" cy="6422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7410148" y="4365104"/>
            <a:ext cx="1854205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kumimoji="1" lang="en-US" altLang="zh-TW" sz="2000" dirty="0">
                <a:solidFill>
                  <a:srgbClr val="FFFFFF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Sneakers</a:t>
            </a:r>
          </a:p>
          <a:p>
            <a:pPr algn="ctr" eaLnBrk="0" hangingPunct="0">
              <a:lnSpc>
                <a:spcPct val="90000"/>
              </a:lnSpc>
            </a:pPr>
            <a:r>
              <a:rPr kumimoji="1" lang="en-US" altLang="zh-TW" sz="2000" dirty="0">
                <a:solidFill>
                  <a:srgbClr val="FFFFFF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Industry</a:t>
            </a:r>
          </a:p>
          <a:p>
            <a:pPr algn="ctr" eaLnBrk="0" hangingPunct="0">
              <a:lnSpc>
                <a:spcPct val="90000"/>
              </a:lnSpc>
            </a:pPr>
            <a:r>
              <a:rPr kumimoji="1" lang="en-US" altLang="zh-TW" sz="1600" dirty="0">
                <a:solidFill>
                  <a:srgbClr val="FFFFFF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(&gt;=5 Slides)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4619836" y="2638480"/>
            <a:ext cx="2988333" cy="1870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kumimoji="1" lang="en-US" altLang="zh-TW" sz="2400" spc="-200" dirty="0">
                <a:solidFill>
                  <a:srgbClr val="FFFFFF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Strategies To </a:t>
            </a:r>
            <a:r>
              <a:rPr kumimoji="1" lang="en-US" altLang="zh-TW" sz="2400" dirty="0">
                <a:solidFill>
                  <a:srgbClr val="FFFFFF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Transform &amp; Upgraded</a:t>
            </a:r>
          </a:p>
          <a:p>
            <a:pPr algn="ctr" eaLnBrk="0" hangingPunct="0">
              <a:lnSpc>
                <a:spcPct val="80000"/>
              </a:lnSpc>
            </a:pPr>
            <a:r>
              <a:rPr kumimoji="1" lang="en-US" altLang="zh-TW" sz="2400" dirty="0">
                <a:solidFill>
                  <a:srgbClr val="FFFFFF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Taiwan’s</a:t>
            </a:r>
          </a:p>
          <a:p>
            <a:pPr algn="ctr" eaLnBrk="0" hangingPunct="0">
              <a:lnSpc>
                <a:spcPct val="80000"/>
              </a:lnSpc>
            </a:pPr>
            <a:r>
              <a:rPr kumimoji="1" lang="en-US" altLang="zh-TW" sz="2400" dirty="0">
                <a:solidFill>
                  <a:srgbClr val="FFFFFF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Conventional</a:t>
            </a:r>
          </a:p>
          <a:p>
            <a:pPr algn="ctr" eaLnBrk="0" hangingPunct="0">
              <a:lnSpc>
                <a:spcPct val="80000"/>
              </a:lnSpc>
            </a:pPr>
            <a:r>
              <a:rPr kumimoji="1" lang="en-US" altLang="zh-TW" sz="2400" dirty="0">
                <a:solidFill>
                  <a:srgbClr val="FFFFFF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Industries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51B9-C258-4F6C-B87B-3C4D10266A7C}" type="slidenum">
              <a:rPr kumimoji="1" lang="en-US" altLang="zh-TW">
                <a:solidFill>
                  <a:srgbClr val="000000"/>
                </a:solidFill>
                <a:ea typeface="新細明體" panose="02020500000000000000" pitchFamily="18" charset="-120"/>
              </a:rPr>
              <a:pPr/>
              <a:t>1</a:t>
            </a:fld>
            <a:endParaRPr kumimoji="1" lang="en-US" altLang="zh-TW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919536" y="247135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/>
            <a:r>
              <a:rPr kumimoji="1" lang="en-US" altLang="zh-TW" b="1" dirty="0">
                <a:solidFill>
                  <a:srgbClr val="FF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Selecting just one topic will suffice for Homework # 02.</a:t>
            </a:r>
            <a:endParaRPr kumimoji="1" lang="zh-TW" altLang="en-US" b="1" dirty="0">
              <a:solidFill>
                <a:srgbClr val="FF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159897" y="472838"/>
            <a:ext cx="1854205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kumimoji="1" lang="en-US" altLang="zh-TW" sz="2000" spc="-200" dirty="0">
                <a:solidFill>
                  <a:srgbClr val="FFFFFF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W</a:t>
            </a:r>
            <a:r>
              <a:rPr kumimoji="1" lang="en-US" altLang="zh-TW" sz="1400" spc="-200" dirty="0">
                <a:solidFill>
                  <a:srgbClr val="FFFFFF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oodworking</a:t>
            </a:r>
          </a:p>
          <a:p>
            <a:pPr algn="ctr" eaLnBrk="0" hangingPunct="0">
              <a:lnSpc>
                <a:spcPct val="90000"/>
              </a:lnSpc>
            </a:pPr>
            <a:r>
              <a:rPr kumimoji="1" lang="en-US" altLang="zh-TW" sz="2000" dirty="0">
                <a:solidFill>
                  <a:srgbClr val="FFFFFF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Industry</a:t>
            </a:r>
          </a:p>
          <a:p>
            <a:pPr algn="ctr" eaLnBrk="0" hangingPunct="0">
              <a:lnSpc>
                <a:spcPct val="90000"/>
              </a:lnSpc>
            </a:pPr>
            <a:r>
              <a:rPr kumimoji="1" lang="en-US" altLang="zh-TW" sz="1600" dirty="0">
                <a:solidFill>
                  <a:srgbClr val="FFFFFF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(&gt;=5 Slides)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6944640" y="980728"/>
            <a:ext cx="1854205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kumimoji="1" lang="en-US" altLang="zh-TW" sz="2000" dirty="0">
                <a:solidFill>
                  <a:srgbClr val="FFFFFF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Ceramics</a:t>
            </a:r>
          </a:p>
          <a:p>
            <a:pPr algn="ctr" eaLnBrk="0" hangingPunct="0">
              <a:lnSpc>
                <a:spcPct val="90000"/>
              </a:lnSpc>
            </a:pPr>
            <a:r>
              <a:rPr kumimoji="1" lang="en-US" altLang="zh-TW" sz="2000" dirty="0">
                <a:solidFill>
                  <a:srgbClr val="FFFFFF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Industry</a:t>
            </a:r>
          </a:p>
          <a:p>
            <a:pPr algn="ctr" eaLnBrk="0" hangingPunct="0">
              <a:lnSpc>
                <a:spcPct val="90000"/>
              </a:lnSpc>
            </a:pPr>
            <a:r>
              <a:rPr kumimoji="1" lang="en-US" altLang="zh-TW" sz="1600" dirty="0">
                <a:solidFill>
                  <a:srgbClr val="FFFFFF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(&gt;=5 Slides)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7770188" y="2564904"/>
            <a:ext cx="1854205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kumimoji="1" lang="en-US" altLang="zh-TW" sz="2000" dirty="0">
                <a:solidFill>
                  <a:srgbClr val="FFFFFF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Glass</a:t>
            </a:r>
          </a:p>
          <a:p>
            <a:pPr algn="ctr" eaLnBrk="0" hangingPunct="0">
              <a:lnSpc>
                <a:spcPct val="90000"/>
              </a:lnSpc>
            </a:pPr>
            <a:r>
              <a:rPr kumimoji="1" lang="en-US" altLang="zh-TW" sz="2000" dirty="0">
                <a:solidFill>
                  <a:srgbClr val="FFFFFF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Industry</a:t>
            </a:r>
          </a:p>
          <a:p>
            <a:pPr algn="ctr" eaLnBrk="0" hangingPunct="0">
              <a:lnSpc>
                <a:spcPct val="90000"/>
              </a:lnSpc>
            </a:pPr>
            <a:r>
              <a:rPr kumimoji="1" lang="en-US" altLang="zh-TW" sz="1600" dirty="0">
                <a:solidFill>
                  <a:srgbClr val="FFFFFF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(&gt;=5 Slides)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6041996" y="5517232"/>
            <a:ext cx="1854205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kumimoji="1" lang="en-US" altLang="zh-TW" sz="2000" dirty="0">
                <a:solidFill>
                  <a:srgbClr val="FFFFFF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Shoes</a:t>
            </a:r>
          </a:p>
          <a:p>
            <a:pPr algn="ctr" eaLnBrk="0" hangingPunct="0">
              <a:lnSpc>
                <a:spcPct val="90000"/>
              </a:lnSpc>
            </a:pPr>
            <a:r>
              <a:rPr kumimoji="1" lang="en-US" altLang="zh-TW" sz="2000" dirty="0">
                <a:solidFill>
                  <a:srgbClr val="FFFFFF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Industry</a:t>
            </a:r>
          </a:p>
          <a:p>
            <a:pPr algn="ctr" eaLnBrk="0" hangingPunct="0">
              <a:lnSpc>
                <a:spcPct val="90000"/>
              </a:lnSpc>
            </a:pPr>
            <a:r>
              <a:rPr kumimoji="1" lang="en-US" altLang="zh-TW" sz="1600" dirty="0">
                <a:solidFill>
                  <a:srgbClr val="FFFFFF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(&gt;=5 Slides)</a:t>
            </a:r>
          </a:p>
        </p:txBody>
      </p:sp>
      <p:sp>
        <p:nvSpPr>
          <p:cNvPr id="29" name="文字方塊 28"/>
          <p:cNvSpPr txBox="1"/>
          <p:nvPr/>
        </p:nvSpPr>
        <p:spPr>
          <a:xfrm>
            <a:off x="2639618" y="2636912"/>
            <a:ext cx="1818199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kumimoji="1" lang="en-US" altLang="zh-TW" sz="2000" spc="-200" dirty="0">
                <a:solidFill>
                  <a:srgbClr val="FFFFFF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Toothpaste</a:t>
            </a:r>
          </a:p>
          <a:p>
            <a:pPr algn="ctr" eaLnBrk="0" hangingPunct="0">
              <a:lnSpc>
                <a:spcPct val="90000"/>
              </a:lnSpc>
            </a:pPr>
            <a:r>
              <a:rPr kumimoji="1" lang="en-US" altLang="zh-TW" sz="2000" dirty="0">
                <a:solidFill>
                  <a:srgbClr val="FFFFFF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Industry</a:t>
            </a:r>
          </a:p>
          <a:p>
            <a:pPr algn="ctr" eaLnBrk="0" hangingPunct="0">
              <a:lnSpc>
                <a:spcPct val="90000"/>
              </a:lnSpc>
            </a:pPr>
            <a:r>
              <a:rPr kumimoji="1" lang="en-US" altLang="zh-TW" sz="1600" dirty="0">
                <a:solidFill>
                  <a:srgbClr val="FFFFFF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(&gt;=5 Slides)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3503713" y="1052736"/>
            <a:ext cx="1854205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kumimoji="1" lang="en-US" altLang="zh-TW" sz="2000" dirty="0">
                <a:solidFill>
                  <a:srgbClr val="FFFFFF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Soap</a:t>
            </a:r>
          </a:p>
          <a:p>
            <a:pPr algn="ctr" eaLnBrk="0" hangingPunct="0">
              <a:lnSpc>
                <a:spcPct val="90000"/>
              </a:lnSpc>
            </a:pPr>
            <a:r>
              <a:rPr kumimoji="1" lang="en-US" altLang="zh-TW" sz="2000" dirty="0">
                <a:solidFill>
                  <a:srgbClr val="FFFFFF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Industry</a:t>
            </a:r>
          </a:p>
          <a:p>
            <a:pPr algn="ctr" eaLnBrk="0" hangingPunct="0">
              <a:lnSpc>
                <a:spcPct val="90000"/>
              </a:lnSpc>
            </a:pPr>
            <a:r>
              <a:rPr kumimoji="1" lang="en-US" altLang="zh-TW" sz="1600" dirty="0">
                <a:solidFill>
                  <a:srgbClr val="FFFFFF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(&gt;=5 Slides)</a:t>
            </a:r>
          </a:p>
        </p:txBody>
      </p:sp>
      <p:sp>
        <p:nvSpPr>
          <p:cNvPr id="32" name="文字方塊 31"/>
          <p:cNvSpPr txBox="1"/>
          <p:nvPr/>
        </p:nvSpPr>
        <p:spPr>
          <a:xfrm>
            <a:off x="64662" y="4149080"/>
            <a:ext cx="1854205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kumimoji="1" lang="en-US" altLang="zh-TW" sz="2000" dirty="0">
                <a:solidFill>
                  <a:srgbClr val="FFFFFF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T</a:t>
            </a:r>
          </a:p>
          <a:p>
            <a:pPr algn="ctr" eaLnBrk="0" hangingPunct="0">
              <a:lnSpc>
                <a:spcPct val="90000"/>
              </a:lnSpc>
            </a:pPr>
            <a:r>
              <a:rPr kumimoji="1" lang="en-US" altLang="zh-TW" sz="2000" dirty="0">
                <a:solidFill>
                  <a:srgbClr val="FFFFFF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Industry</a:t>
            </a:r>
          </a:p>
          <a:p>
            <a:pPr algn="ctr" eaLnBrk="0" hangingPunct="0">
              <a:lnSpc>
                <a:spcPct val="90000"/>
              </a:lnSpc>
            </a:pPr>
            <a:r>
              <a:rPr kumimoji="1" lang="en-US" altLang="zh-TW" sz="1600" dirty="0">
                <a:solidFill>
                  <a:srgbClr val="FFFFFF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(&gt;=5 Slides)</a:t>
            </a:r>
          </a:p>
        </p:txBody>
      </p:sp>
      <p:sp>
        <p:nvSpPr>
          <p:cNvPr id="33" name="文字方塊 32"/>
          <p:cNvSpPr txBox="1"/>
          <p:nvPr/>
        </p:nvSpPr>
        <p:spPr>
          <a:xfrm>
            <a:off x="2927649" y="4365104"/>
            <a:ext cx="1854205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kumimoji="1" lang="en-US" altLang="zh-TW" sz="2000" dirty="0">
                <a:solidFill>
                  <a:srgbClr val="FFFFFF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Baking</a:t>
            </a:r>
          </a:p>
          <a:p>
            <a:pPr algn="ctr" eaLnBrk="0" hangingPunct="0">
              <a:lnSpc>
                <a:spcPct val="90000"/>
              </a:lnSpc>
            </a:pPr>
            <a:r>
              <a:rPr kumimoji="1" lang="en-US" altLang="zh-TW" sz="2000" dirty="0">
                <a:solidFill>
                  <a:srgbClr val="FFFFFF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Industry</a:t>
            </a:r>
          </a:p>
          <a:p>
            <a:pPr algn="ctr" eaLnBrk="0" hangingPunct="0">
              <a:lnSpc>
                <a:spcPct val="90000"/>
              </a:lnSpc>
            </a:pPr>
            <a:r>
              <a:rPr kumimoji="1" lang="en-US" altLang="zh-TW" sz="1600" dirty="0">
                <a:solidFill>
                  <a:srgbClr val="FFFFFF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(&gt;=5 Slides)</a:t>
            </a:r>
          </a:p>
        </p:txBody>
      </p:sp>
      <p:sp>
        <p:nvSpPr>
          <p:cNvPr id="34" name="文字方塊 33"/>
          <p:cNvSpPr txBox="1"/>
          <p:nvPr/>
        </p:nvSpPr>
        <p:spPr>
          <a:xfrm>
            <a:off x="4305307" y="5543290"/>
            <a:ext cx="1854205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kumimoji="1" lang="en-US" altLang="zh-TW" sz="2000" dirty="0">
                <a:solidFill>
                  <a:srgbClr val="FFFFFF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Cake</a:t>
            </a:r>
          </a:p>
          <a:p>
            <a:pPr algn="ctr" eaLnBrk="0" hangingPunct="0">
              <a:lnSpc>
                <a:spcPct val="90000"/>
              </a:lnSpc>
            </a:pPr>
            <a:r>
              <a:rPr kumimoji="1" lang="en-US" altLang="zh-TW" sz="2000" dirty="0">
                <a:solidFill>
                  <a:srgbClr val="FFFFFF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Industry</a:t>
            </a:r>
          </a:p>
          <a:p>
            <a:pPr algn="ctr" eaLnBrk="0" hangingPunct="0">
              <a:lnSpc>
                <a:spcPct val="90000"/>
              </a:lnSpc>
            </a:pPr>
            <a:r>
              <a:rPr kumimoji="1" lang="en-US" altLang="zh-TW" sz="1600" dirty="0">
                <a:solidFill>
                  <a:srgbClr val="FFFFFF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(&gt;=5 Slides)</a:t>
            </a:r>
          </a:p>
        </p:txBody>
      </p:sp>
    </p:spTree>
    <p:extLst>
      <p:ext uri="{BB962C8B-B14F-4D97-AF65-F5344CB8AC3E}">
        <p14:creationId xmlns:p14="http://schemas.microsoft.com/office/powerpoint/2010/main" val="2169068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資料庫圖表 26"/>
          <p:cNvGraphicFramePr/>
          <p:nvPr>
            <p:extLst/>
          </p:nvPr>
        </p:nvGraphicFramePr>
        <p:xfrm>
          <a:off x="1524001" y="247136"/>
          <a:ext cx="9144000" cy="6422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9" name="橢圓 4"/>
          <p:cNvSpPr/>
          <p:nvPr/>
        </p:nvSpPr>
        <p:spPr>
          <a:xfrm>
            <a:off x="4345639" y="4334941"/>
            <a:ext cx="883463" cy="883463"/>
          </a:xfrm>
          <a:prstGeom prst="rect">
            <a:avLst/>
          </a:prstGeom>
          <a:scene3d>
            <a:camera prst="orthographicFront"/>
            <a:lightRig rig="fla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0955" tIns="20955" rIns="20955" bIns="20955" numCol="1" spcCol="1270" anchor="ctr" anchorCtr="0">
            <a:noAutofit/>
          </a:bodyPr>
          <a:lstStyle/>
          <a:p>
            <a:pPr algn="ctr" eaLnBrk="0" hangingPunct="0"/>
            <a:endParaRPr kumimoji="1" lang="zh-TW" altLang="en-US" sz="1425" b="1" u="sng" dirty="0">
              <a:solidFill>
                <a:srgbClr val="FFFFFF"/>
              </a:solidFill>
              <a:latin typeface="Bodoni MT Black" panose="02070A03080606020203" pitchFamily="18" charset="0"/>
              <a:ea typeface="華康正顏楷體W7(P)" panose="03000700000000000000" pitchFamily="66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087888" y="404664"/>
            <a:ext cx="20162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lnSpc>
                <a:spcPct val="120000"/>
              </a:lnSpc>
            </a:pPr>
            <a:r>
              <a:rPr kumimoji="1" lang="en-US" altLang="zh-TW" sz="2000" dirty="0">
                <a:solidFill>
                  <a:srgbClr val="FFFFFF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Ask</a:t>
            </a:r>
          </a:p>
          <a:p>
            <a:pPr algn="ctr" eaLnBrk="0" hangingPunct="0">
              <a:lnSpc>
                <a:spcPct val="120000"/>
              </a:lnSpc>
            </a:pPr>
            <a:r>
              <a:rPr kumimoji="1" lang="en-US" altLang="zh-TW" sz="2000" dirty="0">
                <a:solidFill>
                  <a:srgbClr val="FFFFFF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Reasons Why</a:t>
            </a:r>
          </a:p>
          <a:p>
            <a:pPr algn="ctr" eaLnBrk="0" hangingPunct="0">
              <a:lnSpc>
                <a:spcPct val="120000"/>
              </a:lnSpc>
            </a:pPr>
            <a:r>
              <a:rPr kumimoji="1" lang="en-US" altLang="zh-TW" sz="2000" dirty="0">
                <a:solidFill>
                  <a:srgbClr val="FFFFFF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All the Time</a:t>
            </a:r>
          </a:p>
          <a:p>
            <a:pPr algn="ctr" eaLnBrk="0" hangingPunct="0">
              <a:lnSpc>
                <a:spcPct val="120000"/>
              </a:lnSpc>
            </a:pPr>
            <a:r>
              <a:rPr kumimoji="1" lang="en-US" altLang="zh-TW" sz="2000" dirty="0">
                <a:solidFill>
                  <a:srgbClr val="FFFFFF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(Step 0)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4799856" y="2564905"/>
            <a:ext cx="2664296" cy="252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kumimoji="1" lang="en-US" altLang="zh-TW" sz="3600" dirty="0">
                <a:solidFill>
                  <a:srgbClr val="FFFFFF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How to</a:t>
            </a:r>
          </a:p>
          <a:p>
            <a:pPr algn="ctr" eaLnBrk="0" hangingPunct="0">
              <a:lnSpc>
                <a:spcPct val="110000"/>
              </a:lnSpc>
            </a:pPr>
            <a:r>
              <a:rPr kumimoji="1" lang="en-US" altLang="zh-TW" sz="3600" dirty="0">
                <a:solidFill>
                  <a:srgbClr val="FFFFFF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Perform</a:t>
            </a:r>
          </a:p>
          <a:p>
            <a:pPr algn="ctr" eaLnBrk="0" hangingPunct="0">
              <a:lnSpc>
                <a:spcPct val="110000"/>
              </a:lnSpc>
            </a:pPr>
            <a:r>
              <a:rPr kumimoji="1" lang="en-US" altLang="zh-TW" sz="3600" dirty="0">
                <a:solidFill>
                  <a:srgbClr val="FFFFFF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Research</a:t>
            </a:r>
          </a:p>
          <a:p>
            <a:pPr algn="ctr" eaLnBrk="0" hangingPunct="0">
              <a:lnSpc>
                <a:spcPct val="110000"/>
              </a:lnSpc>
            </a:pPr>
            <a:r>
              <a:rPr kumimoji="1" lang="en-US" altLang="zh-TW" sz="3600" spc="-100" dirty="0">
                <a:solidFill>
                  <a:srgbClr val="FFFFFF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???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51B9-C258-4F6C-B87B-3C4D10266A7C}" type="slidenum">
              <a:rPr kumimoji="1" lang="en-US" altLang="zh-TW">
                <a:solidFill>
                  <a:srgbClr val="000000"/>
                </a:solidFill>
                <a:ea typeface="新細明體" panose="02020500000000000000" pitchFamily="18" charset="-120"/>
              </a:rPr>
              <a:pPr/>
              <a:t>2</a:t>
            </a:fld>
            <a:endParaRPr kumimoji="1" lang="en-US" altLang="zh-TW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680177" y="2321004"/>
            <a:ext cx="19442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kumimoji="1" lang="en-US" altLang="zh-TW" sz="2000" dirty="0">
                <a:solidFill>
                  <a:srgbClr val="FFFFFF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Problem</a:t>
            </a:r>
          </a:p>
          <a:p>
            <a:pPr algn="ctr" eaLnBrk="0" hangingPunct="0">
              <a:lnSpc>
                <a:spcPct val="110000"/>
              </a:lnSpc>
            </a:pPr>
            <a:r>
              <a:rPr kumimoji="1" lang="en-US" altLang="zh-TW" sz="2000" spc="-50" dirty="0">
                <a:solidFill>
                  <a:srgbClr val="FFFFFF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Identification</a:t>
            </a:r>
          </a:p>
          <a:p>
            <a:pPr algn="ctr" eaLnBrk="0" hangingPunct="0">
              <a:lnSpc>
                <a:spcPct val="110000"/>
              </a:lnSpc>
            </a:pPr>
            <a:r>
              <a:rPr kumimoji="1" lang="en-US" altLang="zh-TW" sz="2000" spc="-50" dirty="0">
                <a:solidFill>
                  <a:srgbClr val="FFFFFF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(Step 1)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3593833" y="5181000"/>
            <a:ext cx="1944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lnSpc>
                <a:spcPct val="120000"/>
              </a:lnSpc>
            </a:pPr>
            <a:r>
              <a:rPr kumimoji="1" lang="en-US" altLang="zh-TW" sz="2000" dirty="0">
                <a:solidFill>
                  <a:srgbClr val="FFFFFF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Cause(s)</a:t>
            </a:r>
          </a:p>
          <a:p>
            <a:pPr algn="ctr" eaLnBrk="0" hangingPunct="0">
              <a:lnSpc>
                <a:spcPct val="120000"/>
              </a:lnSpc>
            </a:pPr>
            <a:r>
              <a:rPr kumimoji="1" lang="en-US" altLang="zh-TW" sz="2000" dirty="0">
                <a:solidFill>
                  <a:srgbClr val="FFFFFF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Finding</a:t>
            </a:r>
          </a:p>
          <a:p>
            <a:pPr algn="ctr" eaLnBrk="0" hangingPunct="0">
              <a:lnSpc>
                <a:spcPct val="120000"/>
              </a:lnSpc>
            </a:pPr>
            <a:r>
              <a:rPr kumimoji="1" lang="en-US" altLang="zh-TW" sz="2000" dirty="0">
                <a:solidFill>
                  <a:srgbClr val="FFFFFF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(Step 3)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2711626" y="2300680"/>
            <a:ext cx="1944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lnSpc>
                <a:spcPct val="120000"/>
              </a:lnSpc>
            </a:pPr>
            <a:r>
              <a:rPr kumimoji="1" lang="en-US" altLang="zh-TW" sz="2000" dirty="0">
                <a:solidFill>
                  <a:srgbClr val="FFFFFF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Solution(s)</a:t>
            </a:r>
          </a:p>
          <a:p>
            <a:pPr algn="ctr" eaLnBrk="0" hangingPunct="0">
              <a:lnSpc>
                <a:spcPct val="120000"/>
              </a:lnSpc>
            </a:pPr>
            <a:r>
              <a:rPr kumimoji="1" lang="en-US" altLang="zh-TW" sz="2000" dirty="0">
                <a:solidFill>
                  <a:srgbClr val="FFFFFF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Proposing</a:t>
            </a:r>
          </a:p>
          <a:p>
            <a:pPr algn="ctr" eaLnBrk="0" hangingPunct="0">
              <a:lnSpc>
                <a:spcPct val="120000"/>
              </a:lnSpc>
            </a:pPr>
            <a:r>
              <a:rPr kumimoji="1" lang="en-US" altLang="zh-TW" sz="2000" dirty="0">
                <a:solidFill>
                  <a:srgbClr val="FFFFFF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(Step 4)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6672065" y="5181000"/>
            <a:ext cx="1944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lnSpc>
                <a:spcPct val="120000"/>
              </a:lnSpc>
            </a:pPr>
            <a:r>
              <a:rPr kumimoji="1" lang="en-US" altLang="zh-TW" sz="2000" dirty="0">
                <a:solidFill>
                  <a:srgbClr val="FFFFFF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Analysis</a:t>
            </a:r>
          </a:p>
          <a:p>
            <a:pPr algn="ctr" eaLnBrk="0" hangingPunct="0">
              <a:lnSpc>
                <a:spcPct val="120000"/>
              </a:lnSpc>
            </a:pPr>
            <a:r>
              <a:rPr kumimoji="1" lang="en-US" altLang="zh-TW" sz="2000" dirty="0">
                <a:solidFill>
                  <a:srgbClr val="FFFFFF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Performing</a:t>
            </a:r>
          </a:p>
          <a:p>
            <a:pPr algn="ctr" eaLnBrk="0" hangingPunct="0">
              <a:lnSpc>
                <a:spcPct val="120000"/>
              </a:lnSpc>
            </a:pPr>
            <a:r>
              <a:rPr kumimoji="1" lang="en-US" altLang="zh-TW" sz="2000" dirty="0">
                <a:solidFill>
                  <a:srgbClr val="FFFFFF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(Step 2)</a:t>
            </a:r>
          </a:p>
        </p:txBody>
      </p:sp>
    </p:spTree>
    <p:extLst>
      <p:ext uri="{BB962C8B-B14F-4D97-AF65-F5344CB8AC3E}">
        <p14:creationId xmlns:p14="http://schemas.microsoft.com/office/powerpoint/2010/main" val="3905971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524000" y="116633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kumimoji="1" lang="en-US" altLang="zh-TW" sz="3200" dirty="0">
                <a:solidFill>
                  <a:srgbClr val="FF0000"/>
                </a:solidFill>
                <a:latin typeface="Bodoni MT Black" panose="02070A03080606020203" pitchFamily="18" charset="0"/>
                <a:ea typeface="標楷體" panose="03000509000000000000" pitchFamily="65" charset="-120"/>
              </a:rPr>
              <a:t>International Websites of My Interest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1811524" y="692696"/>
            <a:ext cx="8568952" cy="5978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 eaLnBrk="0" hangingPunct="0">
              <a:lnSpc>
                <a:spcPct val="85000"/>
              </a:lnSpc>
              <a:buFont typeface="+mj-lt"/>
              <a:buAutoNum type="arabicPeriod"/>
            </a:pPr>
            <a:r>
              <a:rPr kumimoji="1" lang="en-US" altLang="zh-TW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www.washingtonpost.com</a:t>
            </a:r>
            <a:endParaRPr kumimoji="1" lang="en-US" altLang="zh-TW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 eaLnBrk="0" hangingPunct="0">
              <a:lnSpc>
                <a:spcPct val="85000"/>
              </a:lnSpc>
              <a:buFont typeface="+mj-lt"/>
              <a:buAutoNum type="arabicPeriod"/>
            </a:pPr>
            <a:r>
              <a:rPr kumimoji="1" lang="en-US" altLang="zh-TW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4"/>
              </a:rPr>
              <a:t>www.nytimes.com</a:t>
            </a:r>
            <a:endParaRPr kumimoji="1" lang="en-US" altLang="zh-TW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 eaLnBrk="0" hangingPunct="0">
              <a:lnSpc>
                <a:spcPct val="85000"/>
              </a:lnSpc>
              <a:buFont typeface="+mj-lt"/>
              <a:buAutoNum type="arabicPeriod"/>
            </a:pPr>
            <a:r>
              <a:rPr kumimoji="1" lang="en-US" altLang="zh-TW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5"/>
              </a:rPr>
              <a:t>www.voanews.com</a:t>
            </a:r>
            <a:endParaRPr kumimoji="1" lang="en-US" altLang="zh-TW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 eaLnBrk="0" hangingPunct="0">
              <a:lnSpc>
                <a:spcPct val="85000"/>
              </a:lnSpc>
              <a:buFont typeface="+mj-lt"/>
              <a:buAutoNum type="arabicPeriod"/>
            </a:pPr>
            <a:r>
              <a:rPr kumimoji="1" lang="en-US" altLang="zh-TW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6"/>
              </a:rPr>
              <a:t>www.cnn.com</a:t>
            </a:r>
            <a:endParaRPr kumimoji="1" lang="en-US" altLang="zh-TW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 eaLnBrk="0" hangingPunct="0">
              <a:lnSpc>
                <a:spcPct val="85000"/>
              </a:lnSpc>
              <a:buFont typeface="+mj-lt"/>
              <a:buAutoNum type="arabicPeriod"/>
            </a:pPr>
            <a:r>
              <a:rPr kumimoji="1" lang="en-US" altLang="zh-TW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7"/>
              </a:rPr>
              <a:t>www.latimes.com</a:t>
            </a:r>
            <a:endParaRPr kumimoji="1" lang="en-US" altLang="zh-TW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 eaLnBrk="0" hangingPunct="0">
              <a:lnSpc>
                <a:spcPct val="85000"/>
              </a:lnSpc>
              <a:buFont typeface="+mj-lt"/>
              <a:buAutoNum type="arabicPeriod"/>
            </a:pPr>
            <a:r>
              <a:rPr kumimoji="1" lang="en-US" altLang="zh-TW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8"/>
              </a:rPr>
              <a:t>www.apnew.com</a:t>
            </a:r>
            <a:endParaRPr kumimoji="1" lang="en-US" altLang="zh-TW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 eaLnBrk="0" hangingPunct="0">
              <a:lnSpc>
                <a:spcPct val="85000"/>
              </a:lnSpc>
              <a:buFont typeface="+mj-lt"/>
              <a:buAutoNum type="arabicPeriod"/>
            </a:pPr>
            <a:r>
              <a:rPr kumimoji="1" lang="en-US" altLang="zh-TW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9"/>
              </a:rPr>
              <a:t>www.upi.com</a:t>
            </a:r>
            <a:endParaRPr kumimoji="1" lang="en-US" altLang="zh-TW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 eaLnBrk="0" hangingPunct="0">
              <a:lnSpc>
                <a:spcPct val="85000"/>
              </a:lnSpc>
              <a:buFont typeface="+mj-lt"/>
              <a:buAutoNum type="arabicPeriod"/>
            </a:pPr>
            <a:r>
              <a:rPr kumimoji="1" lang="en-US" altLang="zh-TW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0"/>
              </a:rPr>
              <a:t>www.usatoday.com</a:t>
            </a:r>
            <a:endParaRPr kumimoji="1" lang="en-US" altLang="zh-TW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 eaLnBrk="0" hangingPunct="0">
              <a:lnSpc>
                <a:spcPct val="85000"/>
              </a:lnSpc>
              <a:buFont typeface="+mj-lt"/>
              <a:buAutoNum type="arabicPeriod"/>
            </a:pPr>
            <a:r>
              <a:rPr kumimoji="1" lang="en-US" altLang="zh-TW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1"/>
              </a:rPr>
              <a:t>www.independent.co.uk</a:t>
            </a:r>
            <a:endParaRPr kumimoji="1" lang="en-US" altLang="zh-TW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 eaLnBrk="0" hangingPunct="0">
              <a:lnSpc>
                <a:spcPct val="85000"/>
              </a:lnSpc>
              <a:buFont typeface="+mj-lt"/>
              <a:buAutoNum type="arabicPeriod"/>
            </a:pPr>
            <a:r>
              <a:rPr kumimoji="1" lang="en-US" altLang="zh-TW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2"/>
              </a:rPr>
              <a:t>www.theguardian.co.uk</a:t>
            </a:r>
            <a:endParaRPr kumimoji="1" lang="en-US" altLang="zh-TW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 eaLnBrk="0" hangingPunct="0">
              <a:lnSpc>
                <a:spcPct val="85000"/>
              </a:lnSpc>
              <a:buFont typeface="+mj-lt"/>
              <a:buAutoNum type="arabicPeriod"/>
            </a:pPr>
            <a:r>
              <a:rPr kumimoji="1" lang="en-US" altLang="zh-TW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3"/>
              </a:rPr>
              <a:t>www.dailymail.co.uk</a:t>
            </a:r>
            <a:endParaRPr kumimoji="1" lang="en-US" altLang="zh-TW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 eaLnBrk="0" hangingPunct="0">
              <a:lnSpc>
                <a:spcPct val="85000"/>
              </a:lnSpc>
              <a:buFont typeface="+mj-lt"/>
              <a:buAutoNum type="arabicPeriod"/>
            </a:pPr>
            <a:r>
              <a:rPr kumimoji="1" lang="en-US" altLang="zh-TW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4"/>
              </a:rPr>
              <a:t>www.mirror.co.uk</a:t>
            </a:r>
            <a:endParaRPr kumimoji="1" lang="en-US" altLang="zh-TW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 eaLnBrk="0" hangingPunct="0">
              <a:lnSpc>
                <a:spcPct val="85000"/>
              </a:lnSpc>
              <a:buFont typeface="+mj-lt"/>
              <a:buAutoNum type="arabicPeriod"/>
            </a:pPr>
            <a:r>
              <a:rPr kumimoji="1" lang="en-US" altLang="zh-TW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5"/>
              </a:rPr>
              <a:t>www.thesun.co.uk</a:t>
            </a:r>
            <a:endParaRPr kumimoji="1" lang="en-US" altLang="zh-TW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 eaLnBrk="0" hangingPunct="0">
              <a:lnSpc>
                <a:spcPct val="85000"/>
              </a:lnSpc>
              <a:buFont typeface="+mj-lt"/>
              <a:buAutoNum type="arabicPeriod"/>
            </a:pPr>
            <a:r>
              <a:rPr kumimoji="1" lang="en-US" altLang="zh-TW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6"/>
              </a:rPr>
              <a:t>www.thetimes.co.uk</a:t>
            </a:r>
            <a:endParaRPr kumimoji="1" lang="en-US" altLang="zh-TW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 eaLnBrk="0" hangingPunct="0">
              <a:lnSpc>
                <a:spcPct val="85000"/>
              </a:lnSpc>
              <a:buFont typeface="+mj-lt"/>
              <a:buAutoNum type="arabicPeriod"/>
            </a:pPr>
            <a:r>
              <a:rPr kumimoji="1" lang="en-US" altLang="zh-TW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7"/>
              </a:rPr>
              <a:t>www.ft.co.uk</a:t>
            </a:r>
            <a:endParaRPr kumimoji="1" lang="en-US" altLang="zh-TW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 eaLnBrk="0" hangingPunct="0">
              <a:lnSpc>
                <a:spcPct val="85000"/>
              </a:lnSpc>
              <a:buFont typeface="+mj-lt"/>
              <a:buAutoNum type="arabicPeriod"/>
            </a:pPr>
            <a:r>
              <a:rPr kumimoji="1" lang="en-US" altLang="zh-TW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8"/>
              </a:rPr>
              <a:t>www.abc.net.au</a:t>
            </a:r>
            <a:endParaRPr kumimoji="1" lang="en-US" altLang="zh-TW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 eaLnBrk="0" hangingPunct="0">
              <a:lnSpc>
                <a:spcPct val="85000"/>
              </a:lnSpc>
              <a:buFont typeface="+mj-lt"/>
              <a:buAutoNum type="arabicPeriod"/>
            </a:pPr>
            <a:r>
              <a:rPr kumimoji="1" lang="en-US" altLang="zh-TW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9"/>
              </a:rPr>
              <a:t>www.atimes.com</a:t>
            </a:r>
            <a:endParaRPr kumimoji="1" lang="en-US" altLang="zh-TW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 eaLnBrk="0" hangingPunct="0">
              <a:lnSpc>
                <a:spcPct val="85000"/>
              </a:lnSpc>
              <a:buFont typeface="+mj-lt"/>
              <a:buAutoNum type="arabicPeriod"/>
            </a:pPr>
            <a:r>
              <a:rPr kumimoji="1" lang="en-US" altLang="zh-TW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0"/>
              </a:rPr>
              <a:t>www.straitstimes.com</a:t>
            </a:r>
            <a:endParaRPr kumimoji="1" lang="en-US" altLang="zh-TW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 eaLnBrk="0" hangingPunct="0">
              <a:lnSpc>
                <a:spcPct val="85000"/>
              </a:lnSpc>
              <a:buFont typeface="+mj-lt"/>
              <a:buAutoNum type="arabicPeriod"/>
            </a:pPr>
            <a:r>
              <a:rPr kumimoji="1" lang="en-US" altLang="zh-TW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1"/>
              </a:rPr>
              <a:t>www.japantimes.co.jp</a:t>
            </a:r>
            <a:endParaRPr kumimoji="1" lang="en-US" altLang="zh-TW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 eaLnBrk="0" hangingPunct="0">
              <a:lnSpc>
                <a:spcPct val="85000"/>
              </a:lnSpc>
              <a:buFont typeface="+mj-lt"/>
              <a:buAutoNum type="arabicPeriod"/>
            </a:pPr>
            <a:r>
              <a:rPr kumimoji="1" lang="en-US" altLang="zh-TW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2"/>
              </a:rPr>
              <a:t>www.siberiantimes.com</a:t>
            </a:r>
            <a:endParaRPr kumimoji="1" lang="en-US" altLang="zh-TW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 eaLnBrk="0" hangingPunct="0">
              <a:lnSpc>
                <a:spcPct val="85000"/>
              </a:lnSpc>
              <a:buFont typeface="+mj-lt"/>
              <a:buAutoNum type="arabicPeriod"/>
            </a:pPr>
            <a:r>
              <a:rPr kumimoji="1" lang="en-US" altLang="zh-TW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3"/>
              </a:rPr>
              <a:t>www.mexicodailynews.com</a:t>
            </a:r>
            <a:endParaRPr kumimoji="1" lang="en-US" altLang="zh-TW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 eaLnBrk="0" hangingPunct="0">
              <a:lnSpc>
                <a:spcPct val="85000"/>
              </a:lnSpc>
              <a:buFont typeface="+mj-lt"/>
              <a:buAutoNum type="arabicPeriod"/>
            </a:pPr>
            <a:r>
              <a:rPr kumimoji="1" lang="en-US" altLang="zh-TW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4"/>
              </a:rPr>
              <a:t>www.wikipedia.org</a:t>
            </a:r>
            <a:endParaRPr kumimoji="1" lang="en-US" altLang="zh-TW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 eaLnBrk="0" hangingPunct="0">
              <a:lnSpc>
                <a:spcPct val="85000"/>
              </a:lnSpc>
              <a:buFont typeface="+mj-lt"/>
              <a:buAutoNum type="arabicPeriod"/>
            </a:pPr>
            <a:r>
              <a:rPr kumimoji="1" lang="en-US" altLang="zh-TW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5"/>
              </a:rPr>
              <a:t>www.wikihow.com</a:t>
            </a:r>
            <a:endParaRPr kumimoji="1" lang="en-US" altLang="zh-TW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 eaLnBrk="0" hangingPunct="0">
              <a:lnSpc>
                <a:spcPct val="85000"/>
              </a:lnSpc>
              <a:buFont typeface="+mj-lt"/>
              <a:buAutoNum type="arabicPeriod"/>
            </a:pPr>
            <a:r>
              <a:rPr kumimoji="1" lang="en-US" altLang="zh-TW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6"/>
              </a:rPr>
              <a:t>www.airweb.org</a:t>
            </a:r>
            <a:endParaRPr kumimoji="1" lang="en-US" altLang="zh-TW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 eaLnBrk="0" hangingPunct="0">
              <a:lnSpc>
                <a:spcPct val="85000"/>
              </a:lnSpc>
              <a:buFont typeface="+mj-lt"/>
              <a:buAutoNum type="arabicPeriod"/>
            </a:pPr>
            <a:r>
              <a:rPr kumimoji="1" lang="en-US" altLang="zh-TW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7"/>
              </a:rPr>
              <a:t>www.youtube.com</a:t>
            </a:r>
            <a:endParaRPr kumimoji="1" lang="en-US" altLang="zh-TW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348CE-42C7-4BB2-AB25-5F3566EB04A4}" type="slidenum">
              <a:rPr kumimoji="1" lang="en-US" altLang="zh-TW">
                <a:solidFill>
                  <a:srgbClr val="000000"/>
                </a:solidFill>
                <a:ea typeface="新細明體" panose="02020500000000000000" pitchFamily="18" charset="-120"/>
              </a:rPr>
              <a:pPr/>
              <a:t>3</a:t>
            </a:fld>
            <a:endParaRPr kumimoji="1" lang="en-US" altLang="zh-TW" dirty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09926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/>
          <p:cNvSpPr txBox="1"/>
          <p:nvPr/>
        </p:nvSpPr>
        <p:spPr>
          <a:xfrm>
            <a:off x="1811524" y="841930"/>
            <a:ext cx="8568952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 eaLnBrk="0" hangingPunct="0">
              <a:lnSpc>
                <a:spcPct val="80000"/>
              </a:lnSpc>
              <a:buFont typeface="+mj-lt"/>
              <a:buAutoNum type="arabicPeriod"/>
            </a:pPr>
            <a:r>
              <a:rPr kumimoji="1"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www.un.org</a:t>
            </a:r>
            <a:endParaRPr kumimoji="1" lang="en-US" altLang="zh-TW" sz="2000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 eaLnBrk="0" hangingPunct="0">
              <a:lnSpc>
                <a:spcPct val="80000"/>
              </a:lnSpc>
              <a:buFont typeface="+mj-lt"/>
              <a:buAutoNum type="arabicPeriod"/>
            </a:pPr>
            <a:r>
              <a:rPr kumimoji="1"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4" action="ppaction://hlinkfile"/>
              </a:rPr>
              <a:t>europa.eu</a:t>
            </a:r>
            <a:endParaRPr kumimoji="1" lang="en-US" altLang="zh-TW" sz="2000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 eaLnBrk="0" hangingPunct="0">
              <a:lnSpc>
                <a:spcPct val="80000"/>
              </a:lnSpc>
              <a:buFont typeface="+mj-lt"/>
              <a:buAutoNum type="arabicPeriod"/>
            </a:pPr>
            <a:r>
              <a:rPr kumimoji="1"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5"/>
              </a:rPr>
              <a:t>www.whitehouse.gov</a:t>
            </a:r>
            <a:endParaRPr kumimoji="1" lang="en-US" altLang="zh-TW" sz="2000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 eaLnBrk="0" hangingPunct="0">
              <a:lnSpc>
                <a:spcPct val="80000"/>
              </a:lnSpc>
              <a:buFont typeface="+mj-lt"/>
              <a:buAutoNum type="arabicPeriod"/>
            </a:pPr>
            <a:r>
              <a:rPr kumimoji="1"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6"/>
              </a:rPr>
              <a:t>www.state.gov</a:t>
            </a:r>
            <a:endParaRPr kumimoji="1" lang="en-US" altLang="zh-TW" sz="2000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 eaLnBrk="0" hangingPunct="0">
              <a:lnSpc>
                <a:spcPct val="80000"/>
              </a:lnSpc>
              <a:buFont typeface="+mj-lt"/>
              <a:buAutoNum type="arabicPeriod"/>
            </a:pPr>
            <a:r>
              <a:rPr kumimoji="1"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7"/>
              </a:rPr>
              <a:t>www.defense.gov</a:t>
            </a:r>
            <a:endParaRPr kumimoji="1" lang="en-US" altLang="zh-TW" sz="2000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 eaLnBrk="0" hangingPunct="0">
              <a:lnSpc>
                <a:spcPct val="80000"/>
              </a:lnSpc>
              <a:buFont typeface="+mj-lt"/>
              <a:buAutoNum type="arabicPeriod"/>
            </a:pPr>
            <a:r>
              <a:rPr kumimoji="1"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8"/>
              </a:rPr>
              <a:t>www.senate.gov</a:t>
            </a:r>
            <a:endParaRPr kumimoji="1" lang="en-US" altLang="zh-TW" sz="2000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 eaLnBrk="0" hangingPunct="0">
              <a:lnSpc>
                <a:spcPct val="80000"/>
              </a:lnSpc>
              <a:buFont typeface="+mj-lt"/>
              <a:buAutoNum type="arabicPeriod"/>
            </a:pPr>
            <a:r>
              <a:rPr kumimoji="1"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9"/>
              </a:rPr>
              <a:t>www.foreign.senate.gov</a:t>
            </a:r>
            <a:endParaRPr kumimoji="1" lang="en-US" altLang="zh-TW" sz="2000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 eaLnBrk="0" hangingPunct="0">
              <a:lnSpc>
                <a:spcPct val="80000"/>
              </a:lnSpc>
              <a:buFont typeface="+mj-lt"/>
              <a:buAutoNum type="arabicPeriod"/>
            </a:pPr>
            <a:r>
              <a:rPr kumimoji="1"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0"/>
              </a:rPr>
              <a:t>www.congress.gov</a:t>
            </a:r>
            <a:endParaRPr kumimoji="1" lang="en-US" altLang="zh-TW" sz="2000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 eaLnBrk="0" hangingPunct="0">
              <a:lnSpc>
                <a:spcPct val="80000"/>
              </a:lnSpc>
              <a:buFont typeface="+mj-lt"/>
              <a:buAutoNum type="arabicPeriod"/>
            </a:pPr>
            <a:r>
              <a:rPr kumimoji="1"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1"/>
              </a:rPr>
              <a:t>foreignaffairs.house.gov</a:t>
            </a:r>
            <a:endParaRPr kumimoji="1" lang="en-US" altLang="zh-TW" sz="2000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 eaLnBrk="0" hangingPunct="0">
              <a:lnSpc>
                <a:spcPct val="80000"/>
              </a:lnSpc>
              <a:buFont typeface="+mj-lt"/>
              <a:buAutoNum type="arabicPeriod"/>
            </a:pPr>
            <a:r>
              <a:rPr kumimoji="1"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2"/>
              </a:rPr>
              <a:t>www.loc.gov</a:t>
            </a:r>
            <a:endParaRPr kumimoji="1" lang="en-US" altLang="zh-TW" sz="2000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 eaLnBrk="0" hangingPunct="0">
              <a:lnSpc>
                <a:spcPct val="80000"/>
              </a:lnSpc>
              <a:buFont typeface="+mj-lt"/>
              <a:buAutoNum type="arabicPeriod"/>
            </a:pPr>
            <a:r>
              <a:rPr kumimoji="1"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3"/>
              </a:rPr>
              <a:t>www.gpo.gov</a:t>
            </a:r>
            <a:endParaRPr kumimoji="1" lang="en-US" altLang="zh-TW" sz="2000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 eaLnBrk="0" hangingPunct="0">
              <a:lnSpc>
                <a:spcPct val="80000"/>
              </a:lnSpc>
              <a:buFont typeface="+mj-lt"/>
              <a:buAutoNum type="arabicPeriod"/>
            </a:pPr>
            <a:r>
              <a:rPr kumimoji="1"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4"/>
              </a:rPr>
              <a:t>www.hsdl.org</a:t>
            </a:r>
            <a:endParaRPr kumimoji="1" lang="en-US" altLang="zh-TW" sz="2000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 eaLnBrk="0" hangingPunct="0">
              <a:lnSpc>
                <a:spcPct val="80000"/>
              </a:lnSpc>
              <a:buFont typeface="+mj-lt"/>
              <a:buAutoNum type="arabicPeriod"/>
            </a:pPr>
            <a:r>
              <a:rPr kumimoji="1"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5" action="ppaction://hlinkfile"/>
              </a:rPr>
              <a:t>fas.org</a:t>
            </a:r>
            <a:endParaRPr kumimoji="1" lang="en-US" altLang="zh-TW" sz="2000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 eaLnBrk="0" hangingPunct="0">
              <a:lnSpc>
                <a:spcPct val="80000"/>
              </a:lnSpc>
              <a:buFont typeface="+mj-lt"/>
              <a:buAutoNum type="arabicPeriod"/>
            </a:pPr>
            <a:r>
              <a:rPr kumimoji="1"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6"/>
              </a:rPr>
              <a:t>ssi.armywarcollege.edu</a:t>
            </a:r>
            <a:endParaRPr kumimoji="1" lang="en-US" altLang="zh-TW" sz="2000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 eaLnBrk="0" hangingPunct="0">
              <a:lnSpc>
                <a:spcPct val="80000"/>
              </a:lnSpc>
              <a:buFont typeface="+mj-lt"/>
              <a:buAutoNum type="arabicPeriod"/>
            </a:pPr>
            <a:r>
              <a:rPr kumimoji="1"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7"/>
              </a:rPr>
              <a:t>usnwc.edu</a:t>
            </a:r>
            <a:endParaRPr kumimoji="1" lang="en-US" altLang="zh-TW" sz="2000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 eaLnBrk="0" hangingPunct="0">
              <a:lnSpc>
                <a:spcPct val="80000"/>
              </a:lnSpc>
              <a:buFont typeface="+mj-lt"/>
              <a:buAutoNum type="arabicPeriod"/>
            </a:pPr>
            <a:r>
              <a:rPr kumimoji="1"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8"/>
              </a:rPr>
              <a:t>www.warhistoryonline.com</a:t>
            </a:r>
            <a:endParaRPr kumimoji="1" lang="en-US" altLang="zh-TW" sz="2000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 eaLnBrk="0" hangingPunct="0">
              <a:lnSpc>
                <a:spcPct val="80000"/>
              </a:lnSpc>
              <a:buFont typeface="+mj-lt"/>
              <a:buAutoNum type="arabicPeriod"/>
            </a:pPr>
            <a:r>
              <a:rPr kumimoji="1"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9"/>
              </a:rPr>
              <a:t>warontherocks.com</a:t>
            </a:r>
            <a:endParaRPr kumimoji="1" lang="en-US" altLang="zh-TW" sz="2000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 eaLnBrk="0" hangingPunct="0">
              <a:lnSpc>
                <a:spcPct val="80000"/>
              </a:lnSpc>
              <a:buFont typeface="+mj-lt"/>
              <a:buAutoNum type="arabicPeriod"/>
            </a:pPr>
            <a:r>
              <a:rPr kumimoji="1"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0"/>
              </a:rPr>
              <a:t>www.navy.mil</a:t>
            </a:r>
            <a:endParaRPr kumimoji="1" lang="en-US" altLang="zh-TW" sz="2000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 eaLnBrk="0" hangingPunct="0">
              <a:lnSpc>
                <a:spcPct val="80000"/>
              </a:lnSpc>
              <a:buFont typeface="+mj-lt"/>
              <a:buAutoNum type="arabicPeriod"/>
            </a:pPr>
            <a:r>
              <a:rPr kumimoji="1"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1"/>
              </a:rPr>
              <a:t>www.cpf.navy.mil</a:t>
            </a:r>
            <a:endParaRPr kumimoji="1" lang="en-US" altLang="zh-TW" sz="2000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 eaLnBrk="0" hangingPunct="0">
              <a:lnSpc>
                <a:spcPct val="80000"/>
              </a:lnSpc>
              <a:buFont typeface="+mj-lt"/>
              <a:buAutoNum type="arabicPeriod"/>
            </a:pPr>
            <a:r>
              <a:rPr kumimoji="1"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2"/>
              </a:rPr>
              <a:t>seabeemagazine.navylive.dodlive.mil</a:t>
            </a:r>
            <a:endParaRPr kumimoji="1" lang="en-US" altLang="zh-TW" sz="2000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 eaLnBrk="0" hangingPunct="0">
              <a:lnSpc>
                <a:spcPct val="80000"/>
              </a:lnSpc>
              <a:buFont typeface="+mj-lt"/>
              <a:buAutoNum type="arabicPeriod"/>
            </a:pPr>
            <a:r>
              <a:rPr kumimoji="1"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3"/>
              </a:rPr>
              <a:t>www.dtic.mil/dtic/search/tr/tr.html</a:t>
            </a:r>
            <a:endParaRPr kumimoji="1" lang="en-US" altLang="zh-TW" sz="2000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 eaLnBrk="0" hangingPunct="0">
              <a:lnSpc>
                <a:spcPct val="80000"/>
              </a:lnSpc>
              <a:buFont typeface="+mj-lt"/>
              <a:buAutoNum type="arabicPeriod"/>
            </a:pPr>
            <a:r>
              <a:rPr kumimoji="1"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4"/>
              </a:rPr>
              <a:t>www.armscontrol.org</a:t>
            </a:r>
            <a:endParaRPr kumimoji="1" lang="en-US" altLang="zh-TW" sz="2000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 eaLnBrk="0" hangingPunct="0">
              <a:lnSpc>
                <a:spcPct val="80000"/>
              </a:lnSpc>
              <a:buFont typeface="+mj-lt"/>
              <a:buAutoNum type="arabicPeriod"/>
            </a:pPr>
            <a:r>
              <a:rPr kumimoji="1"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5"/>
              </a:rPr>
              <a:t>www.globalfirepower.com</a:t>
            </a:r>
            <a:endParaRPr kumimoji="1" lang="en-US" altLang="zh-TW" sz="2000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348CE-42C7-4BB2-AB25-5F3566EB04A4}" type="slidenum">
              <a:rPr kumimoji="1" lang="en-US" altLang="zh-TW">
                <a:solidFill>
                  <a:srgbClr val="000000"/>
                </a:solidFill>
                <a:ea typeface="新細明體" panose="02020500000000000000" pitchFamily="18" charset="-120"/>
              </a:rPr>
              <a:pPr/>
              <a:t>4</a:t>
            </a:fld>
            <a:endParaRPr kumimoji="1" lang="en-US" altLang="zh-TW" dirty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524000" y="18864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kumimoji="1" lang="en-US" altLang="zh-TW" sz="3200" dirty="0">
                <a:solidFill>
                  <a:srgbClr val="FF0000"/>
                </a:solidFill>
                <a:latin typeface="Bodoni MT Black" panose="02070A03080606020203" pitchFamily="18" charset="0"/>
                <a:ea typeface="標楷體" panose="03000509000000000000" pitchFamily="65" charset="-120"/>
              </a:rPr>
              <a:t>International Websites of My Interest</a:t>
            </a:r>
          </a:p>
        </p:txBody>
      </p:sp>
    </p:spTree>
    <p:extLst>
      <p:ext uri="{BB962C8B-B14F-4D97-AF65-F5344CB8AC3E}">
        <p14:creationId xmlns:p14="http://schemas.microsoft.com/office/powerpoint/2010/main" val="597996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/>
          <p:cNvSpPr txBox="1"/>
          <p:nvPr/>
        </p:nvSpPr>
        <p:spPr>
          <a:xfrm>
            <a:off x="1811524" y="692696"/>
            <a:ext cx="8568952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 eaLnBrk="0" hangingPunct="0">
              <a:lnSpc>
                <a:spcPct val="75000"/>
              </a:lnSpc>
              <a:buFont typeface="+mj-lt"/>
              <a:buAutoNum type="arabicPeriod" startAt="24"/>
            </a:pPr>
            <a:r>
              <a:rPr kumimoji="1"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www.ncafp.org</a:t>
            </a:r>
            <a:endParaRPr kumimoji="1" lang="en-US" altLang="zh-TW" sz="2000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 eaLnBrk="0" hangingPunct="0">
              <a:lnSpc>
                <a:spcPct val="75000"/>
              </a:lnSpc>
              <a:buFont typeface="+mj-lt"/>
              <a:buAutoNum type="arabicPeriod" startAt="24"/>
            </a:pPr>
            <a:r>
              <a:rPr kumimoji="1"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4"/>
              </a:rPr>
              <a:t>www.csis.org</a:t>
            </a:r>
            <a:endParaRPr kumimoji="1" lang="en-US" altLang="zh-TW" sz="2000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 eaLnBrk="0" hangingPunct="0">
              <a:lnSpc>
                <a:spcPct val="75000"/>
              </a:lnSpc>
              <a:buFont typeface="+mj-lt"/>
              <a:buAutoNum type="arabicPeriod" startAt="24"/>
            </a:pPr>
            <a:r>
              <a:rPr kumimoji="1"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5"/>
              </a:rPr>
              <a:t>www.rand.org</a:t>
            </a:r>
            <a:endParaRPr kumimoji="1" lang="en-US" altLang="zh-TW" sz="2000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 eaLnBrk="0" hangingPunct="0">
              <a:lnSpc>
                <a:spcPct val="75000"/>
              </a:lnSpc>
              <a:buFont typeface="+mj-lt"/>
              <a:buAutoNum type="arabicPeriod" startAt="24"/>
            </a:pPr>
            <a:r>
              <a:rPr kumimoji="1"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6"/>
              </a:rPr>
              <a:t>www.hudson.org</a:t>
            </a:r>
            <a:endParaRPr kumimoji="1" lang="en-US" altLang="zh-TW" sz="2000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 eaLnBrk="0" hangingPunct="0">
              <a:lnSpc>
                <a:spcPct val="75000"/>
              </a:lnSpc>
              <a:buFont typeface="+mj-lt"/>
              <a:buAutoNum type="arabicPeriod" startAt="24"/>
            </a:pPr>
            <a:r>
              <a:rPr kumimoji="1"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7"/>
              </a:rPr>
              <a:t>www.wilsoncenter.org</a:t>
            </a:r>
            <a:endParaRPr kumimoji="1" lang="en-US" altLang="zh-TW" sz="2000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 eaLnBrk="0" hangingPunct="0">
              <a:lnSpc>
                <a:spcPct val="75000"/>
              </a:lnSpc>
              <a:buFont typeface="+mj-lt"/>
              <a:buAutoNum type="arabicPeriod" startAt="24"/>
            </a:pPr>
            <a:r>
              <a:rPr kumimoji="1"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8"/>
              </a:rPr>
              <a:t>www.defenddemocracy.org</a:t>
            </a:r>
            <a:endParaRPr kumimoji="1" lang="en-US" altLang="zh-TW" sz="2000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 eaLnBrk="0" hangingPunct="0">
              <a:lnSpc>
                <a:spcPct val="75000"/>
              </a:lnSpc>
              <a:buFont typeface="+mj-lt"/>
              <a:buAutoNum type="arabicPeriod" startAt="24"/>
            </a:pPr>
            <a:r>
              <a:rPr kumimoji="1"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9"/>
              </a:rPr>
              <a:t>www.pewglobal.org</a:t>
            </a:r>
            <a:endParaRPr kumimoji="1" lang="en-US" altLang="zh-TW" sz="2000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 eaLnBrk="0" hangingPunct="0">
              <a:lnSpc>
                <a:spcPct val="75000"/>
              </a:lnSpc>
              <a:buFont typeface="+mj-lt"/>
              <a:buAutoNum type="arabicPeriod" startAt="24"/>
            </a:pPr>
            <a:r>
              <a:rPr kumimoji="1"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0"/>
              </a:rPr>
              <a:t>www.pewresearch.org</a:t>
            </a:r>
            <a:endParaRPr kumimoji="1" lang="en-US" altLang="zh-TW" sz="2000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 eaLnBrk="0" hangingPunct="0">
              <a:lnSpc>
                <a:spcPct val="75000"/>
              </a:lnSpc>
              <a:buFont typeface="+mj-lt"/>
              <a:buAutoNum type="arabicPeriod" startAt="24"/>
            </a:pPr>
            <a:r>
              <a:rPr kumimoji="1"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1"/>
              </a:rPr>
              <a:t>www.heritage.org</a:t>
            </a:r>
            <a:endParaRPr kumimoji="1" lang="en-US" altLang="zh-TW" sz="2000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 eaLnBrk="0" hangingPunct="0">
              <a:lnSpc>
                <a:spcPct val="75000"/>
              </a:lnSpc>
              <a:buFont typeface="+mj-lt"/>
              <a:buAutoNum type="arabicPeriod" startAt="24"/>
            </a:pPr>
            <a:r>
              <a:rPr kumimoji="1"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2"/>
              </a:rPr>
              <a:t>www.brookings.edu</a:t>
            </a:r>
            <a:endParaRPr kumimoji="1" lang="en-US" altLang="zh-TW" sz="2000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 eaLnBrk="0" hangingPunct="0">
              <a:lnSpc>
                <a:spcPct val="75000"/>
              </a:lnSpc>
              <a:buFont typeface="+mj-lt"/>
              <a:buAutoNum type="arabicPeriod" startAt="24"/>
            </a:pPr>
            <a:r>
              <a:rPr kumimoji="1"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3"/>
              </a:rPr>
              <a:t>carnegieendowment.org</a:t>
            </a:r>
            <a:endParaRPr kumimoji="1" lang="en-US" altLang="zh-TW" sz="2000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 eaLnBrk="0" hangingPunct="0">
              <a:lnSpc>
                <a:spcPct val="75000"/>
              </a:lnSpc>
              <a:buFont typeface="+mj-lt"/>
              <a:buAutoNum type="arabicPeriod" startAt="24"/>
            </a:pPr>
            <a:r>
              <a:rPr kumimoji="1"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4"/>
              </a:rPr>
              <a:t>c4ads.org</a:t>
            </a:r>
            <a:endParaRPr kumimoji="1" lang="en-US" altLang="zh-TW" sz="2000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 eaLnBrk="0" hangingPunct="0">
              <a:lnSpc>
                <a:spcPct val="75000"/>
              </a:lnSpc>
              <a:buFont typeface="+mj-lt"/>
              <a:buAutoNum type="arabicPeriod" startAt="24"/>
            </a:pPr>
            <a:r>
              <a:rPr kumimoji="1"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5"/>
              </a:rPr>
              <a:t>thehill.com</a:t>
            </a:r>
            <a:endParaRPr kumimoji="1" lang="en-US" altLang="zh-TW" sz="2000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 eaLnBrk="0" hangingPunct="0">
              <a:lnSpc>
                <a:spcPct val="75000"/>
              </a:lnSpc>
              <a:buFont typeface="+mj-lt"/>
              <a:buAutoNum type="arabicPeriod" startAt="24"/>
            </a:pPr>
            <a:r>
              <a:rPr kumimoji="1"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6"/>
              </a:rPr>
              <a:t>www.nationalinterest.com</a:t>
            </a:r>
            <a:endParaRPr kumimoji="1" lang="en-US" altLang="zh-TW" sz="2000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 eaLnBrk="0" hangingPunct="0">
              <a:lnSpc>
                <a:spcPct val="75000"/>
              </a:lnSpc>
              <a:buFont typeface="+mj-lt"/>
              <a:buAutoNum type="arabicPeriod" startAt="24"/>
            </a:pPr>
            <a:r>
              <a:rPr kumimoji="1"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7"/>
              </a:rPr>
              <a:t>www.foreignpolicy.com</a:t>
            </a:r>
            <a:endParaRPr kumimoji="1" lang="en-US" altLang="zh-TW" sz="2000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 eaLnBrk="0" hangingPunct="0">
              <a:lnSpc>
                <a:spcPct val="75000"/>
              </a:lnSpc>
              <a:buFont typeface="+mj-lt"/>
              <a:buAutoNum type="arabicPeriod" startAt="24"/>
            </a:pPr>
            <a:r>
              <a:rPr kumimoji="1"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8"/>
              </a:rPr>
              <a:t>www.foreignaffairs.com</a:t>
            </a:r>
            <a:endParaRPr kumimoji="1" lang="en-US" altLang="zh-TW" sz="2000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 eaLnBrk="0" hangingPunct="0">
              <a:lnSpc>
                <a:spcPct val="75000"/>
              </a:lnSpc>
              <a:buFont typeface="+mj-lt"/>
              <a:buAutoNum type="arabicPeriod" startAt="24"/>
            </a:pPr>
            <a:r>
              <a:rPr kumimoji="1"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9"/>
              </a:rPr>
              <a:t>www.defensenews.com</a:t>
            </a:r>
            <a:endParaRPr kumimoji="1" lang="en-US" altLang="zh-TW" sz="2000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 eaLnBrk="0" hangingPunct="0">
              <a:lnSpc>
                <a:spcPct val="75000"/>
              </a:lnSpc>
              <a:buFont typeface="+mj-lt"/>
              <a:buAutoNum type="arabicPeriod" startAt="24"/>
            </a:pPr>
            <a:r>
              <a:rPr kumimoji="1"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0"/>
              </a:rPr>
              <a:t>www.thediplomat.com</a:t>
            </a:r>
            <a:endParaRPr kumimoji="1" lang="en-US" altLang="zh-TW" sz="2000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 eaLnBrk="0" hangingPunct="0">
              <a:lnSpc>
                <a:spcPct val="75000"/>
              </a:lnSpc>
              <a:buFont typeface="+mj-lt"/>
              <a:buAutoNum type="arabicPeriod" startAt="24"/>
            </a:pPr>
            <a:r>
              <a:rPr kumimoji="1"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1"/>
              </a:rPr>
              <a:t>www.bloomberg.com</a:t>
            </a:r>
            <a:endParaRPr kumimoji="1" lang="en-US" altLang="zh-TW" sz="2000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 eaLnBrk="0" hangingPunct="0">
              <a:lnSpc>
                <a:spcPct val="75000"/>
              </a:lnSpc>
              <a:buFont typeface="+mj-lt"/>
              <a:buAutoNum type="arabicPeriod" startAt="24"/>
            </a:pPr>
            <a:r>
              <a:rPr kumimoji="1"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2"/>
              </a:rPr>
              <a:t>www.stripes.com</a:t>
            </a:r>
            <a:endParaRPr kumimoji="1" lang="en-US" altLang="zh-TW" sz="2000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 eaLnBrk="0" hangingPunct="0">
              <a:lnSpc>
                <a:spcPct val="75000"/>
              </a:lnSpc>
              <a:buFont typeface="+mj-lt"/>
              <a:buAutoNum type="arabicPeriod" startAt="24"/>
            </a:pPr>
            <a:r>
              <a:rPr kumimoji="1"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3"/>
              </a:rPr>
              <a:t>www.aspi.org.au</a:t>
            </a:r>
            <a:endParaRPr kumimoji="1" lang="en-US" altLang="zh-TW" sz="2000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 eaLnBrk="0" hangingPunct="0">
              <a:lnSpc>
                <a:spcPct val="75000"/>
              </a:lnSpc>
              <a:buFont typeface="+mj-lt"/>
              <a:buAutoNum type="arabicPeriod" startAt="24"/>
            </a:pPr>
            <a:r>
              <a:rPr kumimoji="1"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4"/>
              </a:rPr>
              <a:t>www.lowyinstitute.org</a:t>
            </a:r>
            <a:endParaRPr kumimoji="1" lang="en-US" altLang="zh-TW" sz="2000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 eaLnBrk="0" hangingPunct="0">
              <a:lnSpc>
                <a:spcPct val="75000"/>
              </a:lnSpc>
              <a:buFont typeface="+mj-lt"/>
              <a:buAutoNum type="arabicPeriod" startAt="24"/>
            </a:pPr>
            <a:r>
              <a:rPr kumimoji="1"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5" action="ppaction://hlinkfile"/>
              </a:rPr>
              <a:t>spfusa.org</a:t>
            </a:r>
            <a:endParaRPr kumimoji="1" lang="en-US" altLang="zh-TW" sz="2000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 eaLnBrk="0" hangingPunct="0">
              <a:lnSpc>
                <a:spcPct val="75000"/>
              </a:lnSpc>
              <a:buFont typeface="+mj-lt"/>
              <a:buAutoNum type="arabicPeriod" startAt="24"/>
            </a:pPr>
            <a:r>
              <a:rPr kumimoji="1"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6"/>
              </a:rPr>
              <a:t>www.mod.go.jp</a:t>
            </a:r>
            <a:endParaRPr kumimoji="1" lang="en-US" altLang="zh-TW" sz="2000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 eaLnBrk="0" hangingPunct="0">
              <a:lnSpc>
                <a:spcPct val="75000"/>
              </a:lnSpc>
              <a:buFont typeface="+mj-lt"/>
              <a:buAutoNum type="arabicPeriod" startAt="24"/>
            </a:pPr>
            <a:r>
              <a:rPr kumimoji="1"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7"/>
              </a:rPr>
              <a:t>www.css.ethz.ch</a:t>
            </a:r>
            <a:endParaRPr kumimoji="1" lang="en-US" altLang="zh-TW" sz="2000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 eaLnBrk="0" hangingPunct="0">
              <a:lnSpc>
                <a:spcPct val="75000"/>
              </a:lnSpc>
              <a:buFont typeface="+mj-lt"/>
              <a:buAutoNum type="arabicPeriod" startAt="24"/>
            </a:pPr>
            <a:r>
              <a:rPr kumimoji="1"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8"/>
              </a:rPr>
              <a:t>www.wikileaks.org</a:t>
            </a:r>
            <a:endParaRPr kumimoji="1" lang="en-US" altLang="zh-TW" sz="2000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348CE-42C7-4BB2-AB25-5F3566EB04A4}" type="slidenum">
              <a:rPr kumimoji="1" lang="en-US" altLang="zh-TW">
                <a:solidFill>
                  <a:srgbClr val="000000"/>
                </a:solidFill>
                <a:ea typeface="新細明體" panose="02020500000000000000" pitchFamily="18" charset="-120"/>
              </a:rPr>
              <a:pPr/>
              <a:t>5</a:t>
            </a:fld>
            <a:endParaRPr kumimoji="1" lang="en-US" altLang="zh-TW" dirty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524000" y="4462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kumimoji="1" lang="en-US" altLang="zh-TW" sz="3200" dirty="0">
                <a:solidFill>
                  <a:srgbClr val="FF0000"/>
                </a:solidFill>
                <a:latin typeface="Bodoni MT Black" panose="02070A03080606020203" pitchFamily="18" charset="0"/>
                <a:ea typeface="標楷體" panose="03000509000000000000" pitchFamily="65" charset="-120"/>
              </a:rPr>
              <a:t>International Websites of My Interest</a:t>
            </a:r>
          </a:p>
        </p:txBody>
      </p:sp>
    </p:spTree>
    <p:extLst>
      <p:ext uri="{BB962C8B-B14F-4D97-AF65-F5344CB8AC3E}">
        <p14:creationId xmlns:p14="http://schemas.microsoft.com/office/powerpoint/2010/main" val="3590940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/>
          <p:cNvSpPr txBox="1"/>
          <p:nvPr/>
        </p:nvSpPr>
        <p:spPr>
          <a:xfrm>
            <a:off x="1811524" y="908720"/>
            <a:ext cx="856895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 eaLnBrk="0" hangingPunct="0">
              <a:lnSpc>
                <a:spcPct val="130000"/>
              </a:lnSpc>
              <a:buFont typeface="+mj-lt"/>
              <a:buAutoNum type="arabicPeriod"/>
            </a:pPr>
            <a:r>
              <a:rPr kumimoji="1"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www.president.gov.tw</a:t>
            </a:r>
            <a:endParaRPr kumimoji="1" lang="en-US" altLang="zh-TW" sz="2000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 eaLnBrk="0" hangingPunct="0">
              <a:lnSpc>
                <a:spcPct val="130000"/>
              </a:lnSpc>
              <a:buFont typeface="+mj-lt"/>
              <a:buAutoNum type="arabicPeriod"/>
            </a:pPr>
            <a:r>
              <a:rPr kumimoji="1"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4"/>
              </a:rPr>
              <a:t>www.mofa.gov.tw</a:t>
            </a:r>
            <a:endParaRPr kumimoji="1" lang="en-US" altLang="zh-TW" sz="2000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 eaLnBrk="0" hangingPunct="0">
              <a:lnSpc>
                <a:spcPct val="130000"/>
              </a:lnSpc>
              <a:buFont typeface="+mj-lt"/>
              <a:buAutoNum type="arabicPeriod"/>
            </a:pPr>
            <a:r>
              <a:rPr kumimoji="1"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5"/>
              </a:rPr>
              <a:t>www.stat.gov.tw</a:t>
            </a:r>
            <a:endParaRPr kumimoji="1" lang="en-US" altLang="zh-TW" sz="2000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 eaLnBrk="0" hangingPunct="0">
              <a:lnSpc>
                <a:spcPct val="130000"/>
              </a:lnSpc>
              <a:buFont typeface="+mj-lt"/>
              <a:buAutoNum type="arabicPeriod"/>
            </a:pPr>
            <a:r>
              <a:rPr kumimoji="1"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6"/>
              </a:rPr>
              <a:t>www.globaltaiwan.org</a:t>
            </a:r>
            <a:endParaRPr kumimoji="1" lang="en-US" altLang="zh-TW" sz="2000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 eaLnBrk="0" hangingPunct="0">
              <a:lnSpc>
                <a:spcPct val="130000"/>
              </a:lnSpc>
              <a:buFont typeface="+mj-lt"/>
              <a:buAutoNum type="arabicPeriod"/>
            </a:pPr>
            <a:r>
              <a:rPr kumimoji="1"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7"/>
              </a:rPr>
              <a:t>focustaiwan.tw</a:t>
            </a:r>
            <a:endParaRPr kumimoji="1" lang="en-US" altLang="zh-TW" sz="2000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 eaLnBrk="0" hangingPunct="0">
              <a:lnSpc>
                <a:spcPct val="130000"/>
              </a:lnSpc>
              <a:buFont typeface="+mj-lt"/>
              <a:buAutoNum type="arabicPeriod"/>
            </a:pPr>
            <a:r>
              <a:rPr kumimoji="1"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8"/>
              </a:rPr>
              <a:t>www.taiwandocuments.org</a:t>
            </a:r>
            <a:endParaRPr kumimoji="1" lang="en-US" altLang="zh-TW" sz="2000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 eaLnBrk="0" hangingPunct="0">
              <a:lnSpc>
                <a:spcPct val="130000"/>
              </a:lnSpc>
              <a:buFont typeface="+mj-lt"/>
              <a:buAutoNum type="arabicPeriod"/>
            </a:pPr>
            <a:r>
              <a:rPr kumimoji="1"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9" action="ppaction://hlinkfile"/>
              </a:rPr>
              <a:t>fapa.org</a:t>
            </a:r>
            <a:endParaRPr kumimoji="1" lang="en-US" altLang="zh-TW" sz="2000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 eaLnBrk="0" hangingPunct="0">
              <a:lnSpc>
                <a:spcPct val="130000"/>
              </a:lnSpc>
              <a:buFont typeface="+mj-lt"/>
              <a:buAutoNum type="arabicPeriod"/>
            </a:pPr>
            <a:r>
              <a:rPr kumimoji="1"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0"/>
              </a:rPr>
              <a:t>www.us-taiwan.org</a:t>
            </a:r>
            <a:endParaRPr kumimoji="1" lang="en-US" altLang="zh-TW" sz="2000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 eaLnBrk="0" hangingPunct="0">
              <a:lnSpc>
                <a:spcPct val="130000"/>
              </a:lnSpc>
              <a:buFont typeface="+mj-lt"/>
              <a:buAutoNum type="arabicPeriod"/>
            </a:pPr>
            <a:r>
              <a:rPr kumimoji="1"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1"/>
              </a:rPr>
              <a:t>www.ustaiwandefense.com</a:t>
            </a:r>
            <a:endParaRPr kumimoji="1" lang="en-US" altLang="zh-TW" sz="2000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 eaLnBrk="0" hangingPunct="0">
              <a:lnSpc>
                <a:spcPct val="130000"/>
              </a:lnSpc>
              <a:buFont typeface="+mj-lt"/>
              <a:buAutoNum type="arabicPeriod"/>
            </a:pPr>
            <a:r>
              <a:rPr kumimoji="1"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2"/>
              </a:rPr>
              <a:t>www.taiwannews.com.tw</a:t>
            </a:r>
            <a:endParaRPr kumimoji="1" lang="en-US" altLang="zh-TW" sz="2000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 eaLnBrk="0" hangingPunct="0">
              <a:lnSpc>
                <a:spcPct val="130000"/>
              </a:lnSpc>
              <a:buFont typeface="+mj-lt"/>
              <a:buAutoNum type="arabicPeriod"/>
            </a:pPr>
            <a:r>
              <a:rPr kumimoji="1"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3"/>
              </a:rPr>
              <a:t>www.taipeitimes.com</a:t>
            </a:r>
            <a:endParaRPr kumimoji="1" lang="en-US" altLang="zh-TW" sz="2000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 eaLnBrk="0" hangingPunct="0">
              <a:lnSpc>
                <a:spcPct val="130000"/>
              </a:lnSpc>
              <a:buFont typeface="+mj-lt"/>
              <a:buAutoNum type="arabicPeriod"/>
            </a:pPr>
            <a:r>
              <a:rPr kumimoji="1"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4"/>
              </a:rPr>
              <a:t>englishnews.ftv.com.tw</a:t>
            </a:r>
            <a:endParaRPr kumimoji="1" lang="en-US" altLang="zh-TW" sz="2000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 eaLnBrk="0" hangingPunct="0">
              <a:lnSpc>
                <a:spcPct val="130000"/>
              </a:lnSpc>
              <a:buFont typeface="+mj-lt"/>
              <a:buAutoNum type="arabicPeriod"/>
            </a:pPr>
            <a:r>
              <a:rPr kumimoji="1"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5"/>
              </a:rPr>
              <a:t>chinapost.nownews.com</a:t>
            </a:r>
            <a:endParaRPr kumimoji="1" lang="en-US" altLang="zh-TW" sz="2000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 eaLnBrk="0" hangingPunct="0">
              <a:lnSpc>
                <a:spcPct val="130000"/>
              </a:lnSpc>
              <a:buFont typeface="+mj-lt"/>
              <a:buAutoNum type="arabicPeriod"/>
            </a:pPr>
            <a:r>
              <a:rPr kumimoji="1"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6"/>
              </a:rPr>
              <a:t>www.icrt.com.tw</a:t>
            </a:r>
            <a:endParaRPr kumimoji="1" lang="en-US" altLang="zh-TW" sz="2000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348CE-42C7-4BB2-AB25-5F3566EB04A4}" type="slidenum">
              <a:rPr kumimoji="1" lang="en-US" altLang="zh-TW">
                <a:solidFill>
                  <a:srgbClr val="000000"/>
                </a:solidFill>
                <a:ea typeface="新細明體" panose="02020500000000000000" pitchFamily="18" charset="-120"/>
              </a:rPr>
              <a:pPr/>
              <a:t>6</a:t>
            </a:fld>
            <a:endParaRPr kumimoji="1" lang="en-US" altLang="zh-TW" dirty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524000" y="26064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kumimoji="1" lang="en-US" altLang="zh-TW" sz="3200" dirty="0">
                <a:solidFill>
                  <a:srgbClr val="FF0000"/>
                </a:solidFill>
                <a:latin typeface="Bodoni MT Black" panose="02070A03080606020203" pitchFamily="18" charset="0"/>
                <a:ea typeface="標楷體" panose="03000509000000000000" pitchFamily="65" charset="-120"/>
              </a:rPr>
              <a:t>Taiwan’s Websites of My Interest</a:t>
            </a:r>
          </a:p>
        </p:txBody>
      </p:sp>
    </p:spTree>
    <p:extLst>
      <p:ext uri="{BB962C8B-B14F-4D97-AF65-F5344CB8AC3E}">
        <p14:creationId xmlns:p14="http://schemas.microsoft.com/office/powerpoint/2010/main" val="1429118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/>
          <p:cNvSpPr txBox="1"/>
          <p:nvPr/>
        </p:nvSpPr>
        <p:spPr>
          <a:xfrm>
            <a:off x="1811524" y="908720"/>
            <a:ext cx="856895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 eaLnBrk="0" hangingPunct="0">
              <a:lnSpc>
                <a:spcPct val="130000"/>
              </a:lnSpc>
              <a:buFont typeface="+mj-lt"/>
              <a:buAutoNum type="arabicPeriod"/>
            </a:pPr>
            <a:r>
              <a:rPr kumimoji="1"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www.gov.uk/government/collections/six-monthly-reports-on-hong-kong</a:t>
            </a:r>
            <a:endParaRPr kumimoji="1" lang="en-US" altLang="zh-TW" sz="2000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hlinkClick r:id="rId4"/>
            </a:endParaRPr>
          </a:p>
          <a:p>
            <a:pPr marL="514350" indent="-514350" algn="just" eaLnBrk="0" hangingPunct="0">
              <a:lnSpc>
                <a:spcPct val="130000"/>
              </a:lnSpc>
              <a:buFont typeface="+mj-lt"/>
              <a:buAutoNum type="arabicPeriod"/>
            </a:pPr>
            <a:r>
              <a:rPr kumimoji="1"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4"/>
              </a:rPr>
              <a:t>english.boaoforum.org</a:t>
            </a:r>
            <a:endParaRPr kumimoji="1" lang="en-US" altLang="zh-TW" sz="2000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 eaLnBrk="0" hangingPunct="0">
              <a:lnSpc>
                <a:spcPct val="130000"/>
              </a:lnSpc>
              <a:buFont typeface="+mj-lt"/>
              <a:buAutoNum type="arabicPeriod"/>
            </a:pPr>
            <a:r>
              <a:rPr kumimoji="1"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5"/>
              </a:rPr>
              <a:t>www.aiib.org</a:t>
            </a:r>
            <a:endParaRPr kumimoji="1" lang="en-US" altLang="zh-TW" sz="2000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 eaLnBrk="0" hangingPunct="0">
              <a:lnSpc>
                <a:spcPct val="130000"/>
              </a:lnSpc>
              <a:buFont typeface="+mj-lt"/>
              <a:buAutoNum type="arabicPeriod"/>
            </a:pPr>
            <a:r>
              <a:rPr kumimoji="1"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6"/>
              </a:rPr>
              <a:t>www.focac.org/eng</a:t>
            </a:r>
            <a:endParaRPr kumimoji="1" lang="en-US" altLang="zh-TW" sz="2000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 eaLnBrk="0" hangingPunct="0">
              <a:lnSpc>
                <a:spcPct val="130000"/>
              </a:lnSpc>
              <a:buFont typeface="+mj-lt"/>
              <a:buAutoNum type="arabicPeriod"/>
            </a:pPr>
            <a:r>
              <a:rPr kumimoji="1"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7"/>
              </a:rPr>
              <a:t>english.hanban.org</a:t>
            </a:r>
            <a:endParaRPr kumimoji="1" lang="en-US" altLang="zh-TW" sz="2000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 eaLnBrk="0" hangingPunct="0">
              <a:lnSpc>
                <a:spcPct val="130000"/>
              </a:lnSpc>
              <a:buFont typeface="+mj-lt"/>
              <a:buAutoNum type="arabicPeriod"/>
            </a:pPr>
            <a:r>
              <a:rPr kumimoji="1"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8"/>
              </a:rPr>
              <a:t>www.scmp.com</a:t>
            </a:r>
            <a:endParaRPr kumimoji="1" lang="en-US" altLang="zh-TW" sz="2000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 eaLnBrk="0" hangingPunct="0">
              <a:lnSpc>
                <a:spcPct val="130000"/>
              </a:lnSpc>
              <a:buFont typeface="+mj-lt"/>
              <a:buAutoNum type="arabicPeriod"/>
            </a:pPr>
            <a:r>
              <a:rPr kumimoji="1"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9" action="ppaction://hlinkfile"/>
              </a:rPr>
              <a:t>en.people.cn</a:t>
            </a:r>
            <a:endParaRPr kumimoji="1" lang="en-US" altLang="zh-TW" sz="2000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 eaLnBrk="0" hangingPunct="0">
              <a:lnSpc>
                <a:spcPct val="130000"/>
              </a:lnSpc>
              <a:buFont typeface="+mj-lt"/>
              <a:buAutoNum type="arabicPeriod"/>
            </a:pPr>
            <a:r>
              <a:rPr kumimoji="1" lang="en-US" altLang="zh-TW" sz="2000" b="1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0"/>
              </a:rPr>
              <a:t>www.globaltimes.com.cn</a:t>
            </a:r>
            <a:endParaRPr kumimoji="1" lang="en-US" altLang="zh-TW" sz="2000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 eaLnBrk="0" hangingPunct="0">
              <a:lnSpc>
                <a:spcPct val="130000"/>
              </a:lnSpc>
              <a:buFont typeface="+mj-lt"/>
              <a:buAutoNum type="arabicPeriod"/>
            </a:pPr>
            <a:r>
              <a:rPr kumimoji="1"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1"/>
              </a:rPr>
              <a:t>www.fmprc.gov.cn/mfa_eng</a:t>
            </a:r>
            <a:endParaRPr kumimoji="1" lang="en-US" altLang="zh-TW" sz="2000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 eaLnBrk="0" hangingPunct="0">
              <a:lnSpc>
                <a:spcPct val="130000"/>
              </a:lnSpc>
              <a:buFont typeface="+mj-lt"/>
              <a:buAutoNum type="arabicPeriod"/>
            </a:pPr>
            <a:r>
              <a:rPr kumimoji="1"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2" action="ppaction://hlinkfile"/>
              </a:rPr>
              <a:t>english.cctv.com</a:t>
            </a:r>
            <a:endParaRPr kumimoji="1" lang="en-US" altLang="zh-TW" sz="2000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 eaLnBrk="0" hangingPunct="0">
              <a:lnSpc>
                <a:spcPct val="130000"/>
              </a:lnSpc>
              <a:buFont typeface="+mj-lt"/>
              <a:buAutoNum type="arabicPeriod"/>
            </a:pPr>
            <a:r>
              <a:rPr kumimoji="1"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3"/>
              </a:rPr>
              <a:t>www.chinadaily.com.cn</a:t>
            </a:r>
            <a:endParaRPr kumimoji="1" lang="en-US" altLang="zh-TW" sz="2000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 eaLnBrk="0" hangingPunct="0">
              <a:lnSpc>
                <a:spcPct val="130000"/>
              </a:lnSpc>
              <a:buFont typeface="+mj-lt"/>
              <a:buAutoNum type="arabicPeriod"/>
            </a:pPr>
            <a:r>
              <a:rPr kumimoji="1"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4" action="ppaction://hlinkfile"/>
              </a:rPr>
              <a:t>usa.chinadaily.com.cn</a:t>
            </a:r>
            <a:endParaRPr kumimoji="1" lang="en-US" altLang="zh-TW" sz="2000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 eaLnBrk="0" hangingPunct="0">
              <a:lnSpc>
                <a:spcPct val="130000"/>
              </a:lnSpc>
              <a:buFont typeface="+mj-lt"/>
              <a:buAutoNum type="arabicPeriod"/>
            </a:pPr>
            <a:r>
              <a:rPr kumimoji="1"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5" action="ppaction://hlinkfile"/>
              </a:rPr>
              <a:t>english.chinamil.com.cn</a:t>
            </a:r>
            <a:endParaRPr kumimoji="1" lang="en-US" altLang="zh-TW" sz="2000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 eaLnBrk="0" hangingPunct="0">
              <a:lnSpc>
                <a:spcPct val="130000"/>
              </a:lnSpc>
              <a:buFont typeface="+mj-lt"/>
              <a:buAutoNum type="arabicPeriod"/>
            </a:pPr>
            <a:r>
              <a:rPr kumimoji="1"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6" action="ppaction://hlinkfile"/>
              </a:rPr>
              <a:t>kcnawatch.co</a:t>
            </a:r>
            <a:endParaRPr kumimoji="1" lang="en-US" altLang="zh-TW" sz="2000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348CE-42C7-4BB2-AB25-5F3566EB04A4}" type="slidenum">
              <a:rPr kumimoji="1" lang="en-US" altLang="zh-TW">
                <a:solidFill>
                  <a:srgbClr val="000000"/>
                </a:solidFill>
                <a:ea typeface="新細明體" panose="02020500000000000000" pitchFamily="18" charset="-120"/>
              </a:rPr>
              <a:pPr/>
              <a:t>7</a:t>
            </a:fld>
            <a:endParaRPr kumimoji="1" lang="en-US" altLang="zh-TW" dirty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524000" y="26064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kumimoji="1" lang="en-US" altLang="zh-TW" sz="3200" dirty="0">
                <a:solidFill>
                  <a:srgbClr val="FF0000"/>
                </a:solidFill>
                <a:latin typeface="Bodoni MT Black" panose="02070A03080606020203" pitchFamily="18" charset="0"/>
                <a:ea typeface="標楷體" panose="03000509000000000000" pitchFamily="65" charset="-120"/>
              </a:rPr>
              <a:t>China’s Websites of My Interest</a:t>
            </a:r>
          </a:p>
        </p:txBody>
      </p:sp>
    </p:spTree>
    <p:extLst>
      <p:ext uri="{BB962C8B-B14F-4D97-AF65-F5344CB8AC3E}">
        <p14:creationId xmlns:p14="http://schemas.microsoft.com/office/powerpoint/2010/main" val="3333907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/>
          <p:cNvSpPr txBox="1"/>
          <p:nvPr/>
        </p:nvSpPr>
        <p:spPr>
          <a:xfrm>
            <a:off x="1524000" y="3128188"/>
            <a:ext cx="9144000" cy="2773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lnSpc>
                <a:spcPct val="130000"/>
              </a:lnSpc>
            </a:pPr>
            <a:r>
              <a:rPr kumimoji="1" lang="en-US" altLang="zh-TW" sz="6000" b="1" dirty="0">
                <a:solidFill>
                  <a:srgbClr val="FF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God Google:</a:t>
            </a:r>
          </a:p>
          <a:p>
            <a:pPr algn="ctr" eaLnBrk="0" hangingPunct="0">
              <a:lnSpc>
                <a:spcPct val="130000"/>
              </a:lnSpc>
            </a:pPr>
            <a:endParaRPr kumimoji="1" lang="en-US" altLang="zh-TW" sz="2000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 eaLnBrk="0" hangingPunct="0">
              <a:lnSpc>
                <a:spcPct val="130000"/>
              </a:lnSpc>
            </a:pPr>
            <a:r>
              <a:rPr kumimoji="1" lang="en-US" altLang="zh-TW" sz="6000" b="1" dirty="0">
                <a:solidFill>
                  <a:srgbClr val="FF5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www.google.com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348CE-42C7-4BB2-AB25-5F3566EB04A4}" type="slidenum">
              <a:rPr kumimoji="1" lang="en-US" altLang="zh-TW">
                <a:solidFill>
                  <a:srgbClr val="000000"/>
                </a:solidFill>
                <a:ea typeface="新細明體" panose="02020500000000000000" pitchFamily="18" charset="-120"/>
              </a:rPr>
              <a:pPr/>
              <a:t>8</a:t>
            </a:fld>
            <a:endParaRPr kumimoji="1" lang="en-US" altLang="zh-TW" dirty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524000" y="260649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kumimoji="1" lang="en-US" altLang="zh-TW" sz="5400" dirty="0">
                <a:solidFill>
                  <a:srgbClr val="FF0000"/>
                </a:solidFill>
                <a:latin typeface="Bodoni MT Black" panose="02070A03080606020203" pitchFamily="18" charset="0"/>
                <a:ea typeface="標楷體" panose="03000509000000000000" pitchFamily="65" charset="-120"/>
              </a:rPr>
              <a:t>How about</a:t>
            </a:r>
          </a:p>
          <a:p>
            <a:pPr algn="ctr" eaLnBrk="0" hangingPunct="0"/>
            <a:endParaRPr kumimoji="1" lang="en-US" altLang="zh-TW" sz="3200" dirty="0">
              <a:solidFill>
                <a:srgbClr val="FF0000"/>
              </a:solidFill>
              <a:latin typeface="Bodoni MT Black" panose="02070A03080606020203" pitchFamily="18" charset="0"/>
              <a:ea typeface="標楷體" panose="03000509000000000000" pitchFamily="65" charset="-120"/>
            </a:endParaRPr>
          </a:p>
          <a:p>
            <a:pPr algn="ctr" eaLnBrk="0" hangingPunct="0"/>
            <a:r>
              <a:rPr kumimoji="1" lang="en-US" altLang="zh-TW" sz="5400" spc="-100" dirty="0">
                <a:solidFill>
                  <a:srgbClr val="FF0000"/>
                </a:solidFill>
                <a:latin typeface="Bodoni MT Black" panose="02070A03080606020203" pitchFamily="18" charset="0"/>
                <a:ea typeface="標楷體" panose="03000509000000000000" pitchFamily="65" charset="-120"/>
              </a:rPr>
              <a:t>Website of Your Interest?</a:t>
            </a:r>
          </a:p>
        </p:txBody>
      </p:sp>
    </p:spTree>
    <p:extLst>
      <p:ext uri="{BB962C8B-B14F-4D97-AF65-F5344CB8AC3E}">
        <p14:creationId xmlns:p14="http://schemas.microsoft.com/office/powerpoint/2010/main" val="3377214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預設簡報設計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</TotalTime>
  <Pages>0</Pages>
  <Words>1416</Words>
  <Characters>0</Characters>
  <Application>Microsoft Office PowerPoint</Application>
  <DocSecurity>0</DocSecurity>
  <PresentationFormat>寬螢幕</PresentationFormat>
  <Lines>0</Lines>
  <Paragraphs>278</Paragraphs>
  <Slides>19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19</vt:i4>
      </vt:variant>
    </vt:vector>
  </HeadingPairs>
  <TitlesOfParts>
    <vt:vector size="33" baseType="lpstr">
      <vt:lpstr>宋体</vt:lpstr>
      <vt:lpstr>方正兰亭特黑简体</vt:lpstr>
      <vt:lpstr>華康正顏楷體W7(P)</vt:lpstr>
      <vt:lpstr>微軟正黑體</vt:lpstr>
      <vt:lpstr>新細明體</vt:lpstr>
      <vt:lpstr>標楷體</vt:lpstr>
      <vt:lpstr>Arial</vt:lpstr>
      <vt:lpstr>Bodoni MT Black</vt:lpstr>
      <vt:lpstr>Calibri</vt:lpstr>
      <vt:lpstr>Calibri Light</vt:lpstr>
      <vt:lpstr>Times New Roman</vt:lpstr>
      <vt:lpstr>Office 主题</vt:lpstr>
      <vt:lpstr>預設簡報設計</vt:lpstr>
      <vt:lpstr>1_預設簡報設計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參考資料: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大侠素材铺</dc:title>
  <dc:creator>大侠素材铺</dc:creator>
  <dc:description>大侠素材铺_x000d_
淘宝店：https://dxpu.taobao.com/</dc:description>
  <cp:lastModifiedBy>呂彥旻</cp:lastModifiedBy>
  <cp:revision>58</cp:revision>
  <dcterms:created xsi:type="dcterms:W3CDTF">2014-03-18T04:33:00Z</dcterms:created>
  <dcterms:modified xsi:type="dcterms:W3CDTF">2022-04-07T03:21:41Z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2052-9.1.0.4518</vt:lpwstr>
  </property>
</Properties>
</file>