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2" r:id="rId7"/>
    <p:sldId id="264" r:id="rId8"/>
    <p:sldId id="266" r:id="rId9"/>
    <p:sldId id="268" r:id="rId10"/>
    <p:sldId id="270" r:id="rId11"/>
    <p:sldId id="273" r:id="rId12"/>
    <p:sldId id="274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4" autoAdjust="0"/>
    <p:restoredTop sz="93692"/>
  </p:normalViewPr>
  <p:slideViewPr>
    <p:cSldViewPr snapToGrid="0" snapToObjects="1">
      <p:cViewPr varScale="1">
        <p:scale>
          <a:sx n="85" d="100"/>
          <a:sy n="85" d="100"/>
        </p:scale>
        <p:origin x="3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66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693333" y="-1693332"/>
            <a:ext cx="8805333" cy="121920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600200" y="1485100"/>
            <a:ext cx="8991600" cy="20036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3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FASHION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308350" y="4025900"/>
            <a:ext cx="5575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时尚行业年终总结模板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308350" y="4398428"/>
            <a:ext cx="5575300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bg1"/>
                </a:solidFill>
                <a:effectLst/>
              </a:defRPr>
            </a:lvl1pPr>
          </a:lstStyle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86360" y="258233"/>
            <a:ext cx="563650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394456">
            <a:off x="-1403129" y="-2766002"/>
            <a:ext cx="3995338" cy="553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86360" y="258233"/>
            <a:ext cx="563650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394456">
            <a:off x="-1403129" y="-2766002"/>
            <a:ext cx="3995338" cy="55320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7745267">
            <a:off x="7652142" y="-3117199"/>
            <a:ext cx="4502622" cy="62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1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www.zcool.com.cn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256109">
            <a:off x="2682959" y="-4753433"/>
            <a:ext cx="9231481" cy="12782049"/>
          </a:xfrm>
          <a:prstGeom prst="rect">
            <a:avLst/>
          </a:prstGeom>
        </p:spPr>
      </p:pic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600200" y="797361"/>
            <a:ext cx="8991600" cy="8402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1848" y="3142768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671848" y="3537597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4671848" y="3932426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11292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256109">
            <a:off x="2682959" y="-4753433"/>
            <a:ext cx="9231481" cy="12782049"/>
          </a:xfrm>
          <a:prstGeom prst="rect">
            <a:avLst/>
          </a:prstGeom>
        </p:spPr>
      </p:pic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600200" y="797361"/>
            <a:ext cx="8991600" cy="8402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1848" y="3142768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671848" y="3537597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4671848" y="3932426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4671848" y="4327255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4150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256109">
            <a:off x="2682959" y="-4753433"/>
            <a:ext cx="9231481" cy="12782049"/>
          </a:xfrm>
          <a:prstGeom prst="rect">
            <a:avLst/>
          </a:prstGeom>
        </p:spPr>
      </p:pic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600200" y="797361"/>
            <a:ext cx="8991600" cy="8402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1848" y="3142768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671848" y="3537597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4671848" y="3932426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4671848" y="4325139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71848" y="4719968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25067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256109">
            <a:off x="2682959" y="-4753433"/>
            <a:ext cx="9231481" cy="12782049"/>
          </a:xfrm>
          <a:prstGeom prst="rect">
            <a:avLst/>
          </a:prstGeom>
        </p:spPr>
      </p:pic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600200" y="797361"/>
            <a:ext cx="8991600" cy="8402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1848" y="3142768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671848" y="3537597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4671848" y="3932426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4671848" y="4324705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71848" y="4719534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671848" y="5114363"/>
            <a:ext cx="2848303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>
              <a:buFont typeface="Wingdings" panose="05000000000000000000" pitchFamily="2" charset="2"/>
              <a:buChar char="n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 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51595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4609902">
            <a:off x="4966339" y="-364635"/>
            <a:ext cx="7805683" cy="10807867"/>
          </a:xfrm>
          <a:prstGeom prst="rect">
            <a:avLst/>
          </a:prstGeom>
        </p:spPr>
      </p:pic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889000" y="973930"/>
            <a:ext cx="4165600" cy="200362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3800">
                <a:solidFill>
                  <a:schemeClr val="accent2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ONE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914900" y="2126632"/>
            <a:ext cx="25527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accent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108800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009431" y="258233"/>
            <a:ext cx="563650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049286"/>
            <a:ext cx="7638757" cy="105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86360" y="258233"/>
            <a:ext cx="563650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394456">
            <a:off x="-1403129" y="-2766002"/>
            <a:ext cx="3995338" cy="55320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8276897" y="787802"/>
            <a:ext cx="6149961" cy="851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3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58282" y="258233"/>
            <a:ext cx="563650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8688103" y="-4171852"/>
            <a:ext cx="5329618" cy="73794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9527096">
            <a:off x="-2033952" y="2104863"/>
            <a:ext cx="6231624" cy="86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66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1" r:id="rId2"/>
    <p:sldLayoutId id="2147483704" r:id="rId3"/>
    <p:sldLayoutId id="2147483705" r:id="rId4"/>
    <p:sldLayoutId id="2147483706" r:id="rId5"/>
    <p:sldLayoutId id="2147483690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pb.cycu.edu.tw/mpmi/%E5%B8%AB%E8%B3%87%E9%99%A3%E5%AE%B9/" TargetMode="External"/><Relationship Id="rId2" Type="http://schemas.openxmlformats.org/officeDocument/2006/relationships/hyperlink" Target="https://www.gvm.com.tw/article/51132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trinityflute.freeoda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336754" y="941326"/>
            <a:ext cx="11518491" cy="1421928"/>
          </a:xfrm>
        </p:spPr>
        <p:txBody>
          <a:bodyPr/>
          <a:lstStyle/>
          <a:p>
            <a:r>
              <a:rPr lang="zh-TW" altLang="en-US" sz="9600" dirty="0">
                <a:latin typeface="+mj-ea"/>
                <a:ea typeface="+mj-ea"/>
              </a:rPr>
              <a:t>長笛醫生</a:t>
            </a:r>
            <a:r>
              <a:rPr lang="en-US" altLang="zh-TW" sz="9600" dirty="0">
                <a:latin typeface="+mj-ea"/>
                <a:ea typeface="+mj-ea"/>
              </a:rPr>
              <a:t>-</a:t>
            </a:r>
            <a:r>
              <a:rPr lang="zh-TW" altLang="en-US" sz="9600" dirty="0">
                <a:latin typeface="+mj-ea"/>
                <a:ea typeface="+mj-ea"/>
              </a:rPr>
              <a:t>汪正榮</a:t>
            </a:r>
            <a:endParaRPr lang="en-US" altLang="zh-CN" sz="9600" dirty="0">
              <a:latin typeface="+mj-ea"/>
              <a:ea typeface="+mj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409950" y="3698523"/>
            <a:ext cx="5575300" cy="1179810"/>
          </a:xfrm>
        </p:spPr>
        <p:txBody>
          <a:bodyPr/>
          <a:lstStyle/>
          <a:p>
            <a:r>
              <a:rPr lang="zh-TW" altLang="en-US" sz="2000" dirty="0">
                <a:latin typeface="+mn-ea"/>
                <a:cs typeface="Arial" panose="020B0604020202020204" pitchFamily="34" charset="0"/>
              </a:rPr>
              <a:t>學號：</a:t>
            </a:r>
            <a:r>
              <a:rPr lang="en-US" altLang="zh-TW" sz="2000" dirty="0">
                <a:latin typeface="+mn-ea"/>
                <a:cs typeface="Arial" panose="020B0604020202020204" pitchFamily="34" charset="0"/>
              </a:rPr>
              <a:t>110368151</a:t>
            </a:r>
          </a:p>
          <a:p>
            <a:r>
              <a:rPr lang="zh-TW" altLang="en-US" sz="2000" dirty="0">
                <a:latin typeface="+mn-ea"/>
                <a:cs typeface="Arial" panose="020B0604020202020204" pitchFamily="34" charset="0"/>
              </a:rPr>
              <a:t>姓名：呂彥旻</a:t>
            </a:r>
            <a:endParaRPr lang="en-US" altLang="zh-TW" sz="2000" dirty="0">
              <a:latin typeface="+mn-ea"/>
              <a:cs typeface="Arial" panose="020B0604020202020204" pitchFamily="34" charset="0"/>
            </a:endParaRPr>
          </a:p>
          <a:p>
            <a:r>
              <a:rPr lang="zh-TW" altLang="en-US" sz="2000" dirty="0">
                <a:latin typeface="+mn-ea"/>
                <a:cs typeface="Arial" panose="020B0604020202020204" pitchFamily="34" charset="0"/>
              </a:rPr>
              <a:t>老師：余政杰 教授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896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4000" dirty="0"/>
              <a:t>FOUR</a:t>
            </a:r>
            <a:r>
              <a:rPr kumimoji="1" lang="zh-CN" altLang="en-US" sz="4000" dirty="0"/>
              <a:t> </a:t>
            </a:r>
            <a:r>
              <a:rPr kumimoji="1" lang="zh-TW" altLang="en-US" sz="4000" dirty="0"/>
              <a:t>結論</a:t>
            </a:r>
            <a:endParaRPr kumimoji="1" lang="zh-CN" altLang="en-US" sz="4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C5F3031-3C17-405B-B62B-D4FD50112B12}"/>
              </a:ext>
            </a:extLst>
          </p:cNvPr>
          <p:cNvSpPr txBox="1"/>
          <p:nvPr/>
        </p:nvSpPr>
        <p:spPr>
          <a:xfrm>
            <a:off x="1981200" y="1476093"/>
            <a:ext cx="8229600" cy="3905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我覺得有很多地方讓我佩服的，首先是跨出自己的舒適圈，離開他所熟悉的水利工程，還有強大的執行力和企圖心，想要從原先只有國外會製作的長笛，經過自己的努力不懈，終於創造出屬於台灣的長笛。另外堅持在台灣發展也讓我很尊敬，大家都知道台灣的市場本身就不大，要能夠賺大錢一定要走出台灣，他卻是堅持一定要在台灣發展，為台灣創造屬於台灣人的笛子。</a:t>
            </a:r>
          </a:p>
        </p:txBody>
      </p:sp>
    </p:spTree>
    <p:extLst>
      <p:ext uri="{BB962C8B-B14F-4D97-AF65-F5344CB8AC3E}">
        <p14:creationId xmlns:p14="http://schemas.microsoft.com/office/powerpoint/2010/main" val="21193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39700" y="1485100"/>
            <a:ext cx="11912600" cy="1685077"/>
          </a:xfrm>
        </p:spPr>
        <p:txBody>
          <a:bodyPr/>
          <a:lstStyle/>
          <a:p>
            <a:r>
              <a:rPr lang="en-US" altLang="zh-CN" sz="115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5800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sz="4000" dirty="0"/>
              <a:t>參考資料：</a:t>
            </a:r>
            <a:endParaRPr kumimoji="1" lang="zh-CN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AAC1CC1-F488-49EC-936D-20CA1B56C95A}"/>
              </a:ext>
            </a:extLst>
          </p:cNvPr>
          <p:cNvSpPr txBox="1"/>
          <p:nvPr/>
        </p:nvSpPr>
        <p:spPr>
          <a:xfrm>
            <a:off x="1979152" y="1279832"/>
            <a:ext cx="7609348" cy="260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https://www.gvm.com.tw/article/51132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https://wpb.cycu.edu.tw/mpmi/%E5%B8%AB%E8%B3%87%E9%99%A3%E5%AE%B9/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http://trinityflute.freeoda.com/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endParaRPr lang="zh-TW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31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00200" y="797361"/>
            <a:ext cx="8991600" cy="840230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CONTENTS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671848" y="3142768"/>
            <a:ext cx="2848303" cy="286232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PART ONE  </a:t>
            </a:r>
            <a:r>
              <a:rPr lang="zh-TW" altLang="en-US" dirty="0">
                <a:latin typeface="+mj-ea"/>
                <a:ea typeface="+mj-ea"/>
              </a:rPr>
              <a:t>簡介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4671848" y="3537597"/>
            <a:ext cx="2848303" cy="608372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PART TWO  </a:t>
            </a:r>
            <a:r>
              <a:rPr lang="zh-TW" altLang="en-US" dirty="0">
                <a:latin typeface="+mj-ea"/>
                <a:ea typeface="+mj-ea"/>
              </a:rPr>
              <a:t>精神</a:t>
            </a:r>
            <a:endParaRPr lang="zh-CN" altLang="en-US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671848" y="3932426"/>
            <a:ext cx="2848303" cy="608372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PART THREE  </a:t>
            </a:r>
            <a:r>
              <a:rPr lang="zh-TW" altLang="en-US" dirty="0">
                <a:latin typeface="+mj-ea"/>
                <a:ea typeface="+mj-ea"/>
              </a:rPr>
              <a:t>長笛基本要件</a:t>
            </a:r>
            <a:endParaRPr lang="zh-CN" altLang="en-US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71848" y="4327255"/>
            <a:ext cx="2848303" cy="286232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PART FOUR  </a:t>
            </a:r>
            <a:r>
              <a:rPr lang="zh-TW" altLang="en-US" dirty="0">
                <a:latin typeface="+mj-ea"/>
                <a:ea typeface="+mj-ea"/>
              </a:rPr>
              <a:t>結論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13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9000" y="973930"/>
            <a:ext cx="4165600" cy="2003625"/>
          </a:xfrm>
        </p:spPr>
        <p:txBody>
          <a:bodyPr/>
          <a:lstStyle/>
          <a:p>
            <a:r>
              <a:rPr lang="en-US" altLang="zh-CN" dirty="0"/>
              <a:t>ONE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914900" y="2126632"/>
            <a:ext cx="2552700" cy="480131"/>
          </a:xfrm>
        </p:spPr>
        <p:txBody>
          <a:bodyPr/>
          <a:lstStyle/>
          <a:p>
            <a:r>
              <a:rPr lang="zh-TW" altLang="en-US" dirty="0"/>
              <a:t>簡介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21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086360" y="258233"/>
            <a:ext cx="5636501" cy="529569"/>
          </a:xfrm>
        </p:spPr>
        <p:txBody>
          <a:bodyPr/>
          <a:lstStyle/>
          <a:p>
            <a:r>
              <a:rPr kumimoji="1" lang="en-US" altLang="zh-CN" sz="4000" dirty="0"/>
              <a:t>ONE</a:t>
            </a:r>
            <a:r>
              <a:rPr kumimoji="1" lang="zh-CN" altLang="en-US" sz="4000" dirty="0"/>
              <a:t> </a:t>
            </a:r>
            <a:r>
              <a:rPr kumimoji="1" lang="zh-TW" altLang="en-US" sz="4000" dirty="0"/>
              <a:t>簡介</a:t>
            </a:r>
            <a:endParaRPr kumimoji="1"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0" y="4375463"/>
            <a:ext cx="12192000" cy="2481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8597" y="4375463"/>
            <a:ext cx="4915108" cy="24825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F4FFFC2-ED01-49DF-AD8C-7673F32B4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19" y="1563329"/>
            <a:ext cx="4915886" cy="448841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B5BE539-8FF4-4E9B-AFFF-15DD34888588}"/>
              </a:ext>
            </a:extLst>
          </p:cNvPr>
          <p:cNvSpPr txBox="1"/>
          <p:nvPr/>
        </p:nvSpPr>
        <p:spPr>
          <a:xfrm>
            <a:off x="6324600" y="2122568"/>
            <a:ext cx="5430068" cy="2243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逢甲大學水利工程學系畢業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對於音樂有濃厚的興趣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希望幫台灣製造屬於自己的長笛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想要改善崇洋媚外的觀念</a:t>
            </a:r>
          </a:p>
        </p:txBody>
      </p:sp>
    </p:spTree>
    <p:extLst>
      <p:ext uri="{BB962C8B-B14F-4D97-AF65-F5344CB8AC3E}">
        <p14:creationId xmlns:p14="http://schemas.microsoft.com/office/powerpoint/2010/main" val="306154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9000" y="973930"/>
            <a:ext cx="4165600" cy="2003625"/>
          </a:xfrm>
        </p:spPr>
        <p:txBody>
          <a:bodyPr/>
          <a:lstStyle/>
          <a:p>
            <a:r>
              <a:rPr lang="en-US" altLang="zh-CN" dirty="0"/>
              <a:t>TWO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914900" y="2126632"/>
            <a:ext cx="2552700" cy="480131"/>
          </a:xfrm>
        </p:spPr>
        <p:txBody>
          <a:bodyPr/>
          <a:lstStyle/>
          <a:p>
            <a:r>
              <a:rPr lang="zh-TW" altLang="en-US" dirty="0"/>
              <a:t>精神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15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4000" dirty="0"/>
              <a:t>TWO</a:t>
            </a:r>
            <a:r>
              <a:rPr kumimoji="1" lang="zh-CN" altLang="en-US" sz="4000" dirty="0"/>
              <a:t> </a:t>
            </a:r>
            <a:r>
              <a:rPr kumimoji="1" lang="zh-TW" altLang="en-US" sz="4000" dirty="0"/>
              <a:t>精神</a:t>
            </a:r>
            <a:endParaRPr kumimoji="1" lang="zh-CN" altLang="en-US" sz="4000" dirty="0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F60E5C5-8A45-4090-A8F5-ED2BFB6577C7}"/>
              </a:ext>
            </a:extLst>
          </p:cNvPr>
          <p:cNvSpPr/>
          <p:nvPr/>
        </p:nvSpPr>
        <p:spPr>
          <a:xfrm>
            <a:off x="8675033" y="2695322"/>
            <a:ext cx="1670994" cy="1062166"/>
          </a:xfrm>
          <a:custGeom>
            <a:avLst/>
            <a:gdLst>
              <a:gd name="connsiteX0" fmla="*/ 1680519 w 1680519"/>
              <a:gd name="connsiteY0" fmla="*/ 1081216 h 1081216"/>
              <a:gd name="connsiteX1" fmla="*/ 0 w 1680519"/>
              <a:gd name="connsiteY1" fmla="*/ 376881 h 1081216"/>
              <a:gd name="connsiteX2" fmla="*/ 222422 w 1680519"/>
              <a:gd name="connsiteY2" fmla="*/ 0 h 1081216"/>
              <a:gd name="connsiteX3" fmla="*/ 1383957 w 1680519"/>
              <a:gd name="connsiteY3" fmla="*/ 574589 h 1081216"/>
              <a:gd name="connsiteX4" fmla="*/ 1680519 w 1680519"/>
              <a:gd name="connsiteY4" fmla="*/ 1081216 h 1081216"/>
              <a:gd name="connsiteX0" fmla="*/ 1680519 w 1680519"/>
              <a:gd name="connsiteY0" fmla="*/ 1043116 h 1043116"/>
              <a:gd name="connsiteX1" fmla="*/ 0 w 1680519"/>
              <a:gd name="connsiteY1" fmla="*/ 338781 h 1043116"/>
              <a:gd name="connsiteX2" fmla="*/ 298622 w 1680519"/>
              <a:gd name="connsiteY2" fmla="*/ 0 h 1043116"/>
              <a:gd name="connsiteX3" fmla="*/ 1383957 w 1680519"/>
              <a:gd name="connsiteY3" fmla="*/ 536489 h 1043116"/>
              <a:gd name="connsiteX4" fmla="*/ 1680519 w 1680519"/>
              <a:gd name="connsiteY4" fmla="*/ 1043116 h 1043116"/>
              <a:gd name="connsiteX0" fmla="*/ 1680519 w 1680519"/>
              <a:gd name="connsiteY0" fmla="*/ 1043116 h 1043116"/>
              <a:gd name="connsiteX1" fmla="*/ 0 w 1680519"/>
              <a:gd name="connsiteY1" fmla="*/ 338781 h 1043116"/>
              <a:gd name="connsiteX2" fmla="*/ 298622 w 1680519"/>
              <a:gd name="connsiteY2" fmla="*/ 0 h 1043116"/>
              <a:gd name="connsiteX3" fmla="*/ 1383957 w 1680519"/>
              <a:gd name="connsiteY3" fmla="*/ 536489 h 1043116"/>
              <a:gd name="connsiteX4" fmla="*/ 1680519 w 1680519"/>
              <a:gd name="connsiteY4" fmla="*/ 1043116 h 1043116"/>
              <a:gd name="connsiteX0" fmla="*/ 1680519 w 1680519"/>
              <a:gd name="connsiteY0" fmla="*/ 1055816 h 1055816"/>
              <a:gd name="connsiteX1" fmla="*/ 0 w 1680519"/>
              <a:gd name="connsiteY1" fmla="*/ 351481 h 1055816"/>
              <a:gd name="connsiteX2" fmla="*/ 279572 w 1680519"/>
              <a:gd name="connsiteY2" fmla="*/ 0 h 1055816"/>
              <a:gd name="connsiteX3" fmla="*/ 1383957 w 1680519"/>
              <a:gd name="connsiteY3" fmla="*/ 549189 h 1055816"/>
              <a:gd name="connsiteX4" fmla="*/ 1680519 w 1680519"/>
              <a:gd name="connsiteY4" fmla="*/ 1055816 h 1055816"/>
              <a:gd name="connsiteX0" fmla="*/ 1680519 w 1680519"/>
              <a:gd name="connsiteY0" fmla="*/ 1055816 h 1055816"/>
              <a:gd name="connsiteX1" fmla="*/ 0 w 1680519"/>
              <a:gd name="connsiteY1" fmla="*/ 351481 h 1055816"/>
              <a:gd name="connsiteX2" fmla="*/ 279572 w 1680519"/>
              <a:gd name="connsiteY2" fmla="*/ 0 h 1055816"/>
              <a:gd name="connsiteX3" fmla="*/ 1383957 w 1680519"/>
              <a:gd name="connsiteY3" fmla="*/ 549189 h 1055816"/>
              <a:gd name="connsiteX4" fmla="*/ 1680519 w 1680519"/>
              <a:gd name="connsiteY4" fmla="*/ 1055816 h 1055816"/>
              <a:gd name="connsiteX0" fmla="*/ 1690044 w 1690044"/>
              <a:gd name="connsiteY0" fmla="*/ 1055816 h 1055816"/>
              <a:gd name="connsiteX1" fmla="*/ 0 w 1690044"/>
              <a:gd name="connsiteY1" fmla="*/ 351481 h 1055816"/>
              <a:gd name="connsiteX2" fmla="*/ 289097 w 1690044"/>
              <a:gd name="connsiteY2" fmla="*/ 0 h 1055816"/>
              <a:gd name="connsiteX3" fmla="*/ 1393482 w 1690044"/>
              <a:gd name="connsiteY3" fmla="*/ 549189 h 1055816"/>
              <a:gd name="connsiteX4" fmla="*/ 1690044 w 1690044"/>
              <a:gd name="connsiteY4" fmla="*/ 1055816 h 1055816"/>
              <a:gd name="connsiteX0" fmla="*/ 1690044 w 1690044"/>
              <a:gd name="connsiteY0" fmla="*/ 1055816 h 1055816"/>
              <a:gd name="connsiteX1" fmla="*/ 0 w 1690044"/>
              <a:gd name="connsiteY1" fmla="*/ 351481 h 1055816"/>
              <a:gd name="connsiteX2" fmla="*/ 289097 w 1690044"/>
              <a:gd name="connsiteY2" fmla="*/ 0 h 1055816"/>
              <a:gd name="connsiteX3" fmla="*/ 1393482 w 1690044"/>
              <a:gd name="connsiteY3" fmla="*/ 549189 h 1055816"/>
              <a:gd name="connsiteX4" fmla="*/ 1690044 w 1690044"/>
              <a:gd name="connsiteY4" fmla="*/ 1055816 h 1055816"/>
              <a:gd name="connsiteX0" fmla="*/ 1670994 w 1670994"/>
              <a:gd name="connsiteY0" fmla="*/ 1062166 h 1062166"/>
              <a:gd name="connsiteX1" fmla="*/ 0 w 1670994"/>
              <a:gd name="connsiteY1" fmla="*/ 351481 h 1062166"/>
              <a:gd name="connsiteX2" fmla="*/ 289097 w 1670994"/>
              <a:gd name="connsiteY2" fmla="*/ 0 h 1062166"/>
              <a:gd name="connsiteX3" fmla="*/ 1393482 w 1670994"/>
              <a:gd name="connsiteY3" fmla="*/ 549189 h 1062166"/>
              <a:gd name="connsiteX4" fmla="*/ 1670994 w 1670994"/>
              <a:gd name="connsiteY4" fmla="*/ 1062166 h 1062166"/>
              <a:gd name="connsiteX0" fmla="*/ 1670994 w 1670994"/>
              <a:gd name="connsiteY0" fmla="*/ 1062166 h 1062166"/>
              <a:gd name="connsiteX1" fmla="*/ 0 w 1670994"/>
              <a:gd name="connsiteY1" fmla="*/ 351481 h 1062166"/>
              <a:gd name="connsiteX2" fmla="*/ 289097 w 1670994"/>
              <a:gd name="connsiteY2" fmla="*/ 0 h 1062166"/>
              <a:gd name="connsiteX3" fmla="*/ 1393482 w 1670994"/>
              <a:gd name="connsiteY3" fmla="*/ 549189 h 1062166"/>
              <a:gd name="connsiteX4" fmla="*/ 1670994 w 1670994"/>
              <a:gd name="connsiteY4" fmla="*/ 1062166 h 1062166"/>
              <a:gd name="connsiteX0" fmla="*/ 1670994 w 1670994"/>
              <a:gd name="connsiteY0" fmla="*/ 1062166 h 1062166"/>
              <a:gd name="connsiteX1" fmla="*/ 0 w 1670994"/>
              <a:gd name="connsiteY1" fmla="*/ 351481 h 1062166"/>
              <a:gd name="connsiteX2" fmla="*/ 289097 w 1670994"/>
              <a:gd name="connsiteY2" fmla="*/ 0 h 1062166"/>
              <a:gd name="connsiteX3" fmla="*/ 1399832 w 1670994"/>
              <a:gd name="connsiteY3" fmla="*/ 552364 h 1062166"/>
              <a:gd name="connsiteX4" fmla="*/ 1670994 w 1670994"/>
              <a:gd name="connsiteY4" fmla="*/ 1062166 h 106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0994" h="1062166">
                <a:moveTo>
                  <a:pt x="1670994" y="1062166"/>
                </a:moveTo>
                <a:lnTo>
                  <a:pt x="0" y="351481"/>
                </a:lnTo>
                <a:cubicBezTo>
                  <a:pt x="143991" y="254429"/>
                  <a:pt x="227656" y="157377"/>
                  <a:pt x="289097" y="0"/>
                </a:cubicBezTo>
                <a:lnTo>
                  <a:pt x="1399832" y="552364"/>
                </a:lnTo>
                <a:cubicBezTo>
                  <a:pt x="1498686" y="721240"/>
                  <a:pt x="1489590" y="899640"/>
                  <a:pt x="1670994" y="106216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96E29AA-0EFE-449A-9B57-778179A30101}"/>
              </a:ext>
            </a:extLst>
          </p:cNvPr>
          <p:cNvSpPr/>
          <p:nvPr/>
        </p:nvSpPr>
        <p:spPr>
          <a:xfrm>
            <a:off x="8675461" y="1942933"/>
            <a:ext cx="1286823" cy="1109330"/>
          </a:xfrm>
          <a:custGeom>
            <a:avLst/>
            <a:gdLst>
              <a:gd name="connsiteX0" fmla="*/ 643411 w 1286823"/>
              <a:gd name="connsiteY0" fmla="*/ 0 h 1109330"/>
              <a:gd name="connsiteX1" fmla="*/ 1286823 w 1286823"/>
              <a:gd name="connsiteY1" fmla="*/ 1109330 h 1109330"/>
              <a:gd name="connsiteX2" fmla="*/ 0 w 1286823"/>
              <a:gd name="connsiteY2" fmla="*/ 1109330 h 1109330"/>
              <a:gd name="connsiteX3" fmla="*/ 643411 w 1286823"/>
              <a:gd name="connsiteY3" fmla="*/ 0 h 1109330"/>
              <a:gd name="connsiteX0" fmla="*/ 643411 w 1286823"/>
              <a:gd name="connsiteY0" fmla="*/ 0 h 1109330"/>
              <a:gd name="connsiteX1" fmla="*/ 1286823 w 1286823"/>
              <a:gd name="connsiteY1" fmla="*/ 1109330 h 1109330"/>
              <a:gd name="connsiteX2" fmla="*/ 0 w 1286823"/>
              <a:gd name="connsiteY2" fmla="*/ 1109330 h 1109330"/>
              <a:gd name="connsiteX3" fmla="*/ 643411 w 1286823"/>
              <a:gd name="connsiteY3" fmla="*/ 0 h 1109330"/>
              <a:gd name="connsiteX0" fmla="*/ 643411 w 1286823"/>
              <a:gd name="connsiteY0" fmla="*/ 0 h 1109330"/>
              <a:gd name="connsiteX1" fmla="*/ 1286823 w 1286823"/>
              <a:gd name="connsiteY1" fmla="*/ 1109330 h 1109330"/>
              <a:gd name="connsiteX2" fmla="*/ 0 w 1286823"/>
              <a:gd name="connsiteY2" fmla="*/ 1109330 h 1109330"/>
              <a:gd name="connsiteX3" fmla="*/ 643411 w 1286823"/>
              <a:gd name="connsiteY3" fmla="*/ 0 h 110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6823" h="1109330">
                <a:moveTo>
                  <a:pt x="643411" y="0"/>
                </a:moveTo>
                <a:cubicBezTo>
                  <a:pt x="857882" y="369777"/>
                  <a:pt x="966026" y="813981"/>
                  <a:pt x="1286823" y="1109330"/>
                </a:cubicBezTo>
                <a:lnTo>
                  <a:pt x="0" y="1109330"/>
                </a:lnTo>
                <a:cubicBezTo>
                  <a:pt x="320796" y="867144"/>
                  <a:pt x="428941" y="369777"/>
                  <a:pt x="643411" y="0"/>
                </a:cubicBezTo>
                <a:close/>
              </a:path>
            </a:pathLst>
          </a:custGeom>
          <a:solidFill>
            <a:srgbClr val="5B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C8E9C037-C34B-42AB-BA55-0CDD488DCE1B}"/>
              </a:ext>
            </a:extLst>
          </p:cNvPr>
          <p:cNvSpPr/>
          <p:nvPr/>
        </p:nvSpPr>
        <p:spPr>
          <a:xfrm>
            <a:off x="8270607" y="3244511"/>
            <a:ext cx="2508422" cy="1229498"/>
          </a:xfrm>
          <a:custGeom>
            <a:avLst/>
            <a:gdLst>
              <a:gd name="connsiteX0" fmla="*/ 2508422 w 2508422"/>
              <a:gd name="connsiteY0" fmla="*/ 1229498 h 1229498"/>
              <a:gd name="connsiteX1" fmla="*/ 0 w 2508422"/>
              <a:gd name="connsiteY1" fmla="*/ 512806 h 1229498"/>
              <a:gd name="connsiteX2" fmla="*/ 296562 w 2508422"/>
              <a:gd name="connsiteY2" fmla="*/ 0 h 1229498"/>
              <a:gd name="connsiteX3" fmla="*/ 2211860 w 2508422"/>
              <a:gd name="connsiteY3" fmla="*/ 710514 h 1229498"/>
              <a:gd name="connsiteX4" fmla="*/ 2508422 w 2508422"/>
              <a:gd name="connsiteY4" fmla="*/ 1229498 h 1229498"/>
              <a:gd name="connsiteX0" fmla="*/ 2508422 w 2508422"/>
              <a:gd name="connsiteY0" fmla="*/ 1229498 h 1229498"/>
              <a:gd name="connsiteX1" fmla="*/ 0 w 2508422"/>
              <a:gd name="connsiteY1" fmla="*/ 512806 h 1229498"/>
              <a:gd name="connsiteX2" fmla="*/ 296562 w 2508422"/>
              <a:gd name="connsiteY2" fmla="*/ 0 h 1229498"/>
              <a:gd name="connsiteX3" fmla="*/ 2211860 w 2508422"/>
              <a:gd name="connsiteY3" fmla="*/ 710514 h 1229498"/>
              <a:gd name="connsiteX4" fmla="*/ 2508422 w 2508422"/>
              <a:gd name="connsiteY4" fmla="*/ 1229498 h 1229498"/>
              <a:gd name="connsiteX0" fmla="*/ 2508422 w 2508422"/>
              <a:gd name="connsiteY0" fmla="*/ 1229498 h 1229498"/>
              <a:gd name="connsiteX1" fmla="*/ 0 w 2508422"/>
              <a:gd name="connsiteY1" fmla="*/ 512806 h 1229498"/>
              <a:gd name="connsiteX2" fmla="*/ 296562 w 2508422"/>
              <a:gd name="connsiteY2" fmla="*/ 0 h 1229498"/>
              <a:gd name="connsiteX3" fmla="*/ 2211860 w 2508422"/>
              <a:gd name="connsiteY3" fmla="*/ 710514 h 1229498"/>
              <a:gd name="connsiteX4" fmla="*/ 2508422 w 2508422"/>
              <a:gd name="connsiteY4" fmla="*/ 1229498 h 122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8422" h="1229498">
                <a:moveTo>
                  <a:pt x="2508422" y="1229498"/>
                </a:moveTo>
                <a:lnTo>
                  <a:pt x="0" y="512806"/>
                </a:lnTo>
                <a:cubicBezTo>
                  <a:pt x="232204" y="392671"/>
                  <a:pt x="197708" y="170935"/>
                  <a:pt x="296562" y="0"/>
                </a:cubicBezTo>
                <a:lnTo>
                  <a:pt x="2211860" y="710514"/>
                </a:lnTo>
                <a:cubicBezTo>
                  <a:pt x="2310714" y="883509"/>
                  <a:pt x="2333368" y="1100953"/>
                  <a:pt x="2508422" y="122949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D5090991-4CC1-443F-9594-39FFEF4172AB}"/>
              </a:ext>
            </a:extLst>
          </p:cNvPr>
          <p:cNvSpPr/>
          <p:nvPr/>
        </p:nvSpPr>
        <p:spPr>
          <a:xfrm>
            <a:off x="8262793" y="3238333"/>
            <a:ext cx="2112158" cy="525426"/>
          </a:xfrm>
          <a:custGeom>
            <a:avLst/>
            <a:gdLst>
              <a:gd name="connsiteX0" fmla="*/ 304747 w 2112158"/>
              <a:gd name="connsiteY0" fmla="*/ 0 h 525426"/>
              <a:gd name="connsiteX1" fmla="*/ 1807411 w 2112158"/>
              <a:gd name="connsiteY1" fmla="*/ 0 h 525426"/>
              <a:gd name="connsiteX2" fmla="*/ 2112158 w 2112158"/>
              <a:gd name="connsiteY2" fmla="*/ 525426 h 525426"/>
              <a:gd name="connsiteX3" fmla="*/ 0 w 2112158"/>
              <a:gd name="connsiteY3" fmla="*/ 525426 h 525426"/>
              <a:gd name="connsiteX4" fmla="*/ 304747 w 2112158"/>
              <a:gd name="connsiteY4" fmla="*/ 0 h 525426"/>
              <a:gd name="connsiteX0" fmla="*/ 304747 w 2112158"/>
              <a:gd name="connsiteY0" fmla="*/ 0 h 525426"/>
              <a:gd name="connsiteX1" fmla="*/ 1807411 w 2112158"/>
              <a:gd name="connsiteY1" fmla="*/ 0 h 525426"/>
              <a:gd name="connsiteX2" fmla="*/ 2112158 w 2112158"/>
              <a:gd name="connsiteY2" fmla="*/ 525426 h 525426"/>
              <a:gd name="connsiteX3" fmla="*/ 0 w 2112158"/>
              <a:gd name="connsiteY3" fmla="*/ 525426 h 525426"/>
              <a:gd name="connsiteX4" fmla="*/ 304747 w 2112158"/>
              <a:gd name="connsiteY4" fmla="*/ 0 h 525426"/>
              <a:gd name="connsiteX0" fmla="*/ 304747 w 2112158"/>
              <a:gd name="connsiteY0" fmla="*/ 0 h 525426"/>
              <a:gd name="connsiteX1" fmla="*/ 1807411 w 2112158"/>
              <a:gd name="connsiteY1" fmla="*/ 0 h 525426"/>
              <a:gd name="connsiteX2" fmla="*/ 2112158 w 2112158"/>
              <a:gd name="connsiteY2" fmla="*/ 525426 h 525426"/>
              <a:gd name="connsiteX3" fmla="*/ 0 w 2112158"/>
              <a:gd name="connsiteY3" fmla="*/ 525426 h 525426"/>
              <a:gd name="connsiteX4" fmla="*/ 304747 w 2112158"/>
              <a:gd name="connsiteY4" fmla="*/ 0 h 525426"/>
              <a:gd name="connsiteX0" fmla="*/ 304747 w 2112158"/>
              <a:gd name="connsiteY0" fmla="*/ 0 h 525426"/>
              <a:gd name="connsiteX1" fmla="*/ 1807411 w 2112158"/>
              <a:gd name="connsiteY1" fmla="*/ 0 h 525426"/>
              <a:gd name="connsiteX2" fmla="*/ 2112158 w 2112158"/>
              <a:gd name="connsiteY2" fmla="*/ 525426 h 525426"/>
              <a:gd name="connsiteX3" fmla="*/ 0 w 2112158"/>
              <a:gd name="connsiteY3" fmla="*/ 525426 h 525426"/>
              <a:gd name="connsiteX4" fmla="*/ 304747 w 2112158"/>
              <a:gd name="connsiteY4" fmla="*/ 0 h 525426"/>
              <a:gd name="connsiteX0" fmla="*/ 304747 w 2112158"/>
              <a:gd name="connsiteY0" fmla="*/ 0 h 525426"/>
              <a:gd name="connsiteX1" fmla="*/ 1807411 w 2112158"/>
              <a:gd name="connsiteY1" fmla="*/ 0 h 525426"/>
              <a:gd name="connsiteX2" fmla="*/ 2112158 w 2112158"/>
              <a:gd name="connsiteY2" fmla="*/ 525426 h 525426"/>
              <a:gd name="connsiteX3" fmla="*/ 0 w 2112158"/>
              <a:gd name="connsiteY3" fmla="*/ 525426 h 525426"/>
              <a:gd name="connsiteX4" fmla="*/ 304747 w 2112158"/>
              <a:gd name="connsiteY4" fmla="*/ 0 h 52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2158" h="525426">
                <a:moveTo>
                  <a:pt x="304747" y="0"/>
                </a:moveTo>
                <a:cubicBezTo>
                  <a:pt x="816268" y="85060"/>
                  <a:pt x="1306523" y="0"/>
                  <a:pt x="1807411" y="0"/>
                </a:cubicBezTo>
                <a:cubicBezTo>
                  <a:pt x="1908993" y="175142"/>
                  <a:pt x="1914883" y="392814"/>
                  <a:pt x="2112158" y="525426"/>
                </a:cubicBezTo>
                <a:lnTo>
                  <a:pt x="0" y="525426"/>
                </a:lnTo>
                <a:cubicBezTo>
                  <a:pt x="239805" y="382181"/>
                  <a:pt x="203165" y="175142"/>
                  <a:pt x="304747" y="0"/>
                </a:cubicBez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2A41E6F7-2A95-447B-8821-29E34F905AA5}"/>
              </a:ext>
            </a:extLst>
          </p:cNvPr>
          <p:cNvSpPr/>
          <p:nvPr/>
        </p:nvSpPr>
        <p:spPr>
          <a:xfrm>
            <a:off x="7844299" y="3955025"/>
            <a:ext cx="3558746" cy="1594022"/>
          </a:xfrm>
          <a:custGeom>
            <a:avLst/>
            <a:gdLst>
              <a:gd name="connsiteX0" fmla="*/ 3558746 w 3558746"/>
              <a:gd name="connsiteY0" fmla="*/ 1594022 h 1594022"/>
              <a:gd name="connsiteX1" fmla="*/ 0 w 3558746"/>
              <a:gd name="connsiteY1" fmla="*/ 525162 h 1594022"/>
              <a:gd name="connsiteX2" fmla="*/ 308919 w 3558746"/>
              <a:gd name="connsiteY2" fmla="*/ 0 h 1594022"/>
              <a:gd name="connsiteX3" fmla="*/ 3052119 w 3558746"/>
              <a:gd name="connsiteY3" fmla="*/ 716692 h 1594022"/>
              <a:gd name="connsiteX4" fmla="*/ 3558746 w 3558746"/>
              <a:gd name="connsiteY4" fmla="*/ 1594022 h 1594022"/>
              <a:gd name="connsiteX0" fmla="*/ 3558746 w 3558746"/>
              <a:gd name="connsiteY0" fmla="*/ 1594022 h 1594022"/>
              <a:gd name="connsiteX1" fmla="*/ 0 w 3558746"/>
              <a:gd name="connsiteY1" fmla="*/ 525162 h 1594022"/>
              <a:gd name="connsiteX2" fmla="*/ 308919 w 3558746"/>
              <a:gd name="connsiteY2" fmla="*/ 0 h 1594022"/>
              <a:gd name="connsiteX3" fmla="*/ 3052119 w 3558746"/>
              <a:gd name="connsiteY3" fmla="*/ 716692 h 1594022"/>
              <a:gd name="connsiteX4" fmla="*/ 3558746 w 3558746"/>
              <a:gd name="connsiteY4" fmla="*/ 1594022 h 1594022"/>
              <a:gd name="connsiteX0" fmla="*/ 3558746 w 3558746"/>
              <a:gd name="connsiteY0" fmla="*/ 1594022 h 1594022"/>
              <a:gd name="connsiteX1" fmla="*/ 0 w 3558746"/>
              <a:gd name="connsiteY1" fmla="*/ 525162 h 1594022"/>
              <a:gd name="connsiteX2" fmla="*/ 308919 w 3558746"/>
              <a:gd name="connsiteY2" fmla="*/ 0 h 1594022"/>
              <a:gd name="connsiteX3" fmla="*/ 3052119 w 3558746"/>
              <a:gd name="connsiteY3" fmla="*/ 716692 h 1594022"/>
              <a:gd name="connsiteX4" fmla="*/ 3558746 w 3558746"/>
              <a:gd name="connsiteY4" fmla="*/ 1594022 h 1594022"/>
              <a:gd name="connsiteX0" fmla="*/ 3558746 w 3558746"/>
              <a:gd name="connsiteY0" fmla="*/ 1594022 h 1594022"/>
              <a:gd name="connsiteX1" fmla="*/ 0 w 3558746"/>
              <a:gd name="connsiteY1" fmla="*/ 525162 h 1594022"/>
              <a:gd name="connsiteX2" fmla="*/ 308919 w 3558746"/>
              <a:gd name="connsiteY2" fmla="*/ 0 h 1594022"/>
              <a:gd name="connsiteX3" fmla="*/ 3052119 w 3558746"/>
              <a:gd name="connsiteY3" fmla="*/ 716692 h 1594022"/>
              <a:gd name="connsiteX4" fmla="*/ 3558746 w 3558746"/>
              <a:gd name="connsiteY4" fmla="*/ 1594022 h 1594022"/>
              <a:gd name="connsiteX0" fmla="*/ 3558746 w 3558746"/>
              <a:gd name="connsiteY0" fmla="*/ 1594022 h 1594022"/>
              <a:gd name="connsiteX1" fmla="*/ 0 w 3558746"/>
              <a:gd name="connsiteY1" fmla="*/ 525162 h 1594022"/>
              <a:gd name="connsiteX2" fmla="*/ 327969 w 3558746"/>
              <a:gd name="connsiteY2" fmla="*/ 0 h 1594022"/>
              <a:gd name="connsiteX3" fmla="*/ 3052119 w 3558746"/>
              <a:gd name="connsiteY3" fmla="*/ 716692 h 1594022"/>
              <a:gd name="connsiteX4" fmla="*/ 3558746 w 3558746"/>
              <a:gd name="connsiteY4" fmla="*/ 1594022 h 159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8746" h="1594022">
                <a:moveTo>
                  <a:pt x="3558746" y="1594022"/>
                </a:moveTo>
                <a:lnTo>
                  <a:pt x="0" y="525162"/>
                </a:lnTo>
                <a:cubicBezTo>
                  <a:pt x="128373" y="350108"/>
                  <a:pt x="301196" y="219504"/>
                  <a:pt x="327969" y="0"/>
                </a:cubicBezTo>
                <a:lnTo>
                  <a:pt x="3052119" y="716692"/>
                </a:lnTo>
                <a:lnTo>
                  <a:pt x="3558746" y="159402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FFE809CF-61BD-47AE-8D3D-AD48154C60AF}"/>
              </a:ext>
            </a:extLst>
          </p:cNvPr>
          <p:cNvSpPr/>
          <p:nvPr/>
        </p:nvSpPr>
        <p:spPr>
          <a:xfrm>
            <a:off x="7847042" y="3919775"/>
            <a:ext cx="2943661" cy="560797"/>
          </a:xfrm>
          <a:custGeom>
            <a:avLst/>
            <a:gdLst>
              <a:gd name="connsiteX0" fmla="*/ 307831 w 2943661"/>
              <a:gd name="connsiteY0" fmla="*/ 0 h 530743"/>
              <a:gd name="connsiteX1" fmla="*/ 2635830 w 2943661"/>
              <a:gd name="connsiteY1" fmla="*/ 0 h 530743"/>
              <a:gd name="connsiteX2" fmla="*/ 2943661 w 2943661"/>
              <a:gd name="connsiteY2" fmla="*/ 530743 h 530743"/>
              <a:gd name="connsiteX3" fmla="*/ 0 w 2943661"/>
              <a:gd name="connsiteY3" fmla="*/ 530743 h 530743"/>
              <a:gd name="connsiteX4" fmla="*/ 307831 w 2943661"/>
              <a:gd name="connsiteY4" fmla="*/ 0 h 530743"/>
              <a:gd name="connsiteX0" fmla="*/ 307831 w 2943661"/>
              <a:gd name="connsiteY0" fmla="*/ 0 h 530743"/>
              <a:gd name="connsiteX1" fmla="*/ 2635830 w 2943661"/>
              <a:gd name="connsiteY1" fmla="*/ 0 h 530743"/>
              <a:gd name="connsiteX2" fmla="*/ 2943661 w 2943661"/>
              <a:gd name="connsiteY2" fmla="*/ 530743 h 530743"/>
              <a:gd name="connsiteX3" fmla="*/ 0 w 2943661"/>
              <a:gd name="connsiteY3" fmla="*/ 530743 h 530743"/>
              <a:gd name="connsiteX4" fmla="*/ 307831 w 2943661"/>
              <a:gd name="connsiteY4" fmla="*/ 0 h 530743"/>
              <a:gd name="connsiteX0" fmla="*/ 307831 w 2943661"/>
              <a:gd name="connsiteY0" fmla="*/ 0 h 530743"/>
              <a:gd name="connsiteX1" fmla="*/ 2635830 w 2943661"/>
              <a:gd name="connsiteY1" fmla="*/ 0 h 530743"/>
              <a:gd name="connsiteX2" fmla="*/ 2943661 w 2943661"/>
              <a:gd name="connsiteY2" fmla="*/ 530743 h 530743"/>
              <a:gd name="connsiteX3" fmla="*/ 0 w 2943661"/>
              <a:gd name="connsiteY3" fmla="*/ 530743 h 530743"/>
              <a:gd name="connsiteX4" fmla="*/ 307831 w 2943661"/>
              <a:gd name="connsiteY4" fmla="*/ 0 h 530743"/>
              <a:gd name="connsiteX0" fmla="*/ 307831 w 2943661"/>
              <a:gd name="connsiteY0" fmla="*/ 42530 h 573273"/>
              <a:gd name="connsiteX1" fmla="*/ 2635830 w 2943661"/>
              <a:gd name="connsiteY1" fmla="*/ 42530 h 573273"/>
              <a:gd name="connsiteX2" fmla="*/ 2943661 w 2943661"/>
              <a:gd name="connsiteY2" fmla="*/ 573273 h 573273"/>
              <a:gd name="connsiteX3" fmla="*/ 0 w 2943661"/>
              <a:gd name="connsiteY3" fmla="*/ 573273 h 573273"/>
              <a:gd name="connsiteX4" fmla="*/ 307831 w 2943661"/>
              <a:gd name="connsiteY4" fmla="*/ 42530 h 573273"/>
              <a:gd name="connsiteX0" fmla="*/ 307831 w 2943661"/>
              <a:gd name="connsiteY0" fmla="*/ 30054 h 560797"/>
              <a:gd name="connsiteX1" fmla="*/ 2635830 w 2943661"/>
              <a:gd name="connsiteY1" fmla="*/ 30054 h 560797"/>
              <a:gd name="connsiteX2" fmla="*/ 2943661 w 2943661"/>
              <a:gd name="connsiteY2" fmla="*/ 560797 h 560797"/>
              <a:gd name="connsiteX3" fmla="*/ 0 w 2943661"/>
              <a:gd name="connsiteY3" fmla="*/ 560797 h 560797"/>
              <a:gd name="connsiteX4" fmla="*/ 307831 w 2943661"/>
              <a:gd name="connsiteY4" fmla="*/ 30054 h 560797"/>
              <a:gd name="connsiteX0" fmla="*/ 307831 w 2943661"/>
              <a:gd name="connsiteY0" fmla="*/ 30054 h 560797"/>
              <a:gd name="connsiteX1" fmla="*/ 2635830 w 2943661"/>
              <a:gd name="connsiteY1" fmla="*/ 30054 h 560797"/>
              <a:gd name="connsiteX2" fmla="*/ 2943661 w 2943661"/>
              <a:gd name="connsiteY2" fmla="*/ 560797 h 560797"/>
              <a:gd name="connsiteX3" fmla="*/ 0 w 2943661"/>
              <a:gd name="connsiteY3" fmla="*/ 560797 h 560797"/>
              <a:gd name="connsiteX4" fmla="*/ 307831 w 2943661"/>
              <a:gd name="connsiteY4" fmla="*/ 30054 h 560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3661" h="560797">
                <a:moveTo>
                  <a:pt x="307831" y="30054"/>
                </a:moveTo>
                <a:cubicBezTo>
                  <a:pt x="1073198" y="104482"/>
                  <a:pt x="1817300" y="-65639"/>
                  <a:pt x="2635830" y="30054"/>
                </a:cubicBezTo>
                <a:cubicBezTo>
                  <a:pt x="2738440" y="206968"/>
                  <a:pt x="2755991" y="405148"/>
                  <a:pt x="2943661" y="560797"/>
                </a:cubicBezTo>
                <a:cubicBezTo>
                  <a:pt x="1973073" y="475737"/>
                  <a:pt x="981220" y="560797"/>
                  <a:pt x="0" y="560797"/>
                </a:cubicBezTo>
                <a:cubicBezTo>
                  <a:pt x="102610" y="383883"/>
                  <a:pt x="269017" y="228233"/>
                  <a:pt x="307831" y="30054"/>
                </a:cubicBezTo>
                <a:close/>
              </a:path>
            </a:pathLst>
          </a:custGeom>
          <a:solidFill>
            <a:srgbClr val="FEB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4D98A387-FDFC-4ECD-B360-34AEC31E58A8}"/>
              </a:ext>
            </a:extLst>
          </p:cNvPr>
          <p:cNvSpPr/>
          <p:nvPr/>
        </p:nvSpPr>
        <p:spPr>
          <a:xfrm>
            <a:off x="7219562" y="4612814"/>
            <a:ext cx="4198620" cy="949619"/>
          </a:xfrm>
          <a:custGeom>
            <a:avLst/>
            <a:gdLst>
              <a:gd name="connsiteX0" fmla="*/ 519559 w 4198620"/>
              <a:gd name="connsiteY0" fmla="*/ 0 h 895791"/>
              <a:gd name="connsiteX1" fmla="*/ 3679061 w 4198620"/>
              <a:gd name="connsiteY1" fmla="*/ 0 h 895791"/>
              <a:gd name="connsiteX2" fmla="*/ 4198620 w 4198620"/>
              <a:gd name="connsiteY2" fmla="*/ 895791 h 895791"/>
              <a:gd name="connsiteX3" fmla="*/ 0 w 4198620"/>
              <a:gd name="connsiteY3" fmla="*/ 895791 h 895791"/>
              <a:gd name="connsiteX4" fmla="*/ 519559 w 4198620"/>
              <a:gd name="connsiteY4" fmla="*/ 0 h 895791"/>
              <a:gd name="connsiteX0" fmla="*/ 519559 w 4198620"/>
              <a:gd name="connsiteY0" fmla="*/ 0 h 895791"/>
              <a:gd name="connsiteX1" fmla="*/ 3679061 w 4198620"/>
              <a:gd name="connsiteY1" fmla="*/ 0 h 895791"/>
              <a:gd name="connsiteX2" fmla="*/ 4198620 w 4198620"/>
              <a:gd name="connsiteY2" fmla="*/ 895791 h 895791"/>
              <a:gd name="connsiteX3" fmla="*/ 0 w 4198620"/>
              <a:gd name="connsiteY3" fmla="*/ 895791 h 895791"/>
              <a:gd name="connsiteX4" fmla="*/ 519559 w 4198620"/>
              <a:gd name="connsiteY4" fmla="*/ 0 h 895791"/>
              <a:gd name="connsiteX0" fmla="*/ 519559 w 4198620"/>
              <a:gd name="connsiteY0" fmla="*/ 70883 h 966674"/>
              <a:gd name="connsiteX1" fmla="*/ 3679061 w 4198620"/>
              <a:gd name="connsiteY1" fmla="*/ 70883 h 966674"/>
              <a:gd name="connsiteX2" fmla="*/ 4198620 w 4198620"/>
              <a:gd name="connsiteY2" fmla="*/ 966674 h 966674"/>
              <a:gd name="connsiteX3" fmla="*/ 0 w 4198620"/>
              <a:gd name="connsiteY3" fmla="*/ 966674 h 966674"/>
              <a:gd name="connsiteX4" fmla="*/ 519559 w 4198620"/>
              <a:gd name="connsiteY4" fmla="*/ 70883 h 966674"/>
              <a:gd name="connsiteX0" fmla="*/ 519559 w 4198620"/>
              <a:gd name="connsiteY0" fmla="*/ 53828 h 949619"/>
              <a:gd name="connsiteX1" fmla="*/ 3679061 w 4198620"/>
              <a:gd name="connsiteY1" fmla="*/ 53828 h 949619"/>
              <a:gd name="connsiteX2" fmla="*/ 4198620 w 4198620"/>
              <a:gd name="connsiteY2" fmla="*/ 949619 h 949619"/>
              <a:gd name="connsiteX3" fmla="*/ 0 w 4198620"/>
              <a:gd name="connsiteY3" fmla="*/ 949619 h 949619"/>
              <a:gd name="connsiteX4" fmla="*/ 519559 w 4198620"/>
              <a:gd name="connsiteY4" fmla="*/ 53828 h 949619"/>
              <a:gd name="connsiteX0" fmla="*/ 519559 w 4198620"/>
              <a:gd name="connsiteY0" fmla="*/ 53828 h 949619"/>
              <a:gd name="connsiteX1" fmla="*/ 3679061 w 4198620"/>
              <a:gd name="connsiteY1" fmla="*/ 53828 h 949619"/>
              <a:gd name="connsiteX2" fmla="*/ 4198620 w 4198620"/>
              <a:gd name="connsiteY2" fmla="*/ 949619 h 949619"/>
              <a:gd name="connsiteX3" fmla="*/ 0 w 4198620"/>
              <a:gd name="connsiteY3" fmla="*/ 949619 h 949619"/>
              <a:gd name="connsiteX4" fmla="*/ 519559 w 4198620"/>
              <a:gd name="connsiteY4" fmla="*/ 53828 h 94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8620" h="949619">
                <a:moveTo>
                  <a:pt x="519559" y="53828"/>
                </a:moveTo>
                <a:cubicBezTo>
                  <a:pt x="1572726" y="149521"/>
                  <a:pt x="2604629" y="-105660"/>
                  <a:pt x="3679061" y="53828"/>
                </a:cubicBezTo>
                <a:lnTo>
                  <a:pt x="4198620" y="949619"/>
                </a:lnTo>
                <a:cubicBezTo>
                  <a:pt x="2777814" y="747600"/>
                  <a:pt x="1399540" y="949619"/>
                  <a:pt x="0" y="949619"/>
                </a:cubicBezTo>
                <a:cubicBezTo>
                  <a:pt x="258246" y="672287"/>
                  <a:pt x="346373" y="352425"/>
                  <a:pt x="519559" y="53828"/>
                </a:cubicBezTo>
                <a:close/>
              </a:path>
            </a:pathLst>
          </a:custGeom>
          <a:solidFill>
            <a:srgbClr val="3D9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17">
            <a:extLst>
              <a:ext uri="{FF2B5EF4-FFF2-40B4-BE49-F238E27FC236}">
                <a16:creationId xmlns:a16="http://schemas.microsoft.com/office/drawing/2014/main" id="{9C0B2115-E705-4C06-96FC-1A0C157B2114}"/>
              </a:ext>
            </a:extLst>
          </p:cNvPr>
          <p:cNvSpPr/>
          <p:nvPr/>
        </p:nvSpPr>
        <p:spPr>
          <a:xfrm>
            <a:off x="952519" y="1971600"/>
            <a:ext cx="499730" cy="499730"/>
          </a:xfrm>
          <a:prstGeom prst="ellipse">
            <a:avLst/>
          </a:prstGeom>
          <a:solidFill>
            <a:srgbClr val="5B4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TextBox 18">
            <a:extLst>
              <a:ext uri="{FF2B5EF4-FFF2-40B4-BE49-F238E27FC236}">
                <a16:creationId xmlns:a16="http://schemas.microsoft.com/office/drawing/2014/main" id="{776A25EA-0CDD-49F7-942E-A4F503AC28A1}"/>
              </a:ext>
            </a:extLst>
          </p:cNvPr>
          <p:cNvSpPr txBox="1"/>
          <p:nvPr/>
        </p:nvSpPr>
        <p:spPr>
          <a:xfrm>
            <a:off x="1774845" y="1929078"/>
            <a:ext cx="5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讓長笛發出更好的聲音。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8" name="TextBox 20">
            <a:extLst>
              <a:ext uri="{FF2B5EF4-FFF2-40B4-BE49-F238E27FC236}">
                <a16:creationId xmlns:a16="http://schemas.microsoft.com/office/drawing/2014/main" id="{F2E5691E-6F6A-4E75-8D70-54C53B1238CE}"/>
              </a:ext>
            </a:extLst>
          </p:cNvPr>
          <p:cNvSpPr txBox="1"/>
          <p:nvPr/>
        </p:nvSpPr>
        <p:spPr>
          <a:xfrm>
            <a:off x="1774845" y="3722868"/>
            <a:ext cx="5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機器製造的長笛沒有辦法依照每一個人的嘴唇、牙齒等特性去發揮。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id="{64A3B3AD-27EC-42C5-8516-BA62FFF403CC}"/>
              </a:ext>
            </a:extLst>
          </p:cNvPr>
          <p:cNvSpPr/>
          <p:nvPr/>
        </p:nvSpPr>
        <p:spPr>
          <a:xfrm>
            <a:off x="952519" y="3773302"/>
            <a:ext cx="499730" cy="4997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Oval 19">
            <a:extLst>
              <a:ext uri="{FF2B5EF4-FFF2-40B4-BE49-F238E27FC236}">
                <a16:creationId xmlns:a16="http://schemas.microsoft.com/office/drawing/2014/main" id="{04D1865E-B20F-4128-A3DC-4AAE93EB17E0}"/>
              </a:ext>
            </a:extLst>
          </p:cNvPr>
          <p:cNvSpPr/>
          <p:nvPr/>
        </p:nvSpPr>
        <p:spPr>
          <a:xfrm>
            <a:off x="952519" y="2802398"/>
            <a:ext cx="499730" cy="499730"/>
          </a:xfrm>
          <a:prstGeom prst="ellipse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TextBox 22">
            <a:extLst>
              <a:ext uri="{FF2B5EF4-FFF2-40B4-BE49-F238E27FC236}">
                <a16:creationId xmlns:a16="http://schemas.microsoft.com/office/drawing/2014/main" id="{87AB4DF5-7A0B-495A-A8A3-7C3E0341F07D}"/>
              </a:ext>
            </a:extLst>
          </p:cNvPr>
          <p:cNvSpPr txBox="1"/>
          <p:nvPr/>
        </p:nvSpPr>
        <p:spPr>
          <a:xfrm>
            <a:off x="1774845" y="2802398"/>
            <a:ext cx="584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從流體力學的角度去解決長笛製造的問題。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2" name="Oval 23">
            <a:extLst>
              <a:ext uri="{FF2B5EF4-FFF2-40B4-BE49-F238E27FC236}">
                <a16:creationId xmlns:a16="http://schemas.microsoft.com/office/drawing/2014/main" id="{4A170EF5-5964-4B7D-BC47-3467AB1AFD00}"/>
              </a:ext>
            </a:extLst>
          </p:cNvPr>
          <p:cNvSpPr/>
          <p:nvPr/>
        </p:nvSpPr>
        <p:spPr>
          <a:xfrm>
            <a:off x="952519" y="4587893"/>
            <a:ext cx="499730" cy="499730"/>
          </a:xfrm>
          <a:prstGeom prst="ellipse">
            <a:avLst/>
          </a:prstGeom>
          <a:solidFill>
            <a:srgbClr val="3D9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24">
            <a:extLst>
              <a:ext uri="{FF2B5EF4-FFF2-40B4-BE49-F238E27FC236}">
                <a16:creationId xmlns:a16="http://schemas.microsoft.com/office/drawing/2014/main" id="{5AE82EB0-F80A-4F2F-B7A0-2A7D17D61661}"/>
              </a:ext>
            </a:extLst>
          </p:cNvPr>
          <p:cNvSpPr txBox="1"/>
          <p:nvPr/>
        </p:nvSpPr>
        <p:spPr>
          <a:xfrm>
            <a:off x="1774845" y="4672124"/>
            <a:ext cx="5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致力於為台灣製造一把好的長笛。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61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9400" y="973930"/>
            <a:ext cx="5207000" cy="1807370"/>
          </a:xfrm>
        </p:spPr>
        <p:txBody>
          <a:bodyPr/>
          <a:lstStyle/>
          <a:p>
            <a:r>
              <a:rPr lang="en-US" altLang="zh-CN" dirty="0"/>
              <a:t>THREE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114804" y="2612495"/>
            <a:ext cx="2552700" cy="480131"/>
          </a:xfrm>
        </p:spPr>
        <p:txBody>
          <a:bodyPr/>
          <a:lstStyle/>
          <a:p>
            <a:r>
              <a:rPr lang="zh-TW" altLang="en-US" dirty="0"/>
              <a:t>長笛基本要件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34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4000" dirty="0"/>
              <a:t>THREE</a:t>
            </a:r>
            <a:r>
              <a:rPr kumimoji="1" lang="zh-CN" altLang="en-US" sz="4000" dirty="0"/>
              <a:t> </a:t>
            </a:r>
            <a:r>
              <a:rPr kumimoji="1" lang="zh-TW" altLang="en-US" sz="4000" dirty="0"/>
              <a:t>長笛基本要件</a:t>
            </a:r>
            <a:endParaRPr kumimoji="1" lang="zh-CN" altLang="en-US" sz="4000" dirty="0"/>
          </a:p>
        </p:txBody>
      </p:sp>
      <p:grpSp>
        <p:nvGrpSpPr>
          <p:cNvPr id="25" name="Group 88">
            <a:extLst>
              <a:ext uri="{FF2B5EF4-FFF2-40B4-BE49-F238E27FC236}">
                <a16:creationId xmlns:a16="http://schemas.microsoft.com/office/drawing/2014/main" id="{73C7295A-CB5B-452F-B07A-ADB8E1538EA4}"/>
              </a:ext>
            </a:extLst>
          </p:cNvPr>
          <p:cNvGrpSpPr/>
          <p:nvPr/>
        </p:nvGrpSpPr>
        <p:grpSpPr>
          <a:xfrm>
            <a:off x="7151922" y="1773592"/>
            <a:ext cx="4498506" cy="4317936"/>
            <a:chOff x="3359020" y="1758340"/>
            <a:chExt cx="4498506" cy="4317936"/>
          </a:xfrm>
        </p:grpSpPr>
        <p:sp>
          <p:nvSpPr>
            <p:cNvPr id="26" name="Freeform 42">
              <a:extLst>
                <a:ext uri="{FF2B5EF4-FFF2-40B4-BE49-F238E27FC236}">
                  <a16:creationId xmlns:a16="http://schemas.microsoft.com/office/drawing/2014/main" id="{300B264A-5034-4A00-8708-3FA5AFA00020}"/>
                </a:ext>
              </a:extLst>
            </p:cNvPr>
            <p:cNvSpPr/>
            <p:nvPr/>
          </p:nvSpPr>
          <p:spPr>
            <a:xfrm>
              <a:off x="3361724" y="1761048"/>
              <a:ext cx="446314" cy="2242457"/>
            </a:xfrm>
            <a:custGeom>
              <a:avLst/>
              <a:gdLst>
                <a:gd name="connsiteX0" fmla="*/ 446314 w 446314"/>
                <a:gd name="connsiteY0" fmla="*/ 0 h 2242457"/>
                <a:gd name="connsiteX1" fmla="*/ 446314 w 446314"/>
                <a:gd name="connsiteY1" fmla="*/ 5410 h 2242457"/>
                <a:gd name="connsiteX2" fmla="*/ 2721 w 446314"/>
                <a:gd name="connsiteY2" fmla="*/ 446313 h 2242457"/>
                <a:gd name="connsiteX3" fmla="*/ 446314 w 446314"/>
                <a:gd name="connsiteY3" fmla="*/ 446313 h 2242457"/>
                <a:gd name="connsiteX4" fmla="*/ 446314 w 446314"/>
                <a:gd name="connsiteY4" fmla="*/ 1796142 h 2242457"/>
                <a:gd name="connsiteX5" fmla="*/ 2721 w 446314"/>
                <a:gd name="connsiteY5" fmla="*/ 1796142 h 2242457"/>
                <a:gd name="connsiteX6" fmla="*/ 2722 w 446314"/>
                <a:gd name="connsiteY6" fmla="*/ 1796143 h 2242457"/>
                <a:gd name="connsiteX7" fmla="*/ 446314 w 446314"/>
                <a:gd name="connsiteY7" fmla="*/ 1796143 h 2242457"/>
                <a:gd name="connsiteX8" fmla="*/ 446314 w 446314"/>
                <a:gd name="connsiteY8" fmla="*/ 2237045 h 2242457"/>
                <a:gd name="connsiteX9" fmla="*/ 446314 w 446314"/>
                <a:gd name="connsiteY9" fmla="*/ 2237046 h 2242457"/>
                <a:gd name="connsiteX10" fmla="*/ 446314 w 446314"/>
                <a:gd name="connsiteY10" fmla="*/ 2242457 h 2242457"/>
                <a:gd name="connsiteX11" fmla="*/ 0 w 446314"/>
                <a:gd name="connsiteY11" fmla="*/ 1793420 h 2242457"/>
                <a:gd name="connsiteX12" fmla="*/ 0 w 446314"/>
                <a:gd name="connsiteY12" fmla="*/ 449037 h 224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6314" h="2242457">
                  <a:moveTo>
                    <a:pt x="446314" y="0"/>
                  </a:moveTo>
                  <a:lnTo>
                    <a:pt x="446314" y="5410"/>
                  </a:lnTo>
                  <a:lnTo>
                    <a:pt x="2721" y="446313"/>
                  </a:lnTo>
                  <a:lnTo>
                    <a:pt x="446314" y="446313"/>
                  </a:lnTo>
                  <a:lnTo>
                    <a:pt x="446314" y="1796142"/>
                  </a:lnTo>
                  <a:lnTo>
                    <a:pt x="2721" y="1796142"/>
                  </a:lnTo>
                  <a:lnTo>
                    <a:pt x="2722" y="1796143"/>
                  </a:lnTo>
                  <a:lnTo>
                    <a:pt x="446314" y="1796143"/>
                  </a:lnTo>
                  <a:lnTo>
                    <a:pt x="446314" y="2237045"/>
                  </a:lnTo>
                  <a:lnTo>
                    <a:pt x="446314" y="2237046"/>
                  </a:lnTo>
                  <a:lnTo>
                    <a:pt x="446314" y="2242457"/>
                  </a:lnTo>
                  <a:lnTo>
                    <a:pt x="0" y="1793420"/>
                  </a:lnTo>
                  <a:lnTo>
                    <a:pt x="0" y="449037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70F7D1CE-57D1-4202-9F0E-B6A62C3295D1}"/>
                </a:ext>
              </a:extLst>
            </p:cNvPr>
            <p:cNvSpPr/>
            <p:nvPr/>
          </p:nvSpPr>
          <p:spPr>
            <a:xfrm>
              <a:off x="3364446" y="1761047"/>
              <a:ext cx="1796143" cy="446315"/>
            </a:xfrm>
            <a:custGeom>
              <a:avLst/>
              <a:gdLst>
                <a:gd name="connsiteX0" fmla="*/ 449037 w 1796143"/>
                <a:gd name="connsiteY0" fmla="*/ 0 h 446315"/>
                <a:gd name="connsiteX1" fmla="*/ 1793420 w 1796143"/>
                <a:gd name="connsiteY1" fmla="*/ 0 h 446315"/>
                <a:gd name="connsiteX2" fmla="*/ 1796143 w 1796143"/>
                <a:gd name="connsiteY2" fmla="*/ 2707 h 446315"/>
                <a:gd name="connsiteX3" fmla="*/ 1796143 w 1796143"/>
                <a:gd name="connsiteY3" fmla="*/ 446314 h 446315"/>
                <a:gd name="connsiteX4" fmla="*/ 443593 w 1796143"/>
                <a:gd name="connsiteY4" fmla="*/ 446314 h 446315"/>
                <a:gd name="connsiteX5" fmla="*/ 443593 w 1796143"/>
                <a:gd name="connsiteY5" fmla="*/ 446315 h 446315"/>
                <a:gd name="connsiteX6" fmla="*/ 0 w 1796143"/>
                <a:gd name="connsiteY6" fmla="*/ 446315 h 446315"/>
                <a:gd name="connsiteX7" fmla="*/ 443593 w 1796143"/>
                <a:gd name="connsiteY7" fmla="*/ 5412 h 446315"/>
                <a:gd name="connsiteX8" fmla="*/ 443593 w 1796143"/>
                <a:gd name="connsiteY8" fmla="*/ 5411 h 44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6143" h="446315">
                  <a:moveTo>
                    <a:pt x="449037" y="0"/>
                  </a:moveTo>
                  <a:lnTo>
                    <a:pt x="1793420" y="0"/>
                  </a:lnTo>
                  <a:lnTo>
                    <a:pt x="1796143" y="2707"/>
                  </a:lnTo>
                  <a:lnTo>
                    <a:pt x="1796143" y="446314"/>
                  </a:lnTo>
                  <a:lnTo>
                    <a:pt x="443593" y="446314"/>
                  </a:lnTo>
                  <a:lnTo>
                    <a:pt x="443593" y="446315"/>
                  </a:lnTo>
                  <a:lnTo>
                    <a:pt x="0" y="446315"/>
                  </a:lnTo>
                  <a:lnTo>
                    <a:pt x="443593" y="5412"/>
                  </a:lnTo>
                  <a:lnTo>
                    <a:pt x="443593" y="5411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F347B45-2E6E-40AB-857F-2E26C60B9F17}"/>
                </a:ext>
              </a:extLst>
            </p:cNvPr>
            <p:cNvSpPr/>
            <p:nvPr/>
          </p:nvSpPr>
          <p:spPr>
            <a:xfrm>
              <a:off x="5160589" y="1761047"/>
              <a:ext cx="222479" cy="223836"/>
            </a:xfrm>
            <a:custGeom>
              <a:avLst/>
              <a:gdLst>
                <a:gd name="connsiteX0" fmla="*/ 0 w 222479"/>
                <a:gd name="connsiteY0" fmla="*/ 0 h 223836"/>
                <a:gd name="connsiteX1" fmla="*/ 222479 w 222479"/>
                <a:gd name="connsiteY1" fmla="*/ 223836 h 223836"/>
                <a:gd name="connsiteX2" fmla="*/ 0 w 222479"/>
                <a:gd name="connsiteY2" fmla="*/ 2707 h 223836"/>
                <a:gd name="connsiteX3" fmla="*/ 0 w 222479"/>
                <a:gd name="connsiteY3" fmla="*/ 0 h 223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79" h="223836">
                  <a:moveTo>
                    <a:pt x="0" y="0"/>
                  </a:moveTo>
                  <a:lnTo>
                    <a:pt x="222479" y="223836"/>
                  </a:lnTo>
                  <a:lnTo>
                    <a:pt x="0" y="2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FD5E010C-8B00-4C69-A567-17E7CF7498D3}"/>
                </a:ext>
              </a:extLst>
            </p:cNvPr>
            <p:cNvSpPr/>
            <p:nvPr/>
          </p:nvSpPr>
          <p:spPr>
            <a:xfrm>
              <a:off x="5383068" y="1984883"/>
              <a:ext cx="223835" cy="222478"/>
            </a:xfrm>
            <a:custGeom>
              <a:avLst/>
              <a:gdLst>
                <a:gd name="connsiteX0" fmla="*/ 0 w 223835"/>
                <a:gd name="connsiteY0" fmla="*/ 0 h 222478"/>
                <a:gd name="connsiteX1" fmla="*/ 223835 w 223835"/>
                <a:gd name="connsiteY1" fmla="*/ 222478 h 222478"/>
                <a:gd name="connsiteX2" fmla="*/ 221129 w 223835"/>
                <a:gd name="connsiteY2" fmla="*/ 222478 h 222478"/>
                <a:gd name="connsiteX3" fmla="*/ 0 w 223835"/>
                <a:gd name="connsiteY3" fmla="*/ 0 h 22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5" h="222478">
                  <a:moveTo>
                    <a:pt x="0" y="0"/>
                  </a:moveTo>
                  <a:lnTo>
                    <a:pt x="223835" y="222478"/>
                  </a:lnTo>
                  <a:lnTo>
                    <a:pt x="221129" y="222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48F1151B-41B2-4C72-BB1C-E6B9549D99E1}"/>
                </a:ext>
              </a:extLst>
            </p:cNvPr>
            <p:cNvSpPr/>
            <p:nvPr/>
          </p:nvSpPr>
          <p:spPr>
            <a:xfrm>
              <a:off x="5383068" y="3557191"/>
              <a:ext cx="223835" cy="222479"/>
            </a:xfrm>
            <a:custGeom>
              <a:avLst/>
              <a:gdLst>
                <a:gd name="connsiteX0" fmla="*/ 221129 w 223835"/>
                <a:gd name="connsiteY0" fmla="*/ 0 h 222479"/>
                <a:gd name="connsiteX1" fmla="*/ 223835 w 223835"/>
                <a:gd name="connsiteY1" fmla="*/ 0 h 222479"/>
                <a:gd name="connsiteX2" fmla="*/ 0 w 223835"/>
                <a:gd name="connsiteY2" fmla="*/ 222479 h 222479"/>
                <a:gd name="connsiteX3" fmla="*/ 221129 w 223835"/>
                <a:gd name="connsiteY3" fmla="*/ 0 h 22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5" h="222479">
                  <a:moveTo>
                    <a:pt x="221129" y="0"/>
                  </a:moveTo>
                  <a:lnTo>
                    <a:pt x="223835" y="0"/>
                  </a:lnTo>
                  <a:lnTo>
                    <a:pt x="0" y="222479"/>
                  </a:lnTo>
                  <a:lnTo>
                    <a:pt x="221129" y="0"/>
                  </a:lnTo>
                  <a:close/>
                </a:path>
              </a:pathLst>
            </a:custGeom>
            <a:solidFill>
              <a:srgbClr val="B73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24387B4-6180-4A6E-A42C-B2E7FF0BF15D}"/>
                </a:ext>
              </a:extLst>
            </p:cNvPr>
            <p:cNvSpPr/>
            <p:nvPr/>
          </p:nvSpPr>
          <p:spPr>
            <a:xfrm>
              <a:off x="5160589" y="3779670"/>
              <a:ext cx="222479" cy="223835"/>
            </a:xfrm>
            <a:custGeom>
              <a:avLst/>
              <a:gdLst>
                <a:gd name="connsiteX0" fmla="*/ 222479 w 222479"/>
                <a:gd name="connsiteY0" fmla="*/ 0 h 223835"/>
                <a:gd name="connsiteX1" fmla="*/ 0 w 222479"/>
                <a:gd name="connsiteY1" fmla="*/ 223835 h 223835"/>
                <a:gd name="connsiteX2" fmla="*/ 0 w 222479"/>
                <a:gd name="connsiteY2" fmla="*/ 221129 h 223835"/>
                <a:gd name="connsiteX3" fmla="*/ 222479 w 222479"/>
                <a:gd name="connsiteY3" fmla="*/ 0 h 22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79" h="223835">
                  <a:moveTo>
                    <a:pt x="222479" y="0"/>
                  </a:moveTo>
                  <a:lnTo>
                    <a:pt x="0" y="223835"/>
                  </a:lnTo>
                  <a:lnTo>
                    <a:pt x="0" y="221129"/>
                  </a:lnTo>
                  <a:lnTo>
                    <a:pt x="222479" y="0"/>
                  </a:lnTo>
                  <a:close/>
                </a:path>
              </a:pathLst>
            </a:custGeom>
            <a:solidFill>
              <a:srgbClr val="B73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5">
              <a:extLst>
                <a:ext uri="{FF2B5EF4-FFF2-40B4-BE49-F238E27FC236}">
                  <a16:creationId xmlns:a16="http://schemas.microsoft.com/office/drawing/2014/main" id="{9264E577-0B78-4246-8592-51C9A45BA7A7}"/>
                </a:ext>
              </a:extLst>
            </p:cNvPr>
            <p:cNvSpPr/>
            <p:nvPr/>
          </p:nvSpPr>
          <p:spPr>
            <a:xfrm flipH="1">
              <a:off x="5045261" y="1758340"/>
              <a:ext cx="116681" cy="446314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6">
              <a:extLst>
                <a:ext uri="{FF2B5EF4-FFF2-40B4-BE49-F238E27FC236}">
                  <a16:creationId xmlns:a16="http://schemas.microsoft.com/office/drawing/2014/main" id="{BFB62458-922F-42BB-8DC3-86DB47D965DD}"/>
                </a:ext>
              </a:extLst>
            </p:cNvPr>
            <p:cNvSpPr/>
            <p:nvPr/>
          </p:nvSpPr>
          <p:spPr>
            <a:xfrm rot="5400000" flipH="1">
              <a:off x="5325405" y="3272984"/>
              <a:ext cx="116681" cy="446314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7">
              <a:extLst>
                <a:ext uri="{FF2B5EF4-FFF2-40B4-BE49-F238E27FC236}">
                  <a16:creationId xmlns:a16="http://schemas.microsoft.com/office/drawing/2014/main" id="{4018804B-D98F-43FF-8490-A82660A5AEA3}"/>
                </a:ext>
              </a:extLst>
            </p:cNvPr>
            <p:cNvSpPr/>
            <p:nvPr/>
          </p:nvSpPr>
          <p:spPr>
            <a:xfrm rot="16200000" flipH="1">
              <a:off x="3523836" y="2039838"/>
              <a:ext cx="116681" cy="446314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Triangle 38">
              <a:extLst>
                <a:ext uri="{FF2B5EF4-FFF2-40B4-BE49-F238E27FC236}">
                  <a16:creationId xmlns:a16="http://schemas.microsoft.com/office/drawing/2014/main" id="{316A2158-1B52-42E1-9ACA-636A19AA6A51}"/>
                </a:ext>
              </a:extLst>
            </p:cNvPr>
            <p:cNvSpPr/>
            <p:nvPr/>
          </p:nvSpPr>
          <p:spPr>
            <a:xfrm flipV="1">
              <a:off x="3808039" y="3559898"/>
              <a:ext cx="116681" cy="446314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85">
              <a:extLst>
                <a:ext uri="{FF2B5EF4-FFF2-40B4-BE49-F238E27FC236}">
                  <a16:creationId xmlns:a16="http://schemas.microsoft.com/office/drawing/2014/main" id="{C9635808-AD98-4B74-BF0F-8633B505EE7E}"/>
                </a:ext>
              </a:extLst>
            </p:cNvPr>
            <p:cNvSpPr/>
            <p:nvPr/>
          </p:nvSpPr>
          <p:spPr>
            <a:xfrm>
              <a:off x="5160589" y="2827688"/>
              <a:ext cx="446314" cy="446314"/>
            </a:xfrm>
            <a:custGeom>
              <a:avLst/>
              <a:gdLst>
                <a:gd name="connsiteX0" fmla="*/ 0 w 446314"/>
                <a:gd name="connsiteY0" fmla="*/ 0 h 446314"/>
                <a:gd name="connsiteX1" fmla="*/ 446314 w 446314"/>
                <a:gd name="connsiteY1" fmla="*/ 0 h 446314"/>
                <a:gd name="connsiteX2" fmla="*/ 446314 w 446314"/>
                <a:gd name="connsiteY2" fmla="*/ 446314 h 446314"/>
                <a:gd name="connsiteX3" fmla="*/ 0 w 446314"/>
                <a:gd name="connsiteY3" fmla="*/ 446314 h 446314"/>
                <a:gd name="connsiteX4" fmla="*/ 0 w 446314"/>
                <a:gd name="connsiteY4" fmla="*/ 0 h 44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314" h="446314">
                  <a:moveTo>
                    <a:pt x="0" y="0"/>
                  </a:moveTo>
                  <a:lnTo>
                    <a:pt x="446314" y="0"/>
                  </a:lnTo>
                  <a:lnTo>
                    <a:pt x="446314" y="446314"/>
                  </a:lnTo>
                  <a:lnTo>
                    <a:pt x="0" y="44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2949A0FD-B81D-4D05-BE9F-FE4FFB41D965}"/>
                </a:ext>
              </a:extLst>
            </p:cNvPr>
            <p:cNvSpPr/>
            <p:nvPr/>
          </p:nvSpPr>
          <p:spPr>
            <a:xfrm>
              <a:off x="4482274" y="3557190"/>
              <a:ext cx="446314" cy="446314"/>
            </a:xfrm>
            <a:custGeom>
              <a:avLst/>
              <a:gdLst>
                <a:gd name="connsiteX0" fmla="*/ 0 w 446314"/>
                <a:gd name="connsiteY0" fmla="*/ 0 h 446314"/>
                <a:gd name="connsiteX1" fmla="*/ 446314 w 446314"/>
                <a:gd name="connsiteY1" fmla="*/ 0 h 446314"/>
                <a:gd name="connsiteX2" fmla="*/ 446314 w 446314"/>
                <a:gd name="connsiteY2" fmla="*/ 446314 h 446314"/>
                <a:gd name="connsiteX3" fmla="*/ 0 w 446314"/>
                <a:gd name="connsiteY3" fmla="*/ 446314 h 446314"/>
                <a:gd name="connsiteX4" fmla="*/ 0 w 446314"/>
                <a:gd name="connsiteY4" fmla="*/ 0 h 44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314" h="446314">
                  <a:moveTo>
                    <a:pt x="0" y="0"/>
                  </a:moveTo>
                  <a:lnTo>
                    <a:pt x="446314" y="0"/>
                  </a:lnTo>
                  <a:lnTo>
                    <a:pt x="446314" y="446314"/>
                  </a:lnTo>
                  <a:lnTo>
                    <a:pt x="0" y="44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2">
              <a:extLst>
                <a:ext uri="{FF2B5EF4-FFF2-40B4-BE49-F238E27FC236}">
                  <a16:creationId xmlns:a16="http://schemas.microsoft.com/office/drawing/2014/main" id="{A747D30E-E7AA-49C1-A2E9-ED99D9942EB9}"/>
                </a:ext>
              </a:extLst>
            </p:cNvPr>
            <p:cNvSpPr/>
            <p:nvPr/>
          </p:nvSpPr>
          <p:spPr>
            <a:xfrm>
              <a:off x="6281139" y="3831111"/>
              <a:ext cx="446314" cy="446314"/>
            </a:xfrm>
            <a:custGeom>
              <a:avLst/>
              <a:gdLst>
                <a:gd name="connsiteX0" fmla="*/ 0 w 446314"/>
                <a:gd name="connsiteY0" fmla="*/ 0 h 446314"/>
                <a:gd name="connsiteX1" fmla="*/ 446314 w 446314"/>
                <a:gd name="connsiteY1" fmla="*/ 0 h 446314"/>
                <a:gd name="connsiteX2" fmla="*/ 446314 w 446314"/>
                <a:gd name="connsiteY2" fmla="*/ 446314 h 446314"/>
                <a:gd name="connsiteX3" fmla="*/ 0 w 446314"/>
                <a:gd name="connsiteY3" fmla="*/ 446314 h 446314"/>
                <a:gd name="connsiteX4" fmla="*/ 0 w 446314"/>
                <a:gd name="connsiteY4" fmla="*/ 0 h 44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314" h="446314">
                  <a:moveTo>
                    <a:pt x="0" y="0"/>
                  </a:moveTo>
                  <a:lnTo>
                    <a:pt x="446314" y="0"/>
                  </a:lnTo>
                  <a:lnTo>
                    <a:pt x="446314" y="446314"/>
                  </a:lnTo>
                  <a:lnTo>
                    <a:pt x="0" y="44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F6105D4E-6F76-48DD-9DEB-2A7443FA1708}"/>
                </a:ext>
              </a:extLst>
            </p:cNvPr>
            <p:cNvSpPr/>
            <p:nvPr/>
          </p:nvSpPr>
          <p:spPr>
            <a:xfrm>
              <a:off x="5612347" y="4623831"/>
              <a:ext cx="446314" cy="446314"/>
            </a:xfrm>
            <a:custGeom>
              <a:avLst/>
              <a:gdLst>
                <a:gd name="connsiteX0" fmla="*/ 0 w 446314"/>
                <a:gd name="connsiteY0" fmla="*/ 0 h 446314"/>
                <a:gd name="connsiteX1" fmla="*/ 446314 w 446314"/>
                <a:gd name="connsiteY1" fmla="*/ 0 h 446314"/>
                <a:gd name="connsiteX2" fmla="*/ 446314 w 446314"/>
                <a:gd name="connsiteY2" fmla="*/ 446314 h 446314"/>
                <a:gd name="connsiteX3" fmla="*/ 0 w 446314"/>
                <a:gd name="connsiteY3" fmla="*/ 446314 h 446314"/>
                <a:gd name="connsiteX4" fmla="*/ 0 w 446314"/>
                <a:gd name="connsiteY4" fmla="*/ 0 h 44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314" h="446314">
                  <a:moveTo>
                    <a:pt x="0" y="0"/>
                  </a:moveTo>
                  <a:lnTo>
                    <a:pt x="446314" y="0"/>
                  </a:lnTo>
                  <a:lnTo>
                    <a:pt x="446314" y="446314"/>
                  </a:lnTo>
                  <a:lnTo>
                    <a:pt x="0" y="44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FEE369C5-F58E-494F-9754-E59B10347A17}"/>
                </a:ext>
              </a:extLst>
            </p:cNvPr>
            <p:cNvSpPr/>
            <p:nvPr/>
          </p:nvSpPr>
          <p:spPr>
            <a:xfrm>
              <a:off x="5160589" y="1763755"/>
              <a:ext cx="446314" cy="1063933"/>
            </a:xfrm>
            <a:custGeom>
              <a:avLst/>
              <a:gdLst>
                <a:gd name="connsiteX0" fmla="*/ 0 w 446314"/>
                <a:gd name="connsiteY0" fmla="*/ 0 h 1063933"/>
                <a:gd name="connsiteX1" fmla="*/ 222479 w 446314"/>
                <a:gd name="connsiteY1" fmla="*/ 221129 h 1063933"/>
                <a:gd name="connsiteX2" fmla="*/ 443607 w 446314"/>
                <a:gd name="connsiteY2" fmla="*/ 443606 h 1063933"/>
                <a:gd name="connsiteX3" fmla="*/ 443608 w 446314"/>
                <a:gd name="connsiteY3" fmla="*/ 443606 h 1063933"/>
                <a:gd name="connsiteX4" fmla="*/ 446314 w 446314"/>
                <a:gd name="connsiteY4" fmla="*/ 446329 h 1063933"/>
                <a:gd name="connsiteX5" fmla="*/ 446314 w 446314"/>
                <a:gd name="connsiteY5" fmla="*/ 1063933 h 1063933"/>
                <a:gd name="connsiteX6" fmla="*/ 0 w 446314"/>
                <a:gd name="connsiteY6" fmla="*/ 1063933 h 1063933"/>
                <a:gd name="connsiteX7" fmla="*/ 0 w 446314"/>
                <a:gd name="connsiteY7" fmla="*/ 443607 h 1063933"/>
                <a:gd name="connsiteX8" fmla="*/ 0 w 446314"/>
                <a:gd name="connsiteY8" fmla="*/ 443606 h 1063933"/>
                <a:gd name="connsiteX9" fmla="*/ 0 w 446314"/>
                <a:gd name="connsiteY9" fmla="*/ 0 h 106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314" h="1063933">
                  <a:moveTo>
                    <a:pt x="0" y="0"/>
                  </a:moveTo>
                  <a:lnTo>
                    <a:pt x="222479" y="221129"/>
                  </a:lnTo>
                  <a:lnTo>
                    <a:pt x="443607" y="443606"/>
                  </a:lnTo>
                  <a:lnTo>
                    <a:pt x="443608" y="443606"/>
                  </a:lnTo>
                  <a:lnTo>
                    <a:pt x="446314" y="446329"/>
                  </a:lnTo>
                  <a:lnTo>
                    <a:pt x="446314" y="1063933"/>
                  </a:lnTo>
                  <a:lnTo>
                    <a:pt x="0" y="1063933"/>
                  </a:lnTo>
                  <a:lnTo>
                    <a:pt x="0" y="443607"/>
                  </a:lnTo>
                  <a:lnTo>
                    <a:pt x="0" y="443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78">
              <a:extLst>
                <a:ext uri="{FF2B5EF4-FFF2-40B4-BE49-F238E27FC236}">
                  <a16:creationId xmlns:a16="http://schemas.microsoft.com/office/drawing/2014/main" id="{F3C0D07C-3714-48A2-B89D-DB1C2121DCDF}"/>
                </a:ext>
              </a:extLst>
            </p:cNvPr>
            <p:cNvSpPr/>
            <p:nvPr/>
          </p:nvSpPr>
          <p:spPr>
            <a:xfrm>
              <a:off x="4484997" y="2827688"/>
              <a:ext cx="675592" cy="446315"/>
            </a:xfrm>
            <a:custGeom>
              <a:avLst/>
              <a:gdLst>
                <a:gd name="connsiteX0" fmla="*/ 449036 w 675592"/>
                <a:gd name="connsiteY0" fmla="*/ 0 h 446315"/>
                <a:gd name="connsiteX1" fmla="*/ 675592 w 675592"/>
                <a:gd name="connsiteY1" fmla="*/ 0 h 446315"/>
                <a:gd name="connsiteX2" fmla="*/ 675592 w 675592"/>
                <a:gd name="connsiteY2" fmla="*/ 446314 h 446315"/>
                <a:gd name="connsiteX3" fmla="*/ 443592 w 675592"/>
                <a:gd name="connsiteY3" fmla="*/ 446314 h 446315"/>
                <a:gd name="connsiteX4" fmla="*/ 443592 w 675592"/>
                <a:gd name="connsiteY4" fmla="*/ 446315 h 446315"/>
                <a:gd name="connsiteX5" fmla="*/ 443591 w 675592"/>
                <a:gd name="connsiteY5" fmla="*/ 446315 h 446315"/>
                <a:gd name="connsiteX6" fmla="*/ 443591 w 675592"/>
                <a:gd name="connsiteY6" fmla="*/ 446314 h 446315"/>
                <a:gd name="connsiteX7" fmla="*/ 0 w 675592"/>
                <a:gd name="connsiteY7" fmla="*/ 446314 h 446315"/>
                <a:gd name="connsiteX8" fmla="*/ 443592 w 675592"/>
                <a:gd name="connsiteY8" fmla="*/ 5412 h 446315"/>
                <a:gd name="connsiteX9" fmla="*/ 443592 w 675592"/>
                <a:gd name="connsiteY9" fmla="*/ 5411 h 446315"/>
                <a:gd name="connsiteX10" fmla="*/ 449036 w 675592"/>
                <a:gd name="connsiteY10" fmla="*/ 0 h 44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5592" h="446315">
                  <a:moveTo>
                    <a:pt x="449036" y="0"/>
                  </a:moveTo>
                  <a:lnTo>
                    <a:pt x="675592" y="0"/>
                  </a:lnTo>
                  <a:lnTo>
                    <a:pt x="675592" y="446314"/>
                  </a:lnTo>
                  <a:lnTo>
                    <a:pt x="443592" y="446314"/>
                  </a:lnTo>
                  <a:lnTo>
                    <a:pt x="443592" y="446315"/>
                  </a:lnTo>
                  <a:lnTo>
                    <a:pt x="443591" y="446315"/>
                  </a:lnTo>
                  <a:lnTo>
                    <a:pt x="443591" y="446314"/>
                  </a:lnTo>
                  <a:lnTo>
                    <a:pt x="0" y="446314"/>
                  </a:lnTo>
                  <a:lnTo>
                    <a:pt x="443592" y="5412"/>
                  </a:lnTo>
                  <a:lnTo>
                    <a:pt x="443592" y="5411"/>
                  </a:lnTo>
                  <a:lnTo>
                    <a:pt x="449036" y="0"/>
                  </a:lnTo>
                  <a:close/>
                </a:path>
              </a:pathLst>
            </a:cu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77">
              <a:extLst>
                <a:ext uri="{FF2B5EF4-FFF2-40B4-BE49-F238E27FC236}">
                  <a16:creationId xmlns:a16="http://schemas.microsoft.com/office/drawing/2014/main" id="{876DA921-1B7A-421D-8634-46D3E85F1224}"/>
                </a:ext>
              </a:extLst>
            </p:cNvPr>
            <p:cNvSpPr/>
            <p:nvPr/>
          </p:nvSpPr>
          <p:spPr>
            <a:xfrm>
              <a:off x="5606903" y="2827688"/>
              <a:ext cx="1120550" cy="1003423"/>
            </a:xfrm>
            <a:custGeom>
              <a:avLst/>
              <a:gdLst>
                <a:gd name="connsiteX0" fmla="*/ 0 w 1120550"/>
                <a:gd name="connsiteY0" fmla="*/ 0 h 1003423"/>
                <a:gd name="connsiteX1" fmla="*/ 671513 w 1120550"/>
                <a:gd name="connsiteY1" fmla="*/ 0 h 1003423"/>
                <a:gd name="connsiteX2" fmla="*/ 674236 w 1120550"/>
                <a:gd name="connsiteY2" fmla="*/ 2707 h 1003423"/>
                <a:gd name="connsiteX3" fmla="*/ 674236 w 1120550"/>
                <a:gd name="connsiteY3" fmla="*/ 2708 h 1003423"/>
                <a:gd name="connsiteX4" fmla="*/ 896715 w 1120550"/>
                <a:gd name="connsiteY4" fmla="*/ 223837 h 1003423"/>
                <a:gd name="connsiteX5" fmla="*/ 1117843 w 1120550"/>
                <a:gd name="connsiteY5" fmla="*/ 446314 h 1003423"/>
                <a:gd name="connsiteX6" fmla="*/ 1117844 w 1120550"/>
                <a:gd name="connsiteY6" fmla="*/ 446314 h 1003423"/>
                <a:gd name="connsiteX7" fmla="*/ 1120550 w 1120550"/>
                <a:gd name="connsiteY7" fmla="*/ 449037 h 1003423"/>
                <a:gd name="connsiteX8" fmla="*/ 1120550 w 1120550"/>
                <a:gd name="connsiteY8" fmla="*/ 1003423 h 1003423"/>
                <a:gd name="connsiteX9" fmla="*/ 674236 w 1120550"/>
                <a:gd name="connsiteY9" fmla="*/ 1003423 h 1003423"/>
                <a:gd name="connsiteX10" fmla="*/ 674236 w 1120550"/>
                <a:gd name="connsiteY10" fmla="*/ 446315 h 1003423"/>
                <a:gd name="connsiteX11" fmla="*/ 674236 w 1120550"/>
                <a:gd name="connsiteY11" fmla="*/ 446314 h 1003423"/>
                <a:gd name="connsiteX12" fmla="*/ 0 w 1120550"/>
                <a:gd name="connsiteY12" fmla="*/ 446314 h 1003423"/>
                <a:gd name="connsiteX13" fmla="*/ 0 w 1120550"/>
                <a:gd name="connsiteY13" fmla="*/ 0 h 100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0550" h="1003423">
                  <a:moveTo>
                    <a:pt x="0" y="0"/>
                  </a:moveTo>
                  <a:lnTo>
                    <a:pt x="671513" y="0"/>
                  </a:lnTo>
                  <a:lnTo>
                    <a:pt x="674236" y="2707"/>
                  </a:lnTo>
                  <a:lnTo>
                    <a:pt x="674236" y="2708"/>
                  </a:lnTo>
                  <a:lnTo>
                    <a:pt x="896715" y="223837"/>
                  </a:lnTo>
                  <a:lnTo>
                    <a:pt x="1117843" y="446314"/>
                  </a:lnTo>
                  <a:lnTo>
                    <a:pt x="1117844" y="446314"/>
                  </a:lnTo>
                  <a:lnTo>
                    <a:pt x="1120550" y="449037"/>
                  </a:lnTo>
                  <a:lnTo>
                    <a:pt x="1120550" y="1003423"/>
                  </a:lnTo>
                  <a:lnTo>
                    <a:pt x="674236" y="1003423"/>
                  </a:lnTo>
                  <a:lnTo>
                    <a:pt x="674236" y="446315"/>
                  </a:lnTo>
                  <a:lnTo>
                    <a:pt x="674236" y="446314"/>
                  </a:lnTo>
                  <a:lnTo>
                    <a:pt x="0" y="44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76">
              <a:extLst>
                <a:ext uri="{FF2B5EF4-FFF2-40B4-BE49-F238E27FC236}">
                  <a16:creationId xmlns:a16="http://schemas.microsoft.com/office/drawing/2014/main" id="{CFD88F1E-D54E-4219-B1C1-1C6A48FC2E8F}"/>
                </a:ext>
              </a:extLst>
            </p:cNvPr>
            <p:cNvSpPr/>
            <p:nvPr/>
          </p:nvSpPr>
          <p:spPr>
            <a:xfrm>
              <a:off x="4482274" y="2827689"/>
              <a:ext cx="446314" cy="729501"/>
            </a:xfrm>
            <a:custGeom>
              <a:avLst/>
              <a:gdLst>
                <a:gd name="connsiteX0" fmla="*/ 446314 w 446314"/>
                <a:gd name="connsiteY0" fmla="*/ 0 h 729501"/>
                <a:gd name="connsiteX1" fmla="*/ 446314 w 446314"/>
                <a:gd name="connsiteY1" fmla="*/ 5410 h 729501"/>
                <a:gd name="connsiteX2" fmla="*/ 2721 w 446314"/>
                <a:gd name="connsiteY2" fmla="*/ 446313 h 729501"/>
                <a:gd name="connsiteX3" fmla="*/ 2723 w 446314"/>
                <a:gd name="connsiteY3" fmla="*/ 446313 h 729501"/>
                <a:gd name="connsiteX4" fmla="*/ 2722 w 446314"/>
                <a:gd name="connsiteY4" fmla="*/ 446314 h 729501"/>
                <a:gd name="connsiteX5" fmla="*/ 446314 w 446314"/>
                <a:gd name="connsiteY5" fmla="*/ 446314 h 729501"/>
                <a:gd name="connsiteX6" fmla="*/ 446314 w 446314"/>
                <a:gd name="connsiteY6" fmla="*/ 729501 h 729501"/>
                <a:gd name="connsiteX7" fmla="*/ 0 w 446314"/>
                <a:gd name="connsiteY7" fmla="*/ 729501 h 729501"/>
                <a:gd name="connsiteX8" fmla="*/ 0 w 446314"/>
                <a:gd name="connsiteY8" fmla="*/ 449037 h 729501"/>
                <a:gd name="connsiteX9" fmla="*/ 446314 w 446314"/>
                <a:gd name="connsiteY9" fmla="*/ 0 h 72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314" h="729501">
                  <a:moveTo>
                    <a:pt x="446314" y="0"/>
                  </a:moveTo>
                  <a:lnTo>
                    <a:pt x="446314" y="5410"/>
                  </a:lnTo>
                  <a:lnTo>
                    <a:pt x="2721" y="446313"/>
                  </a:lnTo>
                  <a:lnTo>
                    <a:pt x="2723" y="446313"/>
                  </a:lnTo>
                  <a:lnTo>
                    <a:pt x="2722" y="446314"/>
                  </a:lnTo>
                  <a:lnTo>
                    <a:pt x="446314" y="446314"/>
                  </a:lnTo>
                  <a:lnTo>
                    <a:pt x="446314" y="729501"/>
                  </a:lnTo>
                  <a:lnTo>
                    <a:pt x="0" y="729501"/>
                  </a:lnTo>
                  <a:lnTo>
                    <a:pt x="0" y="449037"/>
                  </a:lnTo>
                  <a:lnTo>
                    <a:pt x="446314" y="0"/>
                  </a:lnTo>
                  <a:close/>
                </a:path>
              </a:pathLst>
            </a:cu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75">
              <a:extLst>
                <a:ext uri="{FF2B5EF4-FFF2-40B4-BE49-F238E27FC236}">
                  <a16:creationId xmlns:a16="http://schemas.microsoft.com/office/drawing/2014/main" id="{95369AAA-7597-42C9-BA5F-2A1FD724C406}"/>
                </a:ext>
              </a:extLst>
            </p:cNvPr>
            <p:cNvSpPr/>
            <p:nvPr/>
          </p:nvSpPr>
          <p:spPr>
            <a:xfrm>
              <a:off x="4928588" y="3274002"/>
              <a:ext cx="678315" cy="729502"/>
            </a:xfrm>
            <a:custGeom>
              <a:avLst/>
              <a:gdLst>
                <a:gd name="connsiteX0" fmla="*/ 232001 w 678315"/>
                <a:gd name="connsiteY0" fmla="*/ 0 h 729502"/>
                <a:gd name="connsiteX1" fmla="*/ 678315 w 678315"/>
                <a:gd name="connsiteY1" fmla="*/ 0 h 729502"/>
                <a:gd name="connsiteX2" fmla="*/ 678315 w 678315"/>
                <a:gd name="connsiteY2" fmla="*/ 280465 h 729502"/>
                <a:gd name="connsiteX3" fmla="*/ 675609 w 678315"/>
                <a:gd name="connsiteY3" fmla="*/ 283188 h 729502"/>
                <a:gd name="connsiteX4" fmla="*/ 454480 w 678315"/>
                <a:gd name="connsiteY4" fmla="*/ 505667 h 729502"/>
                <a:gd name="connsiteX5" fmla="*/ 232001 w 678315"/>
                <a:gd name="connsiteY5" fmla="*/ 726796 h 729502"/>
                <a:gd name="connsiteX6" fmla="*/ 229278 w 678315"/>
                <a:gd name="connsiteY6" fmla="*/ 729502 h 729502"/>
                <a:gd name="connsiteX7" fmla="*/ 0 w 678315"/>
                <a:gd name="connsiteY7" fmla="*/ 729502 h 729502"/>
                <a:gd name="connsiteX8" fmla="*/ 0 w 678315"/>
                <a:gd name="connsiteY8" fmla="*/ 283188 h 729502"/>
                <a:gd name="connsiteX9" fmla="*/ 232001 w 678315"/>
                <a:gd name="connsiteY9" fmla="*/ 283188 h 729502"/>
                <a:gd name="connsiteX10" fmla="*/ 232001 w 678315"/>
                <a:gd name="connsiteY10" fmla="*/ 0 h 72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8315" h="729502">
                  <a:moveTo>
                    <a:pt x="232001" y="0"/>
                  </a:moveTo>
                  <a:lnTo>
                    <a:pt x="678315" y="0"/>
                  </a:lnTo>
                  <a:lnTo>
                    <a:pt x="678315" y="280465"/>
                  </a:lnTo>
                  <a:lnTo>
                    <a:pt x="675609" y="283188"/>
                  </a:lnTo>
                  <a:lnTo>
                    <a:pt x="454480" y="505667"/>
                  </a:lnTo>
                  <a:lnTo>
                    <a:pt x="232001" y="726796"/>
                  </a:lnTo>
                  <a:lnTo>
                    <a:pt x="229278" y="729502"/>
                  </a:lnTo>
                  <a:lnTo>
                    <a:pt x="0" y="729502"/>
                  </a:lnTo>
                  <a:lnTo>
                    <a:pt x="0" y="283188"/>
                  </a:lnTo>
                  <a:lnTo>
                    <a:pt x="232001" y="283188"/>
                  </a:lnTo>
                  <a:lnTo>
                    <a:pt x="232001" y="0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4">
              <a:extLst>
                <a:ext uri="{FF2B5EF4-FFF2-40B4-BE49-F238E27FC236}">
                  <a16:creationId xmlns:a16="http://schemas.microsoft.com/office/drawing/2014/main" id="{A2B87F81-1CEC-4202-B447-A94E6CBFA792}"/>
                </a:ext>
              </a:extLst>
            </p:cNvPr>
            <p:cNvSpPr/>
            <p:nvPr/>
          </p:nvSpPr>
          <p:spPr>
            <a:xfrm>
              <a:off x="3808039" y="3557190"/>
              <a:ext cx="674235" cy="446314"/>
            </a:xfrm>
            <a:custGeom>
              <a:avLst/>
              <a:gdLst>
                <a:gd name="connsiteX0" fmla="*/ 0 w 674235"/>
                <a:gd name="connsiteY0" fmla="*/ 0 h 446314"/>
                <a:gd name="connsiteX1" fmla="*/ 674235 w 674235"/>
                <a:gd name="connsiteY1" fmla="*/ 0 h 446314"/>
                <a:gd name="connsiteX2" fmla="*/ 674235 w 674235"/>
                <a:gd name="connsiteY2" fmla="*/ 446314 h 446314"/>
                <a:gd name="connsiteX3" fmla="*/ 5444 w 674235"/>
                <a:gd name="connsiteY3" fmla="*/ 446314 h 446314"/>
                <a:gd name="connsiteX4" fmla="*/ 0 w 674235"/>
                <a:gd name="connsiteY4" fmla="*/ 440903 h 446314"/>
                <a:gd name="connsiteX5" fmla="*/ 0 w 674235"/>
                <a:gd name="connsiteY5" fmla="*/ 0 h 44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4235" h="446314">
                  <a:moveTo>
                    <a:pt x="0" y="0"/>
                  </a:moveTo>
                  <a:lnTo>
                    <a:pt x="674235" y="0"/>
                  </a:lnTo>
                  <a:lnTo>
                    <a:pt x="674235" y="446314"/>
                  </a:lnTo>
                  <a:lnTo>
                    <a:pt x="5444" y="446314"/>
                  </a:lnTo>
                  <a:lnTo>
                    <a:pt x="0" y="440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3">
              <a:extLst>
                <a:ext uri="{FF2B5EF4-FFF2-40B4-BE49-F238E27FC236}">
                  <a16:creationId xmlns:a16="http://schemas.microsoft.com/office/drawing/2014/main" id="{6FD248F2-88B2-4BCC-8BAC-748D7543115B}"/>
                </a:ext>
              </a:extLst>
            </p:cNvPr>
            <p:cNvSpPr/>
            <p:nvPr/>
          </p:nvSpPr>
          <p:spPr>
            <a:xfrm>
              <a:off x="5615070" y="3831111"/>
              <a:ext cx="666069" cy="446315"/>
            </a:xfrm>
            <a:custGeom>
              <a:avLst/>
              <a:gdLst>
                <a:gd name="connsiteX0" fmla="*/ 449036 w 666069"/>
                <a:gd name="connsiteY0" fmla="*/ 0 h 446315"/>
                <a:gd name="connsiteX1" fmla="*/ 666069 w 666069"/>
                <a:gd name="connsiteY1" fmla="*/ 0 h 446315"/>
                <a:gd name="connsiteX2" fmla="*/ 666069 w 666069"/>
                <a:gd name="connsiteY2" fmla="*/ 446314 h 446315"/>
                <a:gd name="connsiteX3" fmla="*/ 443592 w 666069"/>
                <a:gd name="connsiteY3" fmla="*/ 446314 h 446315"/>
                <a:gd name="connsiteX4" fmla="*/ 443592 w 666069"/>
                <a:gd name="connsiteY4" fmla="*/ 446315 h 446315"/>
                <a:gd name="connsiteX5" fmla="*/ 443591 w 666069"/>
                <a:gd name="connsiteY5" fmla="*/ 446315 h 446315"/>
                <a:gd name="connsiteX6" fmla="*/ 443591 w 666069"/>
                <a:gd name="connsiteY6" fmla="*/ 446314 h 446315"/>
                <a:gd name="connsiteX7" fmla="*/ 0 w 666069"/>
                <a:gd name="connsiteY7" fmla="*/ 446314 h 446315"/>
                <a:gd name="connsiteX8" fmla="*/ 443592 w 666069"/>
                <a:gd name="connsiteY8" fmla="*/ 5412 h 446315"/>
                <a:gd name="connsiteX9" fmla="*/ 443592 w 666069"/>
                <a:gd name="connsiteY9" fmla="*/ 5411 h 446315"/>
                <a:gd name="connsiteX10" fmla="*/ 449036 w 666069"/>
                <a:gd name="connsiteY10" fmla="*/ 0 h 44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069" h="446315">
                  <a:moveTo>
                    <a:pt x="449036" y="0"/>
                  </a:moveTo>
                  <a:lnTo>
                    <a:pt x="666069" y="0"/>
                  </a:lnTo>
                  <a:lnTo>
                    <a:pt x="666069" y="446314"/>
                  </a:lnTo>
                  <a:lnTo>
                    <a:pt x="443592" y="446314"/>
                  </a:lnTo>
                  <a:lnTo>
                    <a:pt x="443592" y="446315"/>
                  </a:lnTo>
                  <a:lnTo>
                    <a:pt x="443591" y="446315"/>
                  </a:lnTo>
                  <a:lnTo>
                    <a:pt x="443591" y="446314"/>
                  </a:lnTo>
                  <a:lnTo>
                    <a:pt x="0" y="446314"/>
                  </a:lnTo>
                  <a:lnTo>
                    <a:pt x="443592" y="5412"/>
                  </a:lnTo>
                  <a:lnTo>
                    <a:pt x="443592" y="5411"/>
                  </a:lnTo>
                  <a:lnTo>
                    <a:pt x="449036" y="0"/>
                  </a:lnTo>
                  <a:close/>
                </a:path>
              </a:pathLst>
            </a:custGeom>
            <a:solidFill>
              <a:srgbClr val="FEB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2">
              <a:extLst>
                <a:ext uri="{FF2B5EF4-FFF2-40B4-BE49-F238E27FC236}">
                  <a16:creationId xmlns:a16="http://schemas.microsoft.com/office/drawing/2014/main" id="{B1470272-5B3F-4A63-AFF9-F03DC918D1F6}"/>
                </a:ext>
              </a:extLst>
            </p:cNvPr>
            <p:cNvSpPr/>
            <p:nvPr/>
          </p:nvSpPr>
          <p:spPr>
            <a:xfrm>
              <a:off x="6058662" y="3831111"/>
              <a:ext cx="1798864" cy="2242457"/>
            </a:xfrm>
            <a:custGeom>
              <a:avLst/>
              <a:gdLst>
                <a:gd name="connsiteX0" fmla="*/ 668791 w 1798864"/>
                <a:gd name="connsiteY0" fmla="*/ 0 h 2242457"/>
                <a:gd name="connsiteX1" fmla="*/ 1349827 w 1798864"/>
                <a:gd name="connsiteY1" fmla="*/ 0 h 2242457"/>
                <a:gd name="connsiteX2" fmla="*/ 1352550 w 1798864"/>
                <a:gd name="connsiteY2" fmla="*/ 2707 h 2242457"/>
                <a:gd name="connsiteX3" fmla="*/ 1352550 w 1798864"/>
                <a:gd name="connsiteY3" fmla="*/ 2708 h 2242457"/>
                <a:gd name="connsiteX4" fmla="*/ 1575029 w 1798864"/>
                <a:gd name="connsiteY4" fmla="*/ 223837 h 2242457"/>
                <a:gd name="connsiteX5" fmla="*/ 1796157 w 1798864"/>
                <a:gd name="connsiteY5" fmla="*/ 446314 h 2242457"/>
                <a:gd name="connsiteX6" fmla="*/ 1796158 w 1798864"/>
                <a:gd name="connsiteY6" fmla="*/ 446314 h 2242457"/>
                <a:gd name="connsiteX7" fmla="*/ 1798864 w 1798864"/>
                <a:gd name="connsiteY7" fmla="*/ 449037 h 2242457"/>
                <a:gd name="connsiteX8" fmla="*/ 1798864 w 1798864"/>
                <a:gd name="connsiteY8" fmla="*/ 1793420 h 2242457"/>
                <a:gd name="connsiteX9" fmla="*/ 1796158 w 1798864"/>
                <a:gd name="connsiteY9" fmla="*/ 1796143 h 2242457"/>
                <a:gd name="connsiteX10" fmla="*/ 1575029 w 1798864"/>
                <a:gd name="connsiteY10" fmla="*/ 2018622 h 2242457"/>
                <a:gd name="connsiteX11" fmla="*/ 1352550 w 1798864"/>
                <a:gd name="connsiteY11" fmla="*/ 2239751 h 2242457"/>
                <a:gd name="connsiteX12" fmla="*/ 1349827 w 1798864"/>
                <a:gd name="connsiteY12" fmla="*/ 2242457 h 2242457"/>
                <a:gd name="connsiteX13" fmla="*/ 5444 w 1798864"/>
                <a:gd name="connsiteY13" fmla="*/ 2242457 h 2242457"/>
                <a:gd name="connsiteX14" fmla="*/ 0 w 1798864"/>
                <a:gd name="connsiteY14" fmla="*/ 2237046 h 2242457"/>
                <a:gd name="connsiteX15" fmla="*/ 0 w 1798864"/>
                <a:gd name="connsiteY15" fmla="*/ 1796143 h 2242457"/>
                <a:gd name="connsiteX16" fmla="*/ 1352550 w 1798864"/>
                <a:gd name="connsiteY16" fmla="*/ 1796143 h 2242457"/>
                <a:gd name="connsiteX17" fmla="*/ 1352550 w 1798864"/>
                <a:gd name="connsiteY17" fmla="*/ 446315 h 2242457"/>
                <a:gd name="connsiteX18" fmla="*/ 1352550 w 1798864"/>
                <a:gd name="connsiteY18" fmla="*/ 446314 h 2242457"/>
                <a:gd name="connsiteX19" fmla="*/ 668791 w 1798864"/>
                <a:gd name="connsiteY19" fmla="*/ 446314 h 2242457"/>
                <a:gd name="connsiteX20" fmla="*/ 668791 w 1798864"/>
                <a:gd name="connsiteY20" fmla="*/ 0 h 224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98864" h="2242457">
                  <a:moveTo>
                    <a:pt x="668791" y="0"/>
                  </a:moveTo>
                  <a:lnTo>
                    <a:pt x="1349827" y="0"/>
                  </a:lnTo>
                  <a:lnTo>
                    <a:pt x="1352550" y="2707"/>
                  </a:lnTo>
                  <a:lnTo>
                    <a:pt x="1352550" y="2708"/>
                  </a:lnTo>
                  <a:lnTo>
                    <a:pt x="1575029" y="223837"/>
                  </a:lnTo>
                  <a:lnTo>
                    <a:pt x="1796157" y="446314"/>
                  </a:lnTo>
                  <a:lnTo>
                    <a:pt x="1796158" y="446314"/>
                  </a:lnTo>
                  <a:lnTo>
                    <a:pt x="1798864" y="449037"/>
                  </a:lnTo>
                  <a:lnTo>
                    <a:pt x="1798864" y="1793420"/>
                  </a:lnTo>
                  <a:lnTo>
                    <a:pt x="1796158" y="1796143"/>
                  </a:lnTo>
                  <a:lnTo>
                    <a:pt x="1575029" y="2018622"/>
                  </a:lnTo>
                  <a:lnTo>
                    <a:pt x="1352550" y="2239751"/>
                  </a:lnTo>
                  <a:lnTo>
                    <a:pt x="1349827" y="2242457"/>
                  </a:lnTo>
                  <a:lnTo>
                    <a:pt x="5444" y="2242457"/>
                  </a:lnTo>
                  <a:lnTo>
                    <a:pt x="0" y="2237046"/>
                  </a:lnTo>
                  <a:lnTo>
                    <a:pt x="0" y="1796143"/>
                  </a:lnTo>
                  <a:lnTo>
                    <a:pt x="1352550" y="1796143"/>
                  </a:lnTo>
                  <a:lnTo>
                    <a:pt x="1352550" y="446315"/>
                  </a:lnTo>
                  <a:lnTo>
                    <a:pt x="1352550" y="446314"/>
                  </a:lnTo>
                  <a:lnTo>
                    <a:pt x="668791" y="446314"/>
                  </a:lnTo>
                  <a:lnTo>
                    <a:pt x="668791" y="0"/>
                  </a:lnTo>
                  <a:close/>
                </a:path>
              </a:pathLst>
            </a:custGeom>
            <a:solidFill>
              <a:srgbClr val="FEB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EAF06A77-BF6A-469D-9D07-B992355D3482}"/>
                </a:ext>
              </a:extLst>
            </p:cNvPr>
            <p:cNvSpPr/>
            <p:nvPr/>
          </p:nvSpPr>
          <p:spPr>
            <a:xfrm>
              <a:off x="5612347" y="3831112"/>
              <a:ext cx="446314" cy="792719"/>
            </a:xfrm>
            <a:custGeom>
              <a:avLst/>
              <a:gdLst>
                <a:gd name="connsiteX0" fmla="*/ 446314 w 446314"/>
                <a:gd name="connsiteY0" fmla="*/ 0 h 792719"/>
                <a:gd name="connsiteX1" fmla="*/ 446314 w 446314"/>
                <a:gd name="connsiteY1" fmla="*/ 5410 h 792719"/>
                <a:gd name="connsiteX2" fmla="*/ 2721 w 446314"/>
                <a:gd name="connsiteY2" fmla="*/ 446313 h 792719"/>
                <a:gd name="connsiteX3" fmla="*/ 2723 w 446314"/>
                <a:gd name="connsiteY3" fmla="*/ 446313 h 792719"/>
                <a:gd name="connsiteX4" fmla="*/ 2722 w 446314"/>
                <a:gd name="connsiteY4" fmla="*/ 446314 h 792719"/>
                <a:gd name="connsiteX5" fmla="*/ 446314 w 446314"/>
                <a:gd name="connsiteY5" fmla="*/ 446314 h 792719"/>
                <a:gd name="connsiteX6" fmla="*/ 446314 w 446314"/>
                <a:gd name="connsiteY6" fmla="*/ 792719 h 792719"/>
                <a:gd name="connsiteX7" fmla="*/ 0 w 446314"/>
                <a:gd name="connsiteY7" fmla="*/ 792719 h 792719"/>
                <a:gd name="connsiteX8" fmla="*/ 0 w 446314"/>
                <a:gd name="connsiteY8" fmla="*/ 449037 h 792719"/>
                <a:gd name="connsiteX9" fmla="*/ 446314 w 446314"/>
                <a:gd name="connsiteY9" fmla="*/ 0 h 79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314" h="792719">
                  <a:moveTo>
                    <a:pt x="446314" y="0"/>
                  </a:moveTo>
                  <a:lnTo>
                    <a:pt x="446314" y="5410"/>
                  </a:lnTo>
                  <a:lnTo>
                    <a:pt x="2721" y="446313"/>
                  </a:lnTo>
                  <a:lnTo>
                    <a:pt x="2723" y="446313"/>
                  </a:lnTo>
                  <a:lnTo>
                    <a:pt x="2722" y="446314"/>
                  </a:lnTo>
                  <a:lnTo>
                    <a:pt x="446314" y="446314"/>
                  </a:lnTo>
                  <a:lnTo>
                    <a:pt x="446314" y="792719"/>
                  </a:lnTo>
                  <a:lnTo>
                    <a:pt x="0" y="792719"/>
                  </a:lnTo>
                  <a:lnTo>
                    <a:pt x="0" y="449037"/>
                  </a:lnTo>
                  <a:lnTo>
                    <a:pt x="446314" y="0"/>
                  </a:lnTo>
                  <a:close/>
                </a:path>
              </a:pathLst>
            </a:custGeom>
            <a:solidFill>
              <a:srgbClr val="FEB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8080471-C434-4B66-AD72-F69E7D7DE7BD}"/>
                </a:ext>
              </a:extLst>
            </p:cNvPr>
            <p:cNvSpPr/>
            <p:nvPr/>
          </p:nvSpPr>
          <p:spPr>
            <a:xfrm>
              <a:off x="4482274" y="4003504"/>
              <a:ext cx="446314" cy="1066642"/>
            </a:xfrm>
            <a:custGeom>
              <a:avLst/>
              <a:gdLst>
                <a:gd name="connsiteX0" fmla="*/ 0 w 446314"/>
                <a:gd name="connsiteY0" fmla="*/ 0 h 1066642"/>
                <a:gd name="connsiteX1" fmla="*/ 446314 w 446314"/>
                <a:gd name="connsiteY1" fmla="*/ 0 h 1066642"/>
                <a:gd name="connsiteX2" fmla="*/ 446314 w 446314"/>
                <a:gd name="connsiteY2" fmla="*/ 620327 h 1066642"/>
                <a:gd name="connsiteX3" fmla="*/ 2721 w 446314"/>
                <a:gd name="connsiteY3" fmla="*/ 620327 h 1066642"/>
                <a:gd name="connsiteX4" fmla="*/ 2722 w 446314"/>
                <a:gd name="connsiteY4" fmla="*/ 620328 h 1066642"/>
                <a:gd name="connsiteX5" fmla="*/ 446314 w 446314"/>
                <a:gd name="connsiteY5" fmla="*/ 620328 h 1066642"/>
                <a:gd name="connsiteX6" fmla="*/ 446314 w 446314"/>
                <a:gd name="connsiteY6" fmla="*/ 1061230 h 1066642"/>
                <a:gd name="connsiteX7" fmla="*/ 446314 w 446314"/>
                <a:gd name="connsiteY7" fmla="*/ 1061231 h 1066642"/>
                <a:gd name="connsiteX8" fmla="*/ 446314 w 446314"/>
                <a:gd name="connsiteY8" fmla="*/ 1066642 h 1066642"/>
                <a:gd name="connsiteX9" fmla="*/ 0 w 446314"/>
                <a:gd name="connsiteY9" fmla="*/ 617605 h 1066642"/>
                <a:gd name="connsiteX10" fmla="*/ 0 w 446314"/>
                <a:gd name="connsiteY10" fmla="*/ 0 h 106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6314" h="1066642">
                  <a:moveTo>
                    <a:pt x="0" y="0"/>
                  </a:moveTo>
                  <a:lnTo>
                    <a:pt x="446314" y="0"/>
                  </a:lnTo>
                  <a:lnTo>
                    <a:pt x="446314" y="620327"/>
                  </a:lnTo>
                  <a:lnTo>
                    <a:pt x="2721" y="620327"/>
                  </a:lnTo>
                  <a:lnTo>
                    <a:pt x="2722" y="620328"/>
                  </a:lnTo>
                  <a:lnTo>
                    <a:pt x="446314" y="620328"/>
                  </a:lnTo>
                  <a:lnTo>
                    <a:pt x="446314" y="1061230"/>
                  </a:lnTo>
                  <a:lnTo>
                    <a:pt x="446314" y="1061231"/>
                  </a:lnTo>
                  <a:lnTo>
                    <a:pt x="446314" y="1066642"/>
                  </a:lnTo>
                  <a:lnTo>
                    <a:pt x="0" y="617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9D043E03-0169-48F6-A1C6-FBA414F735E7}"/>
                </a:ext>
              </a:extLst>
            </p:cNvPr>
            <p:cNvSpPr/>
            <p:nvPr/>
          </p:nvSpPr>
          <p:spPr>
            <a:xfrm>
              <a:off x="6058661" y="4277425"/>
              <a:ext cx="668792" cy="792720"/>
            </a:xfrm>
            <a:custGeom>
              <a:avLst/>
              <a:gdLst>
                <a:gd name="connsiteX0" fmla="*/ 222478 w 668792"/>
                <a:gd name="connsiteY0" fmla="*/ 0 h 792720"/>
                <a:gd name="connsiteX1" fmla="*/ 668792 w 668792"/>
                <a:gd name="connsiteY1" fmla="*/ 0 h 792720"/>
                <a:gd name="connsiteX2" fmla="*/ 668792 w 668792"/>
                <a:gd name="connsiteY2" fmla="*/ 343683 h 792720"/>
                <a:gd name="connsiteX3" fmla="*/ 666086 w 668792"/>
                <a:gd name="connsiteY3" fmla="*/ 346406 h 792720"/>
                <a:gd name="connsiteX4" fmla="*/ 444957 w 668792"/>
                <a:gd name="connsiteY4" fmla="*/ 568885 h 792720"/>
                <a:gd name="connsiteX5" fmla="*/ 222478 w 668792"/>
                <a:gd name="connsiteY5" fmla="*/ 790014 h 792720"/>
                <a:gd name="connsiteX6" fmla="*/ 219755 w 668792"/>
                <a:gd name="connsiteY6" fmla="*/ 792720 h 792720"/>
                <a:gd name="connsiteX7" fmla="*/ 0 w 668792"/>
                <a:gd name="connsiteY7" fmla="*/ 792720 h 792720"/>
                <a:gd name="connsiteX8" fmla="*/ 0 w 668792"/>
                <a:gd name="connsiteY8" fmla="*/ 346406 h 792720"/>
                <a:gd name="connsiteX9" fmla="*/ 222478 w 668792"/>
                <a:gd name="connsiteY9" fmla="*/ 346406 h 792720"/>
                <a:gd name="connsiteX10" fmla="*/ 222478 w 668792"/>
                <a:gd name="connsiteY10" fmla="*/ 0 h 79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8792" h="792720">
                  <a:moveTo>
                    <a:pt x="222478" y="0"/>
                  </a:moveTo>
                  <a:lnTo>
                    <a:pt x="668792" y="0"/>
                  </a:lnTo>
                  <a:lnTo>
                    <a:pt x="668792" y="343683"/>
                  </a:lnTo>
                  <a:lnTo>
                    <a:pt x="666086" y="346406"/>
                  </a:lnTo>
                  <a:lnTo>
                    <a:pt x="444957" y="568885"/>
                  </a:lnTo>
                  <a:lnTo>
                    <a:pt x="222478" y="790014"/>
                  </a:lnTo>
                  <a:lnTo>
                    <a:pt x="219755" y="792720"/>
                  </a:lnTo>
                  <a:lnTo>
                    <a:pt x="0" y="792720"/>
                  </a:lnTo>
                  <a:lnTo>
                    <a:pt x="0" y="346406"/>
                  </a:lnTo>
                  <a:lnTo>
                    <a:pt x="222478" y="346406"/>
                  </a:lnTo>
                  <a:lnTo>
                    <a:pt x="222478" y="0"/>
                  </a:lnTo>
                  <a:close/>
                </a:path>
              </a:pathLst>
            </a:cu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68">
              <a:extLst>
                <a:ext uri="{FF2B5EF4-FFF2-40B4-BE49-F238E27FC236}">
                  <a16:creationId xmlns:a16="http://schemas.microsoft.com/office/drawing/2014/main" id="{07575727-4107-442A-A04B-91B7E2D70B2F}"/>
                </a:ext>
              </a:extLst>
            </p:cNvPr>
            <p:cNvSpPr/>
            <p:nvPr/>
          </p:nvSpPr>
          <p:spPr>
            <a:xfrm>
              <a:off x="4928589" y="4623831"/>
              <a:ext cx="683758" cy="446314"/>
            </a:xfrm>
            <a:custGeom>
              <a:avLst/>
              <a:gdLst>
                <a:gd name="connsiteX0" fmla="*/ 0 w 683758"/>
                <a:gd name="connsiteY0" fmla="*/ 0 h 446314"/>
                <a:gd name="connsiteX1" fmla="*/ 683758 w 683758"/>
                <a:gd name="connsiteY1" fmla="*/ 0 h 446314"/>
                <a:gd name="connsiteX2" fmla="*/ 683758 w 683758"/>
                <a:gd name="connsiteY2" fmla="*/ 446314 h 446314"/>
                <a:gd name="connsiteX3" fmla="*/ 5444 w 683758"/>
                <a:gd name="connsiteY3" fmla="*/ 446314 h 446314"/>
                <a:gd name="connsiteX4" fmla="*/ 0 w 683758"/>
                <a:gd name="connsiteY4" fmla="*/ 440903 h 446314"/>
                <a:gd name="connsiteX5" fmla="*/ 0 w 683758"/>
                <a:gd name="connsiteY5" fmla="*/ 0 h 44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758" h="446314">
                  <a:moveTo>
                    <a:pt x="0" y="0"/>
                  </a:moveTo>
                  <a:lnTo>
                    <a:pt x="683758" y="0"/>
                  </a:lnTo>
                  <a:lnTo>
                    <a:pt x="683758" y="446314"/>
                  </a:lnTo>
                  <a:lnTo>
                    <a:pt x="5444" y="446314"/>
                  </a:lnTo>
                  <a:lnTo>
                    <a:pt x="0" y="440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9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575DC7A9-297D-402A-B729-27E6F4683284}"/>
                </a:ext>
              </a:extLst>
            </p:cNvPr>
            <p:cNvSpPr/>
            <p:nvPr/>
          </p:nvSpPr>
          <p:spPr>
            <a:xfrm>
              <a:off x="5612347" y="5070145"/>
              <a:ext cx="446314" cy="1003424"/>
            </a:xfrm>
            <a:custGeom>
              <a:avLst/>
              <a:gdLst>
                <a:gd name="connsiteX0" fmla="*/ 0 w 446314"/>
                <a:gd name="connsiteY0" fmla="*/ 0 h 1003424"/>
                <a:gd name="connsiteX1" fmla="*/ 446314 w 446314"/>
                <a:gd name="connsiteY1" fmla="*/ 0 h 1003424"/>
                <a:gd name="connsiteX2" fmla="*/ 446314 w 446314"/>
                <a:gd name="connsiteY2" fmla="*/ 557109 h 1003424"/>
                <a:gd name="connsiteX3" fmla="*/ 2721 w 446314"/>
                <a:gd name="connsiteY3" fmla="*/ 557109 h 1003424"/>
                <a:gd name="connsiteX4" fmla="*/ 2722 w 446314"/>
                <a:gd name="connsiteY4" fmla="*/ 557110 h 1003424"/>
                <a:gd name="connsiteX5" fmla="*/ 446314 w 446314"/>
                <a:gd name="connsiteY5" fmla="*/ 557110 h 1003424"/>
                <a:gd name="connsiteX6" fmla="*/ 446314 w 446314"/>
                <a:gd name="connsiteY6" fmla="*/ 998012 h 1003424"/>
                <a:gd name="connsiteX7" fmla="*/ 446314 w 446314"/>
                <a:gd name="connsiteY7" fmla="*/ 998013 h 1003424"/>
                <a:gd name="connsiteX8" fmla="*/ 446314 w 446314"/>
                <a:gd name="connsiteY8" fmla="*/ 1003424 h 1003424"/>
                <a:gd name="connsiteX9" fmla="*/ 0 w 446314"/>
                <a:gd name="connsiteY9" fmla="*/ 554387 h 1003424"/>
                <a:gd name="connsiteX10" fmla="*/ 0 w 446314"/>
                <a:gd name="connsiteY10" fmla="*/ 0 h 100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6314" h="1003424">
                  <a:moveTo>
                    <a:pt x="0" y="0"/>
                  </a:moveTo>
                  <a:lnTo>
                    <a:pt x="446314" y="0"/>
                  </a:lnTo>
                  <a:lnTo>
                    <a:pt x="446314" y="557109"/>
                  </a:lnTo>
                  <a:lnTo>
                    <a:pt x="2721" y="557109"/>
                  </a:lnTo>
                  <a:lnTo>
                    <a:pt x="2722" y="557110"/>
                  </a:lnTo>
                  <a:lnTo>
                    <a:pt x="446314" y="557110"/>
                  </a:lnTo>
                  <a:lnTo>
                    <a:pt x="446314" y="998012"/>
                  </a:lnTo>
                  <a:lnTo>
                    <a:pt x="446314" y="998013"/>
                  </a:lnTo>
                  <a:lnTo>
                    <a:pt x="446314" y="1003424"/>
                  </a:lnTo>
                  <a:lnTo>
                    <a:pt x="0" y="554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46">
              <a:extLst>
                <a:ext uri="{FF2B5EF4-FFF2-40B4-BE49-F238E27FC236}">
                  <a16:creationId xmlns:a16="http://schemas.microsoft.com/office/drawing/2014/main" id="{372DAED4-073D-4218-A267-B462DD99B958}"/>
                </a:ext>
              </a:extLst>
            </p:cNvPr>
            <p:cNvSpPr/>
            <p:nvPr/>
          </p:nvSpPr>
          <p:spPr>
            <a:xfrm>
              <a:off x="6281139" y="2827688"/>
              <a:ext cx="222479" cy="223836"/>
            </a:xfrm>
            <a:custGeom>
              <a:avLst/>
              <a:gdLst>
                <a:gd name="connsiteX0" fmla="*/ 0 w 222479"/>
                <a:gd name="connsiteY0" fmla="*/ 0 h 223836"/>
                <a:gd name="connsiteX1" fmla="*/ 222479 w 222479"/>
                <a:gd name="connsiteY1" fmla="*/ 223836 h 223836"/>
                <a:gd name="connsiteX2" fmla="*/ 0 w 222479"/>
                <a:gd name="connsiteY2" fmla="*/ 2707 h 223836"/>
                <a:gd name="connsiteX3" fmla="*/ 0 w 222479"/>
                <a:gd name="connsiteY3" fmla="*/ 0 h 223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79" h="223836">
                  <a:moveTo>
                    <a:pt x="0" y="0"/>
                  </a:moveTo>
                  <a:lnTo>
                    <a:pt x="222479" y="223836"/>
                  </a:lnTo>
                  <a:lnTo>
                    <a:pt x="0" y="2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47">
              <a:extLst>
                <a:ext uri="{FF2B5EF4-FFF2-40B4-BE49-F238E27FC236}">
                  <a16:creationId xmlns:a16="http://schemas.microsoft.com/office/drawing/2014/main" id="{D7D654DC-D46C-41E6-B890-6AFCAB96F3B8}"/>
                </a:ext>
              </a:extLst>
            </p:cNvPr>
            <p:cNvSpPr/>
            <p:nvPr/>
          </p:nvSpPr>
          <p:spPr>
            <a:xfrm>
              <a:off x="6503618" y="3051524"/>
              <a:ext cx="223835" cy="222478"/>
            </a:xfrm>
            <a:custGeom>
              <a:avLst/>
              <a:gdLst>
                <a:gd name="connsiteX0" fmla="*/ 0 w 223835"/>
                <a:gd name="connsiteY0" fmla="*/ 0 h 222478"/>
                <a:gd name="connsiteX1" fmla="*/ 223835 w 223835"/>
                <a:gd name="connsiteY1" fmla="*/ 222478 h 222478"/>
                <a:gd name="connsiteX2" fmla="*/ 221129 w 223835"/>
                <a:gd name="connsiteY2" fmla="*/ 222478 h 222478"/>
                <a:gd name="connsiteX3" fmla="*/ 0 w 223835"/>
                <a:gd name="connsiteY3" fmla="*/ 0 h 22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5" h="222478">
                  <a:moveTo>
                    <a:pt x="0" y="0"/>
                  </a:moveTo>
                  <a:lnTo>
                    <a:pt x="223835" y="222478"/>
                  </a:lnTo>
                  <a:lnTo>
                    <a:pt x="221129" y="222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49">
              <a:extLst>
                <a:ext uri="{FF2B5EF4-FFF2-40B4-BE49-F238E27FC236}">
                  <a16:creationId xmlns:a16="http://schemas.microsoft.com/office/drawing/2014/main" id="{E89EFB74-137C-4230-BED3-39293A819CEF}"/>
                </a:ext>
              </a:extLst>
            </p:cNvPr>
            <p:cNvSpPr/>
            <p:nvPr/>
          </p:nvSpPr>
          <p:spPr>
            <a:xfrm>
              <a:off x="6503618" y="4623832"/>
              <a:ext cx="223835" cy="222479"/>
            </a:xfrm>
            <a:custGeom>
              <a:avLst/>
              <a:gdLst>
                <a:gd name="connsiteX0" fmla="*/ 221129 w 223835"/>
                <a:gd name="connsiteY0" fmla="*/ 0 h 222479"/>
                <a:gd name="connsiteX1" fmla="*/ 223835 w 223835"/>
                <a:gd name="connsiteY1" fmla="*/ 0 h 222479"/>
                <a:gd name="connsiteX2" fmla="*/ 0 w 223835"/>
                <a:gd name="connsiteY2" fmla="*/ 222479 h 222479"/>
                <a:gd name="connsiteX3" fmla="*/ 221129 w 223835"/>
                <a:gd name="connsiteY3" fmla="*/ 0 h 22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5" h="222479">
                  <a:moveTo>
                    <a:pt x="221129" y="0"/>
                  </a:moveTo>
                  <a:lnTo>
                    <a:pt x="223835" y="0"/>
                  </a:lnTo>
                  <a:lnTo>
                    <a:pt x="0" y="222479"/>
                  </a:lnTo>
                  <a:lnTo>
                    <a:pt x="221129" y="0"/>
                  </a:lnTo>
                  <a:close/>
                </a:path>
              </a:pathLst>
            </a:custGeom>
            <a:solidFill>
              <a:srgbClr val="B73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50">
              <a:extLst>
                <a:ext uri="{FF2B5EF4-FFF2-40B4-BE49-F238E27FC236}">
                  <a16:creationId xmlns:a16="http://schemas.microsoft.com/office/drawing/2014/main" id="{5EC315B1-91E6-4438-B661-80F8A5CAA4E3}"/>
                </a:ext>
              </a:extLst>
            </p:cNvPr>
            <p:cNvSpPr/>
            <p:nvPr/>
          </p:nvSpPr>
          <p:spPr>
            <a:xfrm>
              <a:off x="6281139" y="4846311"/>
              <a:ext cx="222479" cy="223835"/>
            </a:xfrm>
            <a:custGeom>
              <a:avLst/>
              <a:gdLst>
                <a:gd name="connsiteX0" fmla="*/ 222479 w 222479"/>
                <a:gd name="connsiteY0" fmla="*/ 0 h 223835"/>
                <a:gd name="connsiteX1" fmla="*/ 0 w 222479"/>
                <a:gd name="connsiteY1" fmla="*/ 223835 h 223835"/>
                <a:gd name="connsiteX2" fmla="*/ 0 w 222479"/>
                <a:gd name="connsiteY2" fmla="*/ 221129 h 223835"/>
                <a:gd name="connsiteX3" fmla="*/ 222479 w 222479"/>
                <a:gd name="connsiteY3" fmla="*/ 0 h 22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79" h="223835">
                  <a:moveTo>
                    <a:pt x="222479" y="0"/>
                  </a:moveTo>
                  <a:lnTo>
                    <a:pt x="0" y="223835"/>
                  </a:lnTo>
                  <a:lnTo>
                    <a:pt x="0" y="221129"/>
                  </a:lnTo>
                  <a:lnTo>
                    <a:pt x="222479" y="0"/>
                  </a:lnTo>
                  <a:close/>
                </a:path>
              </a:pathLst>
            </a:custGeom>
            <a:solidFill>
              <a:srgbClr val="B73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ight Triangle 51">
              <a:extLst>
                <a:ext uri="{FF2B5EF4-FFF2-40B4-BE49-F238E27FC236}">
                  <a16:creationId xmlns:a16="http://schemas.microsoft.com/office/drawing/2014/main" id="{99231AC2-CF3F-4238-A9E3-9F31435FF0A7}"/>
                </a:ext>
              </a:extLst>
            </p:cNvPr>
            <p:cNvSpPr/>
            <p:nvPr/>
          </p:nvSpPr>
          <p:spPr>
            <a:xfrm flipH="1">
              <a:off x="6165811" y="2824981"/>
              <a:ext cx="116681" cy="446314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Triangle 52">
              <a:extLst>
                <a:ext uri="{FF2B5EF4-FFF2-40B4-BE49-F238E27FC236}">
                  <a16:creationId xmlns:a16="http://schemas.microsoft.com/office/drawing/2014/main" id="{D5BFB5B2-1F39-467E-A396-50DC02FE3628}"/>
                </a:ext>
              </a:extLst>
            </p:cNvPr>
            <p:cNvSpPr/>
            <p:nvPr/>
          </p:nvSpPr>
          <p:spPr>
            <a:xfrm rot="5400000" flipH="1">
              <a:off x="6445955" y="4339625"/>
              <a:ext cx="116681" cy="446314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Triangle 53">
              <a:extLst>
                <a:ext uri="{FF2B5EF4-FFF2-40B4-BE49-F238E27FC236}">
                  <a16:creationId xmlns:a16="http://schemas.microsoft.com/office/drawing/2014/main" id="{A5E52D0A-56D4-4807-A1B5-34F4494DF387}"/>
                </a:ext>
              </a:extLst>
            </p:cNvPr>
            <p:cNvSpPr/>
            <p:nvPr/>
          </p:nvSpPr>
          <p:spPr>
            <a:xfrm rot="16200000" flipH="1">
              <a:off x="4644386" y="3106479"/>
              <a:ext cx="116681" cy="446314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Triangle 54">
              <a:extLst>
                <a:ext uri="{FF2B5EF4-FFF2-40B4-BE49-F238E27FC236}">
                  <a16:creationId xmlns:a16="http://schemas.microsoft.com/office/drawing/2014/main" id="{B8FDB6AC-5BAD-404C-9AFC-A2B1E7A1A19B}"/>
                </a:ext>
              </a:extLst>
            </p:cNvPr>
            <p:cNvSpPr/>
            <p:nvPr/>
          </p:nvSpPr>
          <p:spPr>
            <a:xfrm flipV="1">
              <a:off x="4928589" y="4626539"/>
              <a:ext cx="116681" cy="446314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467ADB-032D-4ABC-BDC6-DFDD34F84058}"/>
                </a:ext>
              </a:extLst>
            </p:cNvPr>
            <p:cNvSpPr/>
            <p:nvPr/>
          </p:nvSpPr>
          <p:spPr>
            <a:xfrm>
              <a:off x="7411212" y="3831111"/>
              <a:ext cx="222479" cy="223836"/>
            </a:xfrm>
            <a:custGeom>
              <a:avLst/>
              <a:gdLst>
                <a:gd name="connsiteX0" fmla="*/ 0 w 222479"/>
                <a:gd name="connsiteY0" fmla="*/ 0 h 223836"/>
                <a:gd name="connsiteX1" fmla="*/ 222479 w 222479"/>
                <a:gd name="connsiteY1" fmla="*/ 223836 h 223836"/>
                <a:gd name="connsiteX2" fmla="*/ 0 w 222479"/>
                <a:gd name="connsiteY2" fmla="*/ 2707 h 223836"/>
                <a:gd name="connsiteX3" fmla="*/ 0 w 222479"/>
                <a:gd name="connsiteY3" fmla="*/ 0 h 223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79" h="223836">
                  <a:moveTo>
                    <a:pt x="0" y="0"/>
                  </a:moveTo>
                  <a:lnTo>
                    <a:pt x="222479" y="223836"/>
                  </a:lnTo>
                  <a:lnTo>
                    <a:pt x="0" y="2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F1E77FA3-B8E4-4821-BA74-A8C7095AB0A9}"/>
                </a:ext>
              </a:extLst>
            </p:cNvPr>
            <p:cNvSpPr/>
            <p:nvPr/>
          </p:nvSpPr>
          <p:spPr>
            <a:xfrm>
              <a:off x="7633691" y="4054947"/>
              <a:ext cx="223835" cy="222478"/>
            </a:xfrm>
            <a:custGeom>
              <a:avLst/>
              <a:gdLst>
                <a:gd name="connsiteX0" fmla="*/ 0 w 223835"/>
                <a:gd name="connsiteY0" fmla="*/ 0 h 222478"/>
                <a:gd name="connsiteX1" fmla="*/ 223835 w 223835"/>
                <a:gd name="connsiteY1" fmla="*/ 222478 h 222478"/>
                <a:gd name="connsiteX2" fmla="*/ 221129 w 223835"/>
                <a:gd name="connsiteY2" fmla="*/ 222478 h 222478"/>
                <a:gd name="connsiteX3" fmla="*/ 0 w 223835"/>
                <a:gd name="connsiteY3" fmla="*/ 0 h 22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5" h="222478">
                  <a:moveTo>
                    <a:pt x="0" y="0"/>
                  </a:moveTo>
                  <a:lnTo>
                    <a:pt x="223835" y="222478"/>
                  </a:lnTo>
                  <a:lnTo>
                    <a:pt x="221129" y="222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61">
              <a:extLst>
                <a:ext uri="{FF2B5EF4-FFF2-40B4-BE49-F238E27FC236}">
                  <a16:creationId xmlns:a16="http://schemas.microsoft.com/office/drawing/2014/main" id="{21570089-A09E-474B-B24E-24E7A618A7C3}"/>
                </a:ext>
              </a:extLst>
            </p:cNvPr>
            <p:cNvSpPr/>
            <p:nvPr/>
          </p:nvSpPr>
          <p:spPr>
            <a:xfrm>
              <a:off x="7633691" y="5627255"/>
              <a:ext cx="223835" cy="222479"/>
            </a:xfrm>
            <a:custGeom>
              <a:avLst/>
              <a:gdLst>
                <a:gd name="connsiteX0" fmla="*/ 221129 w 223835"/>
                <a:gd name="connsiteY0" fmla="*/ 0 h 222479"/>
                <a:gd name="connsiteX1" fmla="*/ 223835 w 223835"/>
                <a:gd name="connsiteY1" fmla="*/ 0 h 222479"/>
                <a:gd name="connsiteX2" fmla="*/ 0 w 223835"/>
                <a:gd name="connsiteY2" fmla="*/ 222479 h 222479"/>
                <a:gd name="connsiteX3" fmla="*/ 221129 w 223835"/>
                <a:gd name="connsiteY3" fmla="*/ 0 h 22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5" h="222479">
                  <a:moveTo>
                    <a:pt x="221129" y="0"/>
                  </a:moveTo>
                  <a:lnTo>
                    <a:pt x="223835" y="0"/>
                  </a:lnTo>
                  <a:lnTo>
                    <a:pt x="0" y="222479"/>
                  </a:lnTo>
                  <a:lnTo>
                    <a:pt x="221129" y="0"/>
                  </a:lnTo>
                  <a:close/>
                </a:path>
              </a:pathLst>
            </a:custGeom>
            <a:solidFill>
              <a:srgbClr val="B73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62">
              <a:extLst>
                <a:ext uri="{FF2B5EF4-FFF2-40B4-BE49-F238E27FC236}">
                  <a16:creationId xmlns:a16="http://schemas.microsoft.com/office/drawing/2014/main" id="{4BA169AC-175E-48D8-8AD8-F28B15325911}"/>
                </a:ext>
              </a:extLst>
            </p:cNvPr>
            <p:cNvSpPr/>
            <p:nvPr/>
          </p:nvSpPr>
          <p:spPr>
            <a:xfrm>
              <a:off x="7411212" y="5849734"/>
              <a:ext cx="222479" cy="223835"/>
            </a:xfrm>
            <a:custGeom>
              <a:avLst/>
              <a:gdLst>
                <a:gd name="connsiteX0" fmla="*/ 222479 w 222479"/>
                <a:gd name="connsiteY0" fmla="*/ 0 h 223835"/>
                <a:gd name="connsiteX1" fmla="*/ 0 w 222479"/>
                <a:gd name="connsiteY1" fmla="*/ 223835 h 223835"/>
                <a:gd name="connsiteX2" fmla="*/ 0 w 222479"/>
                <a:gd name="connsiteY2" fmla="*/ 221129 h 223835"/>
                <a:gd name="connsiteX3" fmla="*/ 222479 w 222479"/>
                <a:gd name="connsiteY3" fmla="*/ 0 h 22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79" h="223835">
                  <a:moveTo>
                    <a:pt x="222479" y="0"/>
                  </a:moveTo>
                  <a:lnTo>
                    <a:pt x="0" y="223835"/>
                  </a:lnTo>
                  <a:lnTo>
                    <a:pt x="0" y="221129"/>
                  </a:lnTo>
                  <a:lnTo>
                    <a:pt x="222479" y="0"/>
                  </a:lnTo>
                  <a:close/>
                </a:path>
              </a:pathLst>
            </a:custGeom>
            <a:solidFill>
              <a:srgbClr val="B73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ight Triangle 63">
              <a:extLst>
                <a:ext uri="{FF2B5EF4-FFF2-40B4-BE49-F238E27FC236}">
                  <a16:creationId xmlns:a16="http://schemas.microsoft.com/office/drawing/2014/main" id="{5FF3C6F3-06BE-4EB3-A073-C485C29AE74A}"/>
                </a:ext>
              </a:extLst>
            </p:cNvPr>
            <p:cNvSpPr/>
            <p:nvPr/>
          </p:nvSpPr>
          <p:spPr>
            <a:xfrm flipH="1">
              <a:off x="7295884" y="3828404"/>
              <a:ext cx="116681" cy="446314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Triangle 64">
              <a:extLst>
                <a:ext uri="{FF2B5EF4-FFF2-40B4-BE49-F238E27FC236}">
                  <a16:creationId xmlns:a16="http://schemas.microsoft.com/office/drawing/2014/main" id="{52255F2A-F02B-4ADD-A8F5-2A7DE0937DFE}"/>
                </a:ext>
              </a:extLst>
            </p:cNvPr>
            <p:cNvSpPr/>
            <p:nvPr/>
          </p:nvSpPr>
          <p:spPr>
            <a:xfrm rot="5400000" flipH="1">
              <a:off x="7576028" y="5343048"/>
              <a:ext cx="116681" cy="446314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ight Triangle 65">
              <a:extLst>
                <a:ext uri="{FF2B5EF4-FFF2-40B4-BE49-F238E27FC236}">
                  <a16:creationId xmlns:a16="http://schemas.microsoft.com/office/drawing/2014/main" id="{E1EC18F0-D780-47EF-B6DA-79DFC0E45274}"/>
                </a:ext>
              </a:extLst>
            </p:cNvPr>
            <p:cNvSpPr/>
            <p:nvPr/>
          </p:nvSpPr>
          <p:spPr>
            <a:xfrm rot="16200000" flipH="1">
              <a:off x="5774459" y="4109902"/>
              <a:ext cx="116681" cy="446314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ight Triangle 66">
              <a:extLst>
                <a:ext uri="{FF2B5EF4-FFF2-40B4-BE49-F238E27FC236}">
                  <a16:creationId xmlns:a16="http://schemas.microsoft.com/office/drawing/2014/main" id="{D8E3D663-D01D-4210-9791-575BA7EEC195}"/>
                </a:ext>
              </a:extLst>
            </p:cNvPr>
            <p:cNvSpPr/>
            <p:nvPr/>
          </p:nvSpPr>
          <p:spPr>
            <a:xfrm flipV="1">
              <a:off x="6058662" y="5629962"/>
              <a:ext cx="116681" cy="446314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Triangle 86">
              <a:extLst>
                <a:ext uri="{FF2B5EF4-FFF2-40B4-BE49-F238E27FC236}">
                  <a16:creationId xmlns:a16="http://schemas.microsoft.com/office/drawing/2014/main" id="{F8AB423A-B73E-4EF0-9B29-2D6CD668B9E7}"/>
                </a:ext>
              </a:extLst>
            </p:cNvPr>
            <p:cNvSpPr/>
            <p:nvPr/>
          </p:nvSpPr>
          <p:spPr>
            <a:xfrm rot="5400000" flipH="1">
              <a:off x="5330170" y="3264733"/>
              <a:ext cx="116681" cy="446314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Triangle 87">
              <a:extLst>
                <a:ext uri="{FF2B5EF4-FFF2-40B4-BE49-F238E27FC236}">
                  <a16:creationId xmlns:a16="http://schemas.microsoft.com/office/drawing/2014/main" id="{77D71A16-C8F8-4B23-8A73-B1E0A8F868A4}"/>
                </a:ext>
              </a:extLst>
            </p:cNvPr>
            <p:cNvSpPr/>
            <p:nvPr/>
          </p:nvSpPr>
          <p:spPr>
            <a:xfrm flipV="1">
              <a:off x="3797162" y="3557190"/>
              <a:ext cx="116681" cy="446314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89">
            <a:extLst>
              <a:ext uri="{FF2B5EF4-FFF2-40B4-BE49-F238E27FC236}">
                <a16:creationId xmlns:a16="http://schemas.microsoft.com/office/drawing/2014/main" id="{CCE8F22D-3035-4A9A-AAD2-F7AB9D1FDD8F}"/>
              </a:ext>
            </a:extLst>
          </p:cNvPr>
          <p:cNvSpPr txBox="1"/>
          <p:nvPr/>
        </p:nvSpPr>
        <p:spPr>
          <a:xfrm>
            <a:off x="1529979" y="1679841"/>
            <a:ext cx="5261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E74C3C"/>
                </a:solidFill>
                <a:latin typeface="+mn-ea"/>
                <a:cs typeface="Open Sans" panose="020B0606030504020204" pitchFamily="34" charset="0"/>
              </a:rPr>
              <a:t>吹口管</a:t>
            </a:r>
            <a:endParaRPr lang="en-US" altLang="zh-TW" sz="2400" b="1" dirty="0">
              <a:solidFill>
                <a:srgbClr val="E74C3C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吹口管是一個關鍵的零件，他可以引響氣體順流，也要有必要的風阻，才可以有良好的共鳴。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4" name="TextBox 90">
            <a:extLst>
              <a:ext uri="{FF2B5EF4-FFF2-40B4-BE49-F238E27FC236}">
                <a16:creationId xmlns:a16="http://schemas.microsoft.com/office/drawing/2014/main" id="{0238B4A2-BFDB-4FA7-8C33-EF3DD3DE50FB}"/>
              </a:ext>
            </a:extLst>
          </p:cNvPr>
          <p:cNvSpPr txBox="1"/>
          <p:nvPr/>
        </p:nvSpPr>
        <p:spPr>
          <a:xfrm>
            <a:off x="848043" y="1741397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E74C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95" name="TextBox 91">
            <a:extLst>
              <a:ext uri="{FF2B5EF4-FFF2-40B4-BE49-F238E27FC236}">
                <a16:creationId xmlns:a16="http://schemas.microsoft.com/office/drawing/2014/main" id="{8A2A776C-E157-4535-BCED-7BDE5E5B9C9F}"/>
              </a:ext>
            </a:extLst>
          </p:cNvPr>
          <p:cNvSpPr txBox="1"/>
          <p:nvPr/>
        </p:nvSpPr>
        <p:spPr>
          <a:xfrm>
            <a:off x="1533377" y="3395962"/>
            <a:ext cx="5932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3D9FAC"/>
                </a:solidFill>
                <a:latin typeface="+mn-ea"/>
                <a:cs typeface="Open Sans" panose="020B0606030504020204" pitchFamily="34" charset="0"/>
              </a:rPr>
              <a:t>強健精密的機件結構</a:t>
            </a:r>
            <a:endParaRPr lang="en-US" altLang="zh-TW" sz="2400" b="1" dirty="0">
              <a:solidFill>
                <a:srgbClr val="3D9FAC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是長笛的基本架構，所以需要有準確性的音孔，和靈活的機組案件，才能夠吹出動人的音樂。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6" name="TextBox 92">
            <a:extLst>
              <a:ext uri="{FF2B5EF4-FFF2-40B4-BE49-F238E27FC236}">
                <a16:creationId xmlns:a16="http://schemas.microsoft.com/office/drawing/2014/main" id="{FD4757FB-FD58-4375-9EEB-F3EAF89D99BF}"/>
              </a:ext>
            </a:extLst>
          </p:cNvPr>
          <p:cNvSpPr txBox="1"/>
          <p:nvPr/>
        </p:nvSpPr>
        <p:spPr>
          <a:xfrm>
            <a:off x="851440" y="3457518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3D9FA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97" name="TextBox 93">
            <a:extLst>
              <a:ext uri="{FF2B5EF4-FFF2-40B4-BE49-F238E27FC236}">
                <a16:creationId xmlns:a16="http://schemas.microsoft.com/office/drawing/2014/main" id="{56E19FEC-C3F1-47E7-A20C-969746167D7F}"/>
              </a:ext>
            </a:extLst>
          </p:cNvPr>
          <p:cNvSpPr txBox="1"/>
          <p:nvPr/>
        </p:nvSpPr>
        <p:spPr>
          <a:xfrm>
            <a:off x="1525907" y="5235194"/>
            <a:ext cx="5265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EB834"/>
                </a:solidFill>
                <a:latin typeface="+mn-ea"/>
                <a:cs typeface="Open Sans" panose="020B0606030504020204" pitchFamily="34" charset="0"/>
              </a:rPr>
              <a:t>絕佳的皮墊密合度</a:t>
            </a:r>
            <a:endParaRPr lang="en-US" altLang="zh-TW" sz="2400" b="1" dirty="0">
              <a:solidFill>
                <a:srgbClr val="FEB834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密合度引響了長笛的能量、音量、管體共鳴和音色等問題，所以極為重要。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8" name="TextBox 94">
            <a:extLst>
              <a:ext uri="{FF2B5EF4-FFF2-40B4-BE49-F238E27FC236}">
                <a16:creationId xmlns:a16="http://schemas.microsoft.com/office/drawing/2014/main" id="{DC888137-C2FC-4BB2-BEBF-49D05306150E}"/>
              </a:ext>
            </a:extLst>
          </p:cNvPr>
          <p:cNvSpPr txBox="1"/>
          <p:nvPr/>
        </p:nvSpPr>
        <p:spPr>
          <a:xfrm>
            <a:off x="843970" y="5296750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EB8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3542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9000" y="973930"/>
            <a:ext cx="5016500" cy="3914918"/>
          </a:xfrm>
        </p:spPr>
        <p:txBody>
          <a:bodyPr/>
          <a:lstStyle/>
          <a:p>
            <a:r>
              <a:rPr lang="en-US" altLang="zh-CN" dirty="0"/>
              <a:t>FOUR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5537200" y="2126632"/>
            <a:ext cx="2552700" cy="480131"/>
          </a:xfrm>
        </p:spPr>
        <p:txBody>
          <a:bodyPr/>
          <a:lstStyle/>
          <a:p>
            <a:r>
              <a:rPr lang="zh-TW" altLang="en-US" dirty="0"/>
              <a:t>結論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03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A8779"/>
      </a:accent1>
      <a:accent2>
        <a:srgbClr val="24AD98"/>
      </a:accent2>
      <a:accent3>
        <a:srgbClr val="2AC3AC"/>
      </a:accent3>
      <a:accent4>
        <a:srgbClr val="38DBC7"/>
      </a:accent4>
      <a:accent5>
        <a:srgbClr val="9BEDD8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55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389</Words>
  <Application>Microsoft Office PowerPoint</Application>
  <PresentationFormat>寬螢幕</PresentationFormat>
  <Paragraphs>45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微软雅黑</vt:lpstr>
      <vt:lpstr>微软雅黑</vt:lpstr>
      <vt:lpstr>Open Sans</vt:lpstr>
      <vt:lpstr>宋体</vt:lpstr>
      <vt:lpstr>Arial</vt:lpstr>
      <vt:lpstr>Calibri</vt:lpstr>
      <vt:lpstr>Century Gothic</vt:lpstr>
      <vt:lpstr>Segoe UI Light</vt:lpstr>
      <vt:lpstr>Wingdings</vt:lpstr>
      <vt:lpstr>Office 主题</vt:lpstr>
      <vt:lpstr>OfficePLUS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ypppt</dc:creator>
  <cp:keywords>http:/www.ypppt.com</cp:keywords>
  <dc:description/>
  <cp:lastModifiedBy>呂彥旻</cp:lastModifiedBy>
  <cp:revision>54</cp:revision>
  <dcterms:created xsi:type="dcterms:W3CDTF">2015-08-18T02:51:41Z</dcterms:created>
  <dcterms:modified xsi:type="dcterms:W3CDTF">2022-06-08T08:41:35Z</dcterms:modified>
  <cp:category/>
</cp:coreProperties>
</file>