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1005" r:id="rId2"/>
    <p:sldId id="1002" r:id="rId3"/>
    <p:sldId id="1003" r:id="rId4"/>
    <p:sldId id="809" r:id="rId5"/>
    <p:sldId id="805" r:id="rId6"/>
    <p:sldId id="806" r:id="rId7"/>
    <p:sldId id="807" r:id="rId8"/>
    <p:sldId id="808" r:id="rId9"/>
    <p:sldId id="1004" r:id="rId10"/>
    <p:sldId id="720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00FF"/>
    <a:srgbClr val="FF5050"/>
    <a:srgbClr val="FF6600"/>
    <a:srgbClr val="00CCFF"/>
    <a:srgbClr val="00FFFF"/>
    <a:srgbClr val="66FF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4660"/>
  </p:normalViewPr>
  <p:slideViewPr>
    <p:cSldViewPr>
      <p:cViewPr varScale="1">
        <p:scale>
          <a:sx n="93" d="100"/>
          <a:sy n="93" d="100"/>
        </p:scale>
        <p:origin x="14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38E76F59-C942-424D-8CCB-99306EA08FC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5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Ambiguous</a:t>
          </a:r>
        </a:p>
      </dgm:t>
    </dgm:pt>
    <dgm:pt modelId="{4D843512-872C-4C6C-999C-0F6D9085B9A3}" type="parTrans" cxnId="{2D1A4CFB-E8BE-4205-87DE-7E8CD8791EA7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FCEC748-220A-4B42-9053-CABA504B2FEC}" type="sibTrans" cxnId="{2D1A4CFB-E8BE-4205-87DE-7E8CD8791EA7}">
      <dgm:prSet/>
      <dgm:spPr/>
      <dgm:t>
        <a:bodyPr/>
        <a:lstStyle/>
        <a:p>
          <a:endParaRPr lang="zh-TW" altLang="en-US"/>
        </a:p>
      </dgm:t>
    </dgm:pt>
    <dgm:pt modelId="{D5C24CF6-86C2-4CFA-A8C1-C68D4041839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15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7A25722-57B6-404D-94BA-C6607913A7F2}" type="parTrans" cxnId="{0F82B843-F414-4029-A7E1-9F465B43700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4DBE143-0BF0-48DB-B061-EFDF62B16191}" type="sibTrans" cxnId="{0F82B843-F414-4029-A7E1-9F465B437003}">
      <dgm:prSet/>
      <dgm:spPr/>
      <dgm:t>
        <a:bodyPr/>
        <a:lstStyle/>
        <a:p>
          <a:endParaRPr lang="zh-TW" altLang="en-US"/>
        </a:p>
      </dgm:t>
    </dgm:pt>
    <dgm:pt modelId="{A76B0A0B-6141-45BA-9F2C-DA026BB4EA98}">
      <dgm:prSet phldrT="[文字]"/>
      <dgm:spPr>
        <a:solidFill>
          <a:srgbClr val="FF0000"/>
        </a:solidFill>
      </dgm:spPr>
      <dgm:t>
        <a:bodyPr/>
        <a:lstStyle/>
        <a:p>
          <a:endParaRPr lang="en-US" altLang="zh-TW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0468BCA-A21E-4F11-8AE0-82949902C40C}" type="parTrans" cxnId="{FD739968-9717-4BA1-A07D-A9071F910A29}">
      <dgm:prSet/>
      <dgm:spPr/>
      <dgm:t>
        <a:bodyPr/>
        <a:lstStyle/>
        <a:p>
          <a:endParaRPr lang="zh-TW" altLang="en-US"/>
        </a:p>
      </dgm:t>
    </dgm:pt>
    <dgm:pt modelId="{A9517077-2A73-4DFF-BA4B-6AD6DA7BA946}" type="sibTrans" cxnId="{FD739968-9717-4BA1-A07D-A9071F910A29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5"/>
      <dgm:spPr/>
    </dgm:pt>
    <dgm:pt modelId="{771EF98D-664D-421D-9E7E-6B1BD7412F21}" type="pres">
      <dgm:prSet presAssocID="{3436BEB8-B31B-49D6-A002-F582D19428F3}" presName="connectorText" presStyleLbl="sibTrans2D1" presStyleIdx="0" presStyleCnt="5"/>
      <dgm:spPr/>
    </dgm:pt>
    <dgm:pt modelId="{EAD2990F-8D6B-4639-9A32-8F22F8455470}" type="pres">
      <dgm:prSet presAssocID="{084560AF-FC9E-42B9-80F8-498DEF308421}" presName="node" presStyleLbl="node1" presStyleIdx="0" presStyleCnt="5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5"/>
      <dgm:spPr/>
    </dgm:pt>
    <dgm:pt modelId="{8F889E8C-7FF3-4833-9389-460B76D09D89}" type="pres">
      <dgm:prSet presAssocID="{D76F1C56-C177-474E-84BC-8B9551CCA182}" presName="connectorText" presStyleLbl="sibTrans2D1" presStyleIdx="1" presStyleCnt="5"/>
      <dgm:spPr/>
    </dgm:pt>
    <dgm:pt modelId="{6C405EDB-CDF3-4DD2-B4C7-A077C0F354EC}" type="pres">
      <dgm:prSet presAssocID="{BBE3C6D1-2226-43C8-B97A-6E1D7BD7DF1A}" presName="node" presStyleLbl="node1" presStyleIdx="1" presStyleCnt="5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5"/>
      <dgm:spPr/>
    </dgm:pt>
    <dgm:pt modelId="{453CA0BF-8ADF-458F-97C7-57C3C9BEDB35}" type="pres">
      <dgm:prSet presAssocID="{9E3CAE85-1A7F-443F-A6D7-2C3B5C8BDBBB}" presName="connectorText" presStyleLbl="sibTrans2D1" presStyleIdx="2" presStyleCnt="5"/>
      <dgm:spPr/>
    </dgm:pt>
    <dgm:pt modelId="{C85F847F-87BA-47C3-A4DA-041C0881FB1A}" type="pres">
      <dgm:prSet presAssocID="{15D28AE4-CDF4-4758-84E2-1B3EBB3D8A14}" presName="node" presStyleLbl="node1" presStyleIdx="2" presStyleCnt="5" custRadScaleRad="101962" custRadScaleInc="-2735">
        <dgm:presLayoutVars>
          <dgm:bulletEnabled val="1"/>
        </dgm:presLayoutVars>
      </dgm:prSet>
      <dgm:spPr/>
    </dgm:pt>
    <dgm:pt modelId="{E88EC73D-2E7E-4591-8D9E-1EDF364F03A9}" type="pres">
      <dgm:prSet presAssocID="{4D843512-872C-4C6C-999C-0F6D9085B9A3}" presName="parTrans" presStyleLbl="sibTrans2D1" presStyleIdx="3" presStyleCnt="5"/>
      <dgm:spPr/>
    </dgm:pt>
    <dgm:pt modelId="{300A3EC6-3F7F-4C5D-987C-868A2C0C9E4B}" type="pres">
      <dgm:prSet presAssocID="{4D843512-872C-4C6C-999C-0F6D9085B9A3}" presName="connectorText" presStyleLbl="sibTrans2D1" presStyleIdx="3" presStyleCnt="5"/>
      <dgm:spPr/>
    </dgm:pt>
    <dgm:pt modelId="{0297608E-0007-4C50-A532-38CDDAD759A1}" type="pres">
      <dgm:prSet presAssocID="{38E76F59-C942-424D-8CCB-99306EA08FC3}" presName="node" presStyleLbl="node1" presStyleIdx="3" presStyleCnt="5" custRadScaleRad="104439" custRadScaleInc="-1694">
        <dgm:presLayoutVars>
          <dgm:bulletEnabled val="1"/>
        </dgm:presLayoutVars>
      </dgm:prSet>
      <dgm:spPr/>
    </dgm:pt>
    <dgm:pt modelId="{3B8707D6-C292-4F69-A899-32EBE281A1F7}" type="pres">
      <dgm:prSet presAssocID="{07A25722-57B6-404D-94BA-C6607913A7F2}" presName="parTrans" presStyleLbl="sibTrans2D1" presStyleIdx="4" presStyleCnt="5"/>
      <dgm:spPr/>
    </dgm:pt>
    <dgm:pt modelId="{9F4DE812-62AE-4F0D-B57E-AC0553C0A652}" type="pres">
      <dgm:prSet presAssocID="{07A25722-57B6-404D-94BA-C6607913A7F2}" presName="connectorText" presStyleLbl="sibTrans2D1" presStyleIdx="4" presStyleCnt="5"/>
      <dgm:spPr/>
    </dgm:pt>
    <dgm:pt modelId="{810DF5D3-306C-4D3A-93AF-06868058D4D8}" type="pres">
      <dgm:prSet presAssocID="{D5C24CF6-86C2-4CFA-A8C1-C68D4041839C}" presName="node" presStyleLbl="node1" presStyleIdx="4" presStyleCnt="5">
        <dgm:presLayoutVars>
          <dgm:bulletEnabled val="1"/>
        </dgm:presLayoutVars>
      </dgm:prSet>
      <dgm:spPr/>
    </dgm:pt>
  </dgm:ptLst>
  <dgm:cxnLst>
    <dgm:cxn modelId="{85E96401-273F-4021-9B8C-F5D84289C822}" type="presOf" srcId="{9E3CAE85-1A7F-443F-A6D7-2C3B5C8BDBBB}" destId="{453CA0BF-8ADF-458F-97C7-57C3C9BEDB35}" srcOrd="1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712D900D-DAB8-4E33-987E-1CC89FF72ABB}" type="presOf" srcId="{084560AF-FC9E-42B9-80F8-498DEF308421}" destId="{EAD2990F-8D6B-4639-9A32-8F22F8455470}" srcOrd="0" destOrd="0" presId="urn:microsoft.com/office/officeart/2005/8/layout/radial5"/>
    <dgm:cxn modelId="{218CCC34-D10D-4926-B5FC-E5F9CDFC0882}" type="presOf" srcId="{4D843512-872C-4C6C-999C-0F6D9085B9A3}" destId="{300A3EC6-3F7F-4C5D-987C-868A2C0C9E4B}" srcOrd="1" destOrd="0" presId="urn:microsoft.com/office/officeart/2005/8/layout/radial5"/>
    <dgm:cxn modelId="{F2CCDA3A-BB57-4108-9B33-565A2102F4E5}" type="presOf" srcId="{3436BEB8-B31B-49D6-A002-F582D19428F3}" destId="{771EF98D-664D-421D-9E7E-6B1BD7412F21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B6F01F62-3EC1-496A-BC53-2E039CB97B41}" type="presOf" srcId="{9E3CAE85-1A7F-443F-A6D7-2C3B5C8BDBBB}" destId="{0598462C-66DD-4434-883F-54A159A65E22}" srcOrd="0" destOrd="0" presId="urn:microsoft.com/office/officeart/2005/8/layout/radial5"/>
    <dgm:cxn modelId="{0F82B843-F414-4029-A7E1-9F465B437003}" srcId="{E9800DF1-FDD1-4424-93B1-68E235EB55C9}" destId="{D5C24CF6-86C2-4CFA-A8C1-C68D4041839C}" srcOrd="4" destOrd="0" parTransId="{07A25722-57B6-404D-94BA-C6607913A7F2}" sibTransId="{84DBE143-0BF0-48DB-B061-EFDF62B16191}"/>
    <dgm:cxn modelId="{11AD7D45-DD69-49C0-9EC0-9F7E625CF3EE}" type="presOf" srcId="{38E76F59-C942-424D-8CCB-99306EA08FC3}" destId="{0297608E-0007-4C50-A532-38CDDAD759A1}" srcOrd="0" destOrd="0" presId="urn:microsoft.com/office/officeart/2005/8/layout/radial5"/>
    <dgm:cxn modelId="{FD739968-9717-4BA1-A07D-A9071F910A29}" srcId="{2F43C0FD-0B08-40C8-95E2-6A026E3C79B1}" destId="{A76B0A0B-6141-45BA-9F2C-DA026BB4EA98}" srcOrd="1" destOrd="0" parTransId="{B0468BCA-A21E-4F11-8AE0-82949902C40C}" sibTransId="{A9517077-2A73-4DFF-BA4B-6AD6DA7BA946}"/>
    <dgm:cxn modelId="{F3020174-97FA-4290-8CB6-7D7D310EF3E3}" type="presOf" srcId="{2F43C0FD-0B08-40C8-95E2-6A026E3C79B1}" destId="{E0DD5955-6A19-4EC5-B302-B5887B275B8E}" srcOrd="0" destOrd="0" presId="urn:microsoft.com/office/officeart/2005/8/layout/radial5"/>
    <dgm:cxn modelId="{2BC63C75-6B22-4CDD-9D6D-A780373C0423}" type="presOf" srcId="{15D28AE4-CDF4-4758-84E2-1B3EBB3D8A14}" destId="{C85F847F-87BA-47C3-A4DA-041C0881FB1A}" srcOrd="0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5CB69082-768B-44AA-8047-E83C5DE6AB36}" type="presOf" srcId="{BBE3C6D1-2226-43C8-B97A-6E1D7BD7DF1A}" destId="{6C405EDB-CDF3-4DD2-B4C7-A077C0F354EC}" srcOrd="0" destOrd="0" presId="urn:microsoft.com/office/officeart/2005/8/layout/radial5"/>
    <dgm:cxn modelId="{25942085-1239-4D73-91A0-3E34CF9BEB88}" type="presOf" srcId="{4D843512-872C-4C6C-999C-0F6D9085B9A3}" destId="{E88EC73D-2E7E-4591-8D9E-1EDF364F03A9}" srcOrd="0" destOrd="0" presId="urn:microsoft.com/office/officeart/2005/8/layout/radial5"/>
    <dgm:cxn modelId="{BE6C7E86-8181-4133-A4F7-FDA584436FB1}" type="presOf" srcId="{E9800DF1-FDD1-4424-93B1-68E235EB55C9}" destId="{CEA21334-FEEA-4CC5-B634-9E9DDC09B8F1}" srcOrd="0" destOrd="0" presId="urn:microsoft.com/office/officeart/2005/8/layout/radial5"/>
    <dgm:cxn modelId="{1E241990-BDEE-4651-9EFE-602C8EC34810}" type="presOf" srcId="{07A25722-57B6-404D-94BA-C6607913A7F2}" destId="{9F4DE812-62AE-4F0D-B57E-AC0553C0A652}" srcOrd="1" destOrd="0" presId="urn:microsoft.com/office/officeart/2005/8/layout/radial5"/>
    <dgm:cxn modelId="{F7A0A698-BDDD-4D53-86EF-25E3F214121D}" type="presOf" srcId="{D76F1C56-C177-474E-84BC-8B9551CCA182}" destId="{8F889E8C-7FF3-4833-9389-460B76D09D89}" srcOrd="1" destOrd="0" presId="urn:microsoft.com/office/officeart/2005/8/layout/radial5"/>
    <dgm:cxn modelId="{E14CF5A4-D4ED-4F6F-89BD-D20256D634FC}" type="presOf" srcId="{D5C24CF6-86C2-4CFA-A8C1-C68D4041839C}" destId="{810DF5D3-306C-4D3A-93AF-06868058D4D8}" srcOrd="0" destOrd="0" presId="urn:microsoft.com/office/officeart/2005/8/layout/radial5"/>
    <dgm:cxn modelId="{9C42A9A6-4AEC-45F4-AC93-507F66F52163}" type="presOf" srcId="{D76F1C56-C177-474E-84BC-8B9551CCA182}" destId="{BC6E55D2-AA9E-474E-8C44-FC7225C3079D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14F89FD0-292B-4385-8F04-51C9FE3FDFC6}" type="presOf" srcId="{3436BEB8-B31B-49D6-A002-F582D19428F3}" destId="{07DD8C35-E876-4429-993D-BA480292057D}" srcOrd="0" destOrd="0" presId="urn:microsoft.com/office/officeart/2005/8/layout/radial5"/>
    <dgm:cxn modelId="{8081A5DC-A294-4EAE-8F97-4D4C86661206}" type="presOf" srcId="{07A25722-57B6-404D-94BA-C6607913A7F2}" destId="{3B8707D6-C292-4F69-A899-32EBE281A1F7}" srcOrd="0" destOrd="0" presId="urn:microsoft.com/office/officeart/2005/8/layout/radial5"/>
    <dgm:cxn modelId="{2D1A4CFB-E8BE-4205-87DE-7E8CD8791EA7}" srcId="{E9800DF1-FDD1-4424-93B1-68E235EB55C9}" destId="{38E76F59-C942-424D-8CCB-99306EA08FC3}" srcOrd="3" destOrd="0" parTransId="{4D843512-872C-4C6C-999C-0F6D9085B9A3}" sibTransId="{9FCEC748-220A-4B42-9053-CABA504B2FEC}"/>
    <dgm:cxn modelId="{FDFC9BAD-2921-4B0C-B910-619B69B4AE17}" type="presParOf" srcId="{E0DD5955-6A19-4EC5-B302-B5887B275B8E}" destId="{CEA21334-FEEA-4CC5-B634-9E9DDC09B8F1}" srcOrd="0" destOrd="0" presId="urn:microsoft.com/office/officeart/2005/8/layout/radial5"/>
    <dgm:cxn modelId="{CF534685-A7AE-41DE-BFD4-893B319FFEAA}" type="presParOf" srcId="{E0DD5955-6A19-4EC5-B302-B5887B275B8E}" destId="{07DD8C35-E876-4429-993D-BA480292057D}" srcOrd="1" destOrd="0" presId="urn:microsoft.com/office/officeart/2005/8/layout/radial5"/>
    <dgm:cxn modelId="{D8C01A35-4367-48E7-9E8E-1156C5D6059E}" type="presParOf" srcId="{07DD8C35-E876-4429-993D-BA480292057D}" destId="{771EF98D-664D-421D-9E7E-6B1BD7412F21}" srcOrd="0" destOrd="0" presId="urn:microsoft.com/office/officeart/2005/8/layout/radial5"/>
    <dgm:cxn modelId="{84336DBF-7543-4B48-9A9D-3EF75F888646}" type="presParOf" srcId="{E0DD5955-6A19-4EC5-B302-B5887B275B8E}" destId="{EAD2990F-8D6B-4639-9A32-8F22F8455470}" srcOrd="2" destOrd="0" presId="urn:microsoft.com/office/officeart/2005/8/layout/radial5"/>
    <dgm:cxn modelId="{0099442B-4F53-4148-8EA4-7ED4EB3DB463}" type="presParOf" srcId="{E0DD5955-6A19-4EC5-B302-B5887B275B8E}" destId="{BC6E55D2-AA9E-474E-8C44-FC7225C3079D}" srcOrd="3" destOrd="0" presId="urn:microsoft.com/office/officeart/2005/8/layout/radial5"/>
    <dgm:cxn modelId="{3D2EBA0E-0CE5-4C07-8255-9F7E52B90999}" type="presParOf" srcId="{BC6E55D2-AA9E-474E-8C44-FC7225C3079D}" destId="{8F889E8C-7FF3-4833-9389-460B76D09D89}" srcOrd="0" destOrd="0" presId="urn:microsoft.com/office/officeart/2005/8/layout/radial5"/>
    <dgm:cxn modelId="{EC5F62E6-9858-4D43-9FEF-7AFBF8878697}" type="presParOf" srcId="{E0DD5955-6A19-4EC5-B302-B5887B275B8E}" destId="{6C405EDB-CDF3-4DD2-B4C7-A077C0F354EC}" srcOrd="4" destOrd="0" presId="urn:microsoft.com/office/officeart/2005/8/layout/radial5"/>
    <dgm:cxn modelId="{B1D67B03-3C17-4F5B-BD93-07FF609EA352}" type="presParOf" srcId="{E0DD5955-6A19-4EC5-B302-B5887B275B8E}" destId="{0598462C-66DD-4434-883F-54A159A65E22}" srcOrd="5" destOrd="0" presId="urn:microsoft.com/office/officeart/2005/8/layout/radial5"/>
    <dgm:cxn modelId="{7C99F023-7E0B-4FED-8B19-54026F1C2379}" type="presParOf" srcId="{0598462C-66DD-4434-883F-54A159A65E22}" destId="{453CA0BF-8ADF-458F-97C7-57C3C9BEDB35}" srcOrd="0" destOrd="0" presId="urn:microsoft.com/office/officeart/2005/8/layout/radial5"/>
    <dgm:cxn modelId="{660D76E2-0079-4509-9BB1-E196048BA2A1}" type="presParOf" srcId="{E0DD5955-6A19-4EC5-B302-B5887B275B8E}" destId="{C85F847F-87BA-47C3-A4DA-041C0881FB1A}" srcOrd="6" destOrd="0" presId="urn:microsoft.com/office/officeart/2005/8/layout/radial5"/>
    <dgm:cxn modelId="{236F77DF-2C20-4D04-8DA2-AC05C31E0D04}" type="presParOf" srcId="{E0DD5955-6A19-4EC5-B302-B5887B275B8E}" destId="{E88EC73D-2E7E-4591-8D9E-1EDF364F03A9}" srcOrd="7" destOrd="0" presId="urn:microsoft.com/office/officeart/2005/8/layout/radial5"/>
    <dgm:cxn modelId="{F13DF580-D964-4367-B611-455C214C631C}" type="presParOf" srcId="{E88EC73D-2E7E-4591-8D9E-1EDF364F03A9}" destId="{300A3EC6-3F7F-4C5D-987C-868A2C0C9E4B}" srcOrd="0" destOrd="0" presId="urn:microsoft.com/office/officeart/2005/8/layout/radial5"/>
    <dgm:cxn modelId="{EF7B792E-93E7-40EE-8889-CCABA7FBA24B}" type="presParOf" srcId="{E0DD5955-6A19-4EC5-B302-B5887B275B8E}" destId="{0297608E-0007-4C50-A532-38CDDAD759A1}" srcOrd="8" destOrd="0" presId="urn:microsoft.com/office/officeart/2005/8/layout/radial5"/>
    <dgm:cxn modelId="{9D2FC66A-543B-49C2-AF39-A807799CCC03}" type="presParOf" srcId="{E0DD5955-6A19-4EC5-B302-B5887B275B8E}" destId="{3B8707D6-C292-4F69-A899-32EBE281A1F7}" srcOrd="9" destOrd="0" presId="urn:microsoft.com/office/officeart/2005/8/layout/radial5"/>
    <dgm:cxn modelId="{D03B27AF-CDF1-46D2-84A1-C310A9E0F1D7}" type="presParOf" srcId="{3B8707D6-C292-4F69-A899-32EBE281A1F7}" destId="{9F4DE812-62AE-4F0D-B57E-AC0553C0A652}" srcOrd="0" destOrd="0" presId="urn:microsoft.com/office/officeart/2005/8/layout/radial5"/>
    <dgm:cxn modelId="{91B4F16B-12B0-40A1-A632-0405EBFA075B}" type="presParOf" srcId="{E0DD5955-6A19-4EC5-B302-B5887B275B8E}" destId="{810DF5D3-306C-4D3A-93AF-06868058D4D8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260505" y="2181899"/>
          <a:ext cx="2668036" cy="251393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651230" y="2550057"/>
        <a:ext cx="1886586" cy="1777622"/>
      </dsp:txXfrm>
    </dsp:sp>
    <dsp:sp modelId="{07DD8C35-E876-4429-993D-BA480292057D}">
      <dsp:nvSpPr>
        <dsp:cNvPr id="0" name=""/>
        <dsp:cNvSpPr/>
      </dsp:nvSpPr>
      <dsp:spPr>
        <a:xfrm rot="16142456">
          <a:off x="4473784" y="1696112"/>
          <a:ext cx="193472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 rot="10800000">
        <a:off x="4503291" y="1848698"/>
        <a:ext cx="135430" cy="370707"/>
      </dsp:txXfrm>
    </dsp:sp>
    <dsp:sp modelId="{EAD2990F-8D6B-4639-9A32-8F22F8455470}">
      <dsp:nvSpPr>
        <dsp:cNvPr id="0" name=""/>
        <dsp:cNvSpPr/>
      </dsp:nvSpPr>
      <dsp:spPr>
        <a:xfrm>
          <a:off x="3643569" y="0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3909690" y="266121"/>
        <a:ext cx="1284949" cy="1284949"/>
      </dsp:txXfrm>
    </dsp:sp>
    <dsp:sp modelId="{BC6E55D2-AA9E-474E-8C44-FC7225C3079D}">
      <dsp:nvSpPr>
        <dsp:cNvPr id="0" name=""/>
        <dsp:cNvSpPr/>
      </dsp:nvSpPr>
      <dsp:spPr>
        <a:xfrm rot="20508099">
          <a:off x="5937895" y="2651005"/>
          <a:ext cx="226949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939598" y="2785206"/>
        <a:ext cx="158864" cy="370707"/>
      </dsp:txXfrm>
    </dsp:sp>
    <dsp:sp modelId="{6C405EDB-CDF3-4DD2-B4C7-A077C0F354EC}">
      <dsp:nvSpPr>
        <dsp:cNvPr id="0" name=""/>
        <dsp:cNvSpPr/>
      </dsp:nvSpPr>
      <dsp:spPr>
        <a:xfrm>
          <a:off x="6215420" y="1698698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6481541" y="1964819"/>
        <a:ext cx="1284949" cy="1284949"/>
      </dsp:txXfrm>
    </dsp:sp>
    <dsp:sp modelId="{0598462C-66DD-4434-883F-54A159A65E22}">
      <dsp:nvSpPr>
        <dsp:cNvPr id="0" name=""/>
        <dsp:cNvSpPr/>
      </dsp:nvSpPr>
      <dsp:spPr>
        <a:xfrm rot="3208282">
          <a:off x="5367280" y="4312932"/>
          <a:ext cx="207044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379851" y="4411545"/>
        <a:ext cx="144931" cy="370707"/>
      </dsp:txXfrm>
    </dsp:sp>
    <dsp:sp modelId="{C85F847F-87BA-47C3-A4DA-041C0881FB1A}">
      <dsp:nvSpPr>
        <dsp:cNvPr id="0" name=""/>
        <dsp:cNvSpPr/>
      </dsp:nvSpPr>
      <dsp:spPr>
        <a:xfrm>
          <a:off x="5222775" y="4605033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5488896" y="4871154"/>
        <a:ext cx="1284949" cy="1284949"/>
      </dsp:txXfrm>
    </dsp:sp>
    <dsp:sp modelId="{E88EC73D-2E7E-4591-8D9E-1EDF364F03A9}">
      <dsp:nvSpPr>
        <dsp:cNvPr id="0" name=""/>
        <dsp:cNvSpPr/>
      </dsp:nvSpPr>
      <dsp:spPr>
        <a:xfrm rot="7616513">
          <a:off x="3598434" y="4312197"/>
          <a:ext cx="214155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 rot="10800000">
        <a:off x="3649863" y="4410092"/>
        <a:ext cx="149909" cy="370707"/>
      </dsp:txXfrm>
    </dsp:sp>
    <dsp:sp modelId="{0297608E-0007-4C50-A532-38CDDAD759A1}">
      <dsp:nvSpPr>
        <dsp:cNvPr id="0" name=""/>
        <dsp:cNvSpPr/>
      </dsp:nvSpPr>
      <dsp:spPr>
        <a:xfrm>
          <a:off x="2125780" y="4605033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5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Ambiguous</a:t>
          </a:r>
        </a:p>
      </dsp:txBody>
      <dsp:txXfrm>
        <a:off x="2391901" y="4871154"/>
        <a:ext cx="1284949" cy="1284949"/>
      </dsp:txXfrm>
    </dsp:sp>
    <dsp:sp modelId="{3B8707D6-C292-4F69-A899-32EBE281A1F7}">
      <dsp:nvSpPr>
        <dsp:cNvPr id="0" name=""/>
        <dsp:cNvSpPr/>
      </dsp:nvSpPr>
      <dsp:spPr>
        <a:xfrm rot="11851487">
          <a:off x="3093941" y="2683212"/>
          <a:ext cx="171718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 rot="10800000">
        <a:off x="3144261" y="2814537"/>
        <a:ext cx="120203" cy="370707"/>
      </dsp:txXfrm>
    </dsp:sp>
    <dsp:sp modelId="{810DF5D3-306C-4D3A-93AF-06868058D4D8}">
      <dsp:nvSpPr>
        <dsp:cNvPr id="0" name=""/>
        <dsp:cNvSpPr/>
      </dsp:nvSpPr>
      <dsp:spPr>
        <a:xfrm>
          <a:off x="1245665" y="1759700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15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11786" y="2025821"/>
        <a:ext cx="1284949" cy="1284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u="none"/>
            </a:lvl1pPr>
          </a:lstStyle>
          <a:p>
            <a:fld id="{87E16E94-2106-4DAA-8A33-F1DC78E013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6221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59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12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31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62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39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10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48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03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93046-3E9B-4715-B5E1-DB6C119E73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355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8979C-AF6A-49BF-9001-887FAE3EB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263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1EF4-75B4-41CD-8716-340A6CCF91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91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551B9-C258-4F6C-B87B-3C4D10266A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926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348CE-42C7-4BB2-AB25-5F3566EB04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6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1B2B1-CEBB-4D49-B1E8-F63B15F238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3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929DD-9F46-4BE8-B3E0-24CA0E1249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84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31A9F-BB1B-4868-8256-FCF2496A39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265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737B7-A712-4E51-901D-978CD75189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04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4758B-2D38-41EF-9420-54799C693D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512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4035B-F0B2-494E-BB8E-8DD5164D53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401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/>
            </a:lvl1pPr>
          </a:lstStyle>
          <a:p>
            <a:fld id="{66FCAF96-62FF-40F5-B7E7-53B016B49B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new.com/" TargetMode="External"/><Relationship Id="rId13" Type="http://schemas.openxmlformats.org/officeDocument/2006/relationships/hyperlink" Target="http://www.dailymail.co.uk/" TargetMode="External"/><Relationship Id="rId18" Type="http://schemas.openxmlformats.org/officeDocument/2006/relationships/hyperlink" Target="http://www.abc.net.au/" TargetMode="External"/><Relationship Id="rId26" Type="http://schemas.openxmlformats.org/officeDocument/2006/relationships/hyperlink" Target="http://www.airweb.org/" TargetMode="External"/><Relationship Id="rId3" Type="http://schemas.openxmlformats.org/officeDocument/2006/relationships/hyperlink" Target="http://www.washingtonpost.com/" TargetMode="External"/><Relationship Id="rId21" Type="http://schemas.openxmlformats.org/officeDocument/2006/relationships/hyperlink" Target="http://www.japantimes.co.jp/" TargetMode="External"/><Relationship Id="rId7" Type="http://schemas.openxmlformats.org/officeDocument/2006/relationships/hyperlink" Target="http://www.latimes.com/" TargetMode="External"/><Relationship Id="rId12" Type="http://schemas.openxmlformats.org/officeDocument/2006/relationships/hyperlink" Target="http://www.theguardian.co.uk/" TargetMode="External"/><Relationship Id="rId17" Type="http://schemas.openxmlformats.org/officeDocument/2006/relationships/hyperlink" Target="http://www.ft.co.uk/" TargetMode="External"/><Relationship Id="rId25" Type="http://schemas.openxmlformats.org/officeDocument/2006/relationships/hyperlink" Target="http://www.wikihow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thetimes.co.uk/" TargetMode="External"/><Relationship Id="rId20" Type="http://schemas.openxmlformats.org/officeDocument/2006/relationships/hyperlink" Target="http://www.straitstime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n.com/" TargetMode="External"/><Relationship Id="rId11" Type="http://schemas.openxmlformats.org/officeDocument/2006/relationships/hyperlink" Target="http://www.independent.co.uk/" TargetMode="External"/><Relationship Id="rId24" Type="http://schemas.openxmlformats.org/officeDocument/2006/relationships/hyperlink" Target="http://www.wikipedia.org/" TargetMode="External"/><Relationship Id="rId5" Type="http://schemas.openxmlformats.org/officeDocument/2006/relationships/hyperlink" Target="http://www.voanews.com/" TargetMode="External"/><Relationship Id="rId15" Type="http://schemas.openxmlformats.org/officeDocument/2006/relationships/hyperlink" Target="http://www.thesun.co.uk/" TargetMode="External"/><Relationship Id="rId23" Type="http://schemas.openxmlformats.org/officeDocument/2006/relationships/hyperlink" Target="http://www.mexicodailynews.com/" TargetMode="External"/><Relationship Id="rId10" Type="http://schemas.openxmlformats.org/officeDocument/2006/relationships/hyperlink" Target="http://www.usatoday.com/" TargetMode="External"/><Relationship Id="rId19" Type="http://schemas.openxmlformats.org/officeDocument/2006/relationships/hyperlink" Target="http://www.atimes.com/" TargetMode="External"/><Relationship Id="rId4" Type="http://schemas.openxmlformats.org/officeDocument/2006/relationships/hyperlink" Target="http://www.nytimes.com/" TargetMode="External"/><Relationship Id="rId9" Type="http://schemas.openxmlformats.org/officeDocument/2006/relationships/hyperlink" Target="http://www.upi.com/" TargetMode="External"/><Relationship Id="rId14" Type="http://schemas.openxmlformats.org/officeDocument/2006/relationships/hyperlink" Target="http://www.mirror.co.uk/" TargetMode="External"/><Relationship Id="rId22" Type="http://schemas.openxmlformats.org/officeDocument/2006/relationships/hyperlink" Target="http://www.siberiantimes.com/" TargetMode="External"/><Relationship Id="rId27" Type="http://schemas.openxmlformats.org/officeDocument/2006/relationships/hyperlink" Target="http://www.youtube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nate.gov/" TargetMode="External"/><Relationship Id="rId13" Type="http://schemas.openxmlformats.org/officeDocument/2006/relationships/hyperlink" Target="http://www.gpo.gov/" TargetMode="External"/><Relationship Id="rId18" Type="http://schemas.openxmlformats.org/officeDocument/2006/relationships/hyperlink" Target="http://www.warhistoryonline.com/" TargetMode="External"/><Relationship Id="rId3" Type="http://schemas.openxmlformats.org/officeDocument/2006/relationships/hyperlink" Target="http://www.un.org/" TargetMode="External"/><Relationship Id="rId21" Type="http://schemas.openxmlformats.org/officeDocument/2006/relationships/hyperlink" Target="http://www.cpf.navy.mil/" TargetMode="External"/><Relationship Id="rId7" Type="http://schemas.openxmlformats.org/officeDocument/2006/relationships/hyperlink" Target="http://www.defense.gov/" TargetMode="External"/><Relationship Id="rId12" Type="http://schemas.openxmlformats.org/officeDocument/2006/relationships/hyperlink" Target="http://www.loc.gov/" TargetMode="External"/><Relationship Id="rId17" Type="http://schemas.openxmlformats.org/officeDocument/2006/relationships/hyperlink" Target="https://usnwc.edu/" TargetMode="External"/><Relationship Id="rId25" Type="http://schemas.openxmlformats.org/officeDocument/2006/relationships/hyperlink" Target="http://www.globalfirepower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://ssi.armywarcollege.edu/" TargetMode="External"/><Relationship Id="rId20" Type="http://schemas.openxmlformats.org/officeDocument/2006/relationships/hyperlink" Target="http://www.navy.mi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e.gov/" TargetMode="External"/><Relationship Id="rId11" Type="http://schemas.openxmlformats.org/officeDocument/2006/relationships/hyperlink" Target="https://foreignaffairs.house.gov/" TargetMode="External"/><Relationship Id="rId24" Type="http://schemas.openxmlformats.org/officeDocument/2006/relationships/hyperlink" Target="http://www.armscontrol.org/" TargetMode="External"/><Relationship Id="rId5" Type="http://schemas.openxmlformats.org/officeDocument/2006/relationships/hyperlink" Target="http://www.whitehouse.gov/" TargetMode="External"/><Relationship Id="rId15" Type="http://schemas.openxmlformats.org/officeDocument/2006/relationships/hyperlink" Target="fas.org" TargetMode="External"/><Relationship Id="rId23" Type="http://schemas.openxmlformats.org/officeDocument/2006/relationships/hyperlink" Target="http://www.dtic.mil/dtic/search/tr/tr.html" TargetMode="External"/><Relationship Id="rId10" Type="http://schemas.openxmlformats.org/officeDocument/2006/relationships/hyperlink" Target="http://www.congress.gov/" TargetMode="External"/><Relationship Id="rId19" Type="http://schemas.openxmlformats.org/officeDocument/2006/relationships/hyperlink" Target="https://warontherocks.com/" TargetMode="External"/><Relationship Id="rId4" Type="http://schemas.openxmlformats.org/officeDocument/2006/relationships/hyperlink" Target="europa.eu" TargetMode="External"/><Relationship Id="rId9" Type="http://schemas.openxmlformats.org/officeDocument/2006/relationships/hyperlink" Target="http://www.foreign.senate.gov/" TargetMode="External"/><Relationship Id="rId14" Type="http://schemas.openxmlformats.org/officeDocument/2006/relationships/hyperlink" Target="http://www.hsdl.org/" TargetMode="External"/><Relationship Id="rId22" Type="http://schemas.openxmlformats.org/officeDocument/2006/relationships/hyperlink" Target="http://seabeemagazine.navylive.dodlive.mil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fenddemocracy.org/" TargetMode="External"/><Relationship Id="rId13" Type="http://schemas.openxmlformats.org/officeDocument/2006/relationships/hyperlink" Target="https://carnegieendowment.org/" TargetMode="External"/><Relationship Id="rId18" Type="http://schemas.openxmlformats.org/officeDocument/2006/relationships/hyperlink" Target="http://www.foreignaffairs.com/" TargetMode="External"/><Relationship Id="rId26" Type="http://schemas.openxmlformats.org/officeDocument/2006/relationships/hyperlink" Target="http://www.mod.go.jp/" TargetMode="External"/><Relationship Id="rId3" Type="http://schemas.openxmlformats.org/officeDocument/2006/relationships/hyperlink" Target="http://www.ncafp.org/" TargetMode="External"/><Relationship Id="rId21" Type="http://schemas.openxmlformats.org/officeDocument/2006/relationships/hyperlink" Target="http://www.bloomberg.com/" TargetMode="External"/><Relationship Id="rId7" Type="http://schemas.openxmlformats.org/officeDocument/2006/relationships/hyperlink" Target="http://www.wilsoncenter.org/" TargetMode="External"/><Relationship Id="rId12" Type="http://schemas.openxmlformats.org/officeDocument/2006/relationships/hyperlink" Target="http://www.brookings.edu/" TargetMode="External"/><Relationship Id="rId17" Type="http://schemas.openxmlformats.org/officeDocument/2006/relationships/hyperlink" Target="http://www.foreignpolicy.com/" TargetMode="External"/><Relationship Id="rId25" Type="http://schemas.openxmlformats.org/officeDocument/2006/relationships/hyperlink" Target="spfusa.org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nationalinterest.com/" TargetMode="External"/><Relationship Id="rId20" Type="http://schemas.openxmlformats.org/officeDocument/2006/relationships/hyperlink" Target="http://www.thediplom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udson.org/" TargetMode="External"/><Relationship Id="rId11" Type="http://schemas.openxmlformats.org/officeDocument/2006/relationships/hyperlink" Target="http://www.heritage.org/" TargetMode="External"/><Relationship Id="rId24" Type="http://schemas.openxmlformats.org/officeDocument/2006/relationships/hyperlink" Target="http://www.lowyinstitute.org/" TargetMode="External"/><Relationship Id="rId5" Type="http://schemas.openxmlformats.org/officeDocument/2006/relationships/hyperlink" Target="http://www.rand.org/" TargetMode="External"/><Relationship Id="rId15" Type="http://schemas.openxmlformats.org/officeDocument/2006/relationships/hyperlink" Target="https://thehill.com/" TargetMode="External"/><Relationship Id="rId23" Type="http://schemas.openxmlformats.org/officeDocument/2006/relationships/hyperlink" Target="http://www.aspi.org.au/" TargetMode="External"/><Relationship Id="rId28" Type="http://schemas.openxmlformats.org/officeDocument/2006/relationships/hyperlink" Target="http://www.wikileaks.org/" TargetMode="External"/><Relationship Id="rId10" Type="http://schemas.openxmlformats.org/officeDocument/2006/relationships/hyperlink" Target="http://www.pewresearch.org/" TargetMode="External"/><Relationship Id="rId19" Type="http://schemas.openxmlformats.org/officeDocument/2006/relationships/hyperlink" Target="http://www.defensenews.com/" TargetMode="External"/><Relationship Id="rId4" Type="http://schemas.openxmlformats.org/officeDocument/2006/relationships/hyperlink" Target="http://www.csis.org/" TargetMode="External"/><Relationship Id="rId9" Type="http://schemas.openxmlformats.org/officeDocument/2006/relationships/hyperlink" Target="http://www.pewglobal.org/" TargetMode="External"/><Relationship Id="rId14" Type="http://schemas.openxmlformats.org/officeDocument/2006/relationships/hyperlink" Target="https://c4ads.org/" TargetMode="External"/><Relationship Id="rId22" Type="http://schemas.openxmlformats.org/officeDocument/2006/relationships/hyperlink" Target="http://www.stripes.com/" TargetMode="External"/><Relationship Id="rId27" Type="http://schemas.openxmlformats.org/officeDocument/2006/relationships/hyperlink" Target="http://www.css.ethz.ch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iwandocuments.org/" TargetMode="External"/><Relationship Id="rId13" Type="http://schemas.openxmlformats.org/officeDocument/2006/relationships/hyperlink" Target="http://www.taipeitimes.com/" TargetMode="External"/><Relationship Id="rId3" Type="http://schemas.openxmlformats.org/officeDocument/2006/relationships/hyperlink" Target="http://www.president.gov.tw/" TargetMode="External"/><Relationship Id="rId7" Type="http://schemas.openxmlformats.org/officeDocument/2006/relationships/hyperlink" Target="http://focustaiwan.tw/" TargetMode="External"/><Relationship Id="rId12" Type="http://schemas.openxmlformats.org/officeDocument/2006/relationships/hyperlink" Target="http://www.taiwannews.com.tw/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crt.com.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lobaltaiwan.org/" TargetMode="External"/><Relationship Id="rId11" Type="http://schemas.openxmlformats.org/officeDocument/2006/relationships/hyperlink" Target="http://www.ustaiwandefense.com/" TargetMode="External"/><Relationship Id="rId5" Type="http://schemas.openxmlformats.org/officeDocument/2006/relationships/hyperlink" Target="http://www.stat.gov.tw/" TargetMode="External"/><Relationship Id="rId15" Type="http://schemas.openxmlformats.org/officeDocument/2006/relationships/hyperlink" Target="https://chinapost.nownews.com/" TargetMode="External"/><Relationship Id="rId10" Type="http://schemas.openxmlformats.org/officeDocument/2006/relationships/hyperlink" Target="http://www.us-taiwan.org/" TargetMode="External"/><Relationship Id="rId4" Type="http://schemas.openxmlformats.org/officeDocument/2006/relationships/hyperlink" Target="http://www.mofa.gov.tw/" TargetMode="External"/><Relationship Id="rId9" Type="http://schemas.openxmlformats.org/officeDocument/2006/relationships/hyperlink" Target="fapa.org" TargetMode="External"/><Relationship Id="rId14" Type="http://schemas.openxmlformats.org/officeDocument/2006/relationships/hyperlink" Target="https://englishnews.ftv.com.tw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mp.com/" TargetMode="External"/><Relationship Id="rId13" Type="http://schemas.openxmlformats.org/officeDocument/2006/relationships/hyperlink" Target="http://www.chinadaily.com.cn/" TargetMode="External"/><Relationship Id="rId3" Type="http://schemas.openxmlformats.org/officeDocument/2006/relationships/hyperlink" Target="https://www.gov.uk/government/collections/six-monthly-reports-on-hong-kong" TargetMode="External"/><Relationship Id="rId7" Type="http://schemas.openxmlformats.org/officeDocument/2006/relationships/hyperlink" Target="http://english.hanban.org/" TargetMode="External"/><Relationship Id="rId12" Type="http://schemas.openxmlformats.org/officeDocument/2006/relationships/hyperlink" Target="english.cctv.com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kcnawatch.c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cac.org/eng/" TargetMode="External"/><Relationship Id="rId11" Type="http://schemas.openxmlformats.org/officeDocument/2006/relationships/hyperlink" Target="https://www.fmprc.gov.cn/mfa_eng/" TargetMode="External"/><Relationship Id="rId5" Type="http://schemas.openxmlformats.org/officeDocument/2006/relationships/hyperlink" Target="http://www.aiib.org/" TargetMode="External"/><Relationship Id="rId15" Type="http://schemas.openxmlformats.org/officeDocument/2006/relationships/hyperlink" Target="english.chinamil.com.cn" TargetMode="External"/><Relationship Id="rId10" Type="http://schemas.openxmlformats.org/officeDocument/2006/relationships/hyperlink" Target="http://www.globaltimes.com.cn/" TargetMode="External"/><Relationship Id="rId4" Type="http://schemas.openxmlformats.org/officeDocument/2006/relationships/hyperlink" Target="http://english.boaoforum.org/" TargetMode="External"/><Relationship Id="rId9" Type="http://schemas.openxmlformats.org/officeDocument/2006/relationships/hyperlink" Target="en.people.cn" TargetMode="External"/><Relationship Id="rId14" Type="http://schemas.openxmlformats.org/officeDocument/2006/relationships/hyperlink" Target="usa.chinadaily.com.c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0" y="1103540"/>
            <a:ext cx="9144000" cy="579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6000" b="1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Homework # 02</a:t>
            </a:r>
          </a:p>
          <a:p>
            <a:pPr algn="ctr">
              <a:lnSpc>
                <a:spcPct val="130000"/>
              </a:lnSpc>
            </a:pPr>
            <a:endParaRPr lang="en-US" altLang="zh-TW" sz="2000" b="1" u="none" dirty="0">
              <a:solidFill>
                <a:srgbClr val="FF5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6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Name:</a:t>
            </a:r>
          </a:p>
          <a:p>
            <a:pPr algn="ctr">
              <a:lnSpc>
                <a:spcPct val="130000"/>
              </a:lnSpc>
            </a:pPr>
            <a:endParaRPr lang="en-US" altLang="zh-TW" sz="2000" b="1" u="none" dirty="0">
              <a:solidFill>
                <a:srgbClr val="FF5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2800" b="1" u="none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110368151_</a:t>
            </a:r>
            <a:r>
              <a:rPr lang="zh-TW" altLang="en-US" sz="2800" b="1" u="none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呂彥旻</a:t>
            </a:r>
            <a:r>
              <a:rPr lang="en-US" altLang="zh-TW" sz="2800" b="1" u="none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_02_SM_Transform Conventional Industry.pptx</a:t>
            </a:r>
          </a:p>
          <a:p>
            <a:pPr algn="ctr">
              <a:lnSpc>
                <a:spcPct val="130000"/>
              </a:lnSpc>
            </a:pPr>
            <a:endParaRPr lang="en-US" altLang="zh-TW" sz="2000" b="1" u="none" dirty="0">
              <a:solidFill>
                <a:srgbClr val="FF5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3200" b="1" u="none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Due Time: 2022.04.07, Thursday, 23:59:59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0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26064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Strategy Maps</a:t>
            </a:r>
          </a:p>
        </p:txBody>
      </p:sp>
    </p:spTree>
    <p:extLst>
      <p:ext uri="{BB962C8B-B14F-4D97-AF65-F5344CB8AC3E}">
        <p14:creationId xmlns:p14="http://schemas.microsoft.com/office/powerpoint/2010/main" val="224171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 txBox="1">
            <a:spLocks noGrp="1"/>
          </p:cNvSpPr>
          <p:nvPr/>
        </p:nvSpPr>
        <p:spPr bwMode="auto">
          <a:xfrm>
            <a:off x="6875463" y="6248400"/>
            <a:ext cx="2133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E017DC-ED9B-41D2-A968-AFB235D0147C}" type="slidenum">
              <a:rPr kumimoji="0" lang="en-US" altLang="zh-TW" sz="1800">
                <a:solidFill>
                  <a:srgbClr val="FF0000"/>
                </a:solidFill>
                <a:latin typeface="Bodoni MT Black" panose="02070A03080606020203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80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913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Rectangle 2"/>
          <p:cNvSpPr txBox="1">
            <a:spLocks noChangeArrowheads="1"/>
          </p:cNvSpPr>
          <p:nvPr/>
        </p:nvSpPr>
        <p:spPr bwMode="auto">
          <a:xfrm>
            <a:off x="0" y="908050"/>
            <a:ext cx="9144000" cy="433388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marL="444500" indent="-4445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3000" u="none" dirty="0">
                <a:solidFill>
                  <a:schemeClr val="bg1"/>
                </a:solidFill>
                <a:latin typeface="Bodoni MT Black" panose="02070A03080606020203" pitchFamily="18" charset="0"/>
              </a:rPr>
              <a:t>San Francisco, California, USA, June 3, 2015</a:t>
            </a:r>
            <a:endParaRPr kumimoji="0" lang="zh-TW" altLang="en-US" sz="3000" u="none" dirty="0">
              <a:solidFill>
                <a:schemeClr val="bg1"/>
              </a:solidFill>
              <a:latin typeface="Bodoni MT Black" panose="02070A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TW" sz="28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Taipei Tech – Prof. Cheng-</a:t>
            </a:r>
            <a:r>
              <a:rPr kumimoji="0" lang="en-US" altLang="zh-TW" sz="2800" u="none" spc="-100" dirty="0" err="1">
                <a:solidFill>
                  <a:schemeClr val="bg1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Chieh</a:t>
            </a:r>
            <a:r>
              <a:rPr kumimoji="0" lang="en-US" altLang="zh-TW" sz="28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 Yu - CV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00" y="6601208"/>
            <a:ext cx="2133600" cy="268139"/>
          </a:xfrm>
        </p:spPr>
        <p:txBody>
          <a:bodyPr/>
          <a:lstStyle/>
          <a:p>
            <a:fld id="{266737B7-A712-4E51-901D-978CD7518958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56147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2896054396"/>
              </p:ext>
            </p:extLst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886147" y="4365104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Sneakers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>
              <a:lnSpc>
                <a:spcPct val="90000"/>
              </a:lnSpc>
            </a:pPr>
            <a:r>
              <a:rPr lang="en-US" altLang="zh-TW" sz="1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095835" y="2638480"/>
            <a:ext cx="2988333" cy="18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2400" u="none" spc="-2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Strategies To </a:t>
            </a:r>
            <a:r>
              <a:rPr lang="en-US" altLang="zh-TW" sz="24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Transform &amp; Upgraded</a:t>
            </a:r>
          </a:p>
          <a:p>
            <a:pPr algn="ctr">
              <a:lnSpc>
                <a:spcPct val="80000"/>
              </a:lnSpc>
            </a:pPr>
            <a:r>
              <a:rPr lang="en-US" altLang="zh-TW" sz="24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Taiwan’s</a:t>
            </a:r>
          </a:p>
          <a:p>
            <a:pPr algn="ctr">
              <a:lnSpc>
                <a:spcPct val="80000"/>
              </a:lnSpc>
            </a:pPr>
            <a:r>
              <a:rPr lang="en-US" altLang="zh-TW" sz="24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Conventional</a:t>
            </a:r>
          </a:p>
          <a:p>
            <a:pPr algn="ctr">
              <a:lnSpc>
                <a:spcPct val="80000"/>
              </a:lnSpc>
            </a:pPr>
            <a:r>
              <a:rPr lang="en-US" altLang="zh-TW" sz="24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Industries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19" name="文字方塊 18"/>
          <p:cNvSpPr txBox="1"/>
          <p:nvPr/>
        </p:nvSpPr>
        <p:spPr>
          <a:xfrm>
            <a:off x="395536" y="247135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none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Selecting just one topic will suffice for Homework # 02.</a:t>
            </a:r>
            <a:endParaRPr lang="zh-TW" altLang="en-US" b="1" u="none" dirty="0">
              <a:solidFill>
                <a:srgbClr val="FF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35896" y="472838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spc="-2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W</a:t>
            </a:r>
            <a:r>
              <a:rPr lang="en-US" altLang="zh-TW" sz="1400" u="none" spc="-2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oodworking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>
              <a:lnSpc>
                <a:spcPct val="90000"/>
              </a:lnSpc>
            </a:pPr>
            <a:r>
              <a:rPr lang="en-US" altLang="zh-TW" sz="1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420639" y="980728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Ceramics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>
              <a:lnSpc>
                <a:spcPct val="90000"/>
              </a:lnSpc>
            </a:pPr>
            <a:r>
              <a:rPr lang="en-US" altLang="zh-TW" sz="1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6246187" y="2564904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Glass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>
              <a:lnSpc>
                <a:spcPct val="90000"/>
              </a:lnSpc>
            </a:pPr>
            <a:r>
              <a:rPr lang="en-US" altLang="zh-TW" sz="1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517995" y="5517232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Shoes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>
              <a:lnSpc>
                <a:spcPct val="90000"/>
              </a:lnSpc>
            </a:pPr>
            <a:r>
              <a:rPr lang="en-US" altLang="zh-TW" sz="1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1115617" y="2636912"/>
            <a:ext cx="181819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spc="-2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Toothpaste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>
              <a:lnSpc>
                <a:spcPct val="90000"/>
              </a:lnSpc>
            </a:pPr>
            <a:r>
              <a:rPr lang="en-US" altLang="zh-TW" sz="1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979712" y="1052736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Soap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>
              <a:lnSpc>
                <a:spcPct val="90000"/>
              </a:lnSpc>
            </a:pPr>
            <a:r>
              <a:rPr lang="en-US" altLang="zh-TW" sz="1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-1459339" y="4149080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T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>
              <a:lnSpc>
                <a:spcPct val="90000"/>
              </a:lnSpc>
            </a:pPr>
            <a:r>
              <a:rPr lang="en-US" altLang="zh-TW" sz="1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1403648" y="4365104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Baking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>
              <a:lnSpc>
                <a:spcPct val="90000"/>
              </a:lnSpc>
            </a:pPr>
            <a:r>
              <a:rPr lang="en-US" altLang="zh-TW" sz="1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2781306" y="5543290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Cake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Industry</a:t>
            </a:r>
          </a:p>
          <a:p>
            <a:pPr algn="ctr">
              <a:lnSpc>
                <a:spcPct val="90000"/>
              </a:lnSpc>
            </a:pPr>
            <a:r>
              <a:rPr lang="en-US" altLang="zh-TW" sz="1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(&gt;=5 Slides)</a:t>
            </a:r>
          </a:p>
        </p:txBody>
      </p:sp>
    </p:spTree>
    <p:extLst>
      <p:ext uri="{BB962C8B-B14F-4D97-AF65-F5344CB8AC3E}">
        <p14:creationId xmlns:p14="http://schemas.microsoft.com/office/powerpoint/2010/main" val="50089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639479149"/>
              </p:ext>
            </p:extLst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橢圓 4"/>
          <p:cNvSpPr/>
          <p:nvPr/>
        </p:nvSpPr>
        <p:spPr>
          <a:xfrm>
            <a:off x="2821638" y="4334940"/>
            <a:ext cx="883463" cy="883463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/>
            <a:endParaRPr lang="zh-TW" altLang="en-US" sz="1425" b="1" dirty="0">
              <a:latin typeface="Bodoni MT Black" panose="02070A03080606020203" pitchFamily="18" charset="0"/>
              <a:ea typeface="華康正顏楷體W7(P)" panose="03000700000000000000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63888" y="404664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Ask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Reasons Why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All the Time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0)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275856" y="2564904"/>
            <a:ext cx="2664296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TW" sz="3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How to</a:t>
            </a:r>
          </a:p>
          <a:p>
            <a:pPr algn="ctr">
              <a:lnSpc>
                <a:spcPct val="110000"/>
              </a:lnSpc>
            </a:pPr>
            <a:r>
              <a:rPr lang="en-US" altLang="zh-TW" sz="3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Perform</a:t>
            </a:r>
          </a:p>
          <a:p>
            <a:pPr algn="ctr">
              <a:lnSpc>
                <a:spcPct val="110000"/>
              </a:lnSpc>
            </a:pPr>
            <a:r>
              <a:rPr lang="en-US" altLang="zh-TW" sz="3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Research</a:t>
            </a:r>
          </a:p>
          <a:p>
            <a:pPr algn="ctr">
              <a:lnSpc>
                <a:spcPct val="110000"/>
              </a:lnSpc>
            </a:pPr>
            <a:r>
              <a:rPr lang="en-US" altLang="zh-TW" sz="36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???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10" name="文字方塊 9"/>
          <p:cNvSpPr txBox="1"/>
          <p:nvPr/>
        </p:nvSpPr>
        <p:spPr>
          <a:xfrm>
            <a:off x="6156176" y="2321004"/>
            <a:ext cx="1944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Problem</a:t>
            </a:r>
          </a:p>
          <a:p>
            <a:pPr algn="ctr">
              <a:lnSpc>
                <a:spcPct val="110000"/>
              </a:lnSpc>
            </a:pPr>
            <a:r>
              <a:rPr lang="en-US" altLang="zh-TW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Identification</a:t>
            </a:r>
          </a:p>
          <a:p>
            <a:pPr algn="ctr">
              <a:lnSpc>
                <a:spcPct val="110000"/>
              </a:lnSpc>
            </a:pPr>
            <a:r>
              <a:rPr lang="en-US" altLang="zh-TW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1)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69832" y="5180999"/>
            <a:ext cx="194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Cause(s)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Finding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3)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187625" y="2300679"/>
            <a:ext cx="194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Solution(s)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Proposing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4)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148064" y="5180999"/>
            <a:ext cx="194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Analysis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Performing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2)</a:t>
            </a:r>
          </a:p>
        </p:txBody>
      </p:sp>
    </p:spTree>
    <p:extLst>
      <p:ext uri="{BB962C8B-B14F-4D97-AF65-F5344CB8AC3E}">
        <p14:creationId xmlns:p14="http://schemas.microsoft.com/office/powerpoint/2010/main" val="427383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International Websites of My Interest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87524" y="692696"/>
            <a:ext cx="8568952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www.washingtonpost.com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www.nytimes.com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www.voanews.com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www.cnn.com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www.latimes.com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www.apnew.com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/>
              </a:rPr>
              <a:t>www.upi.com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www.usatoday.com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www.independent.co.uk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www.theguardian.co.uk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www.dailymail.co.uk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www.mirror.co.uk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/>
              </a:rPr>
              <a:t>www.thesun.co.uk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www.thetimes.co.uk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7"/>
              </a:rPr>
              <a:t>www.ft.co.uk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8"/>
              </a:rPr>
              <a:t>www.abc.net.au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9"/>
              </a:rPr>
              <a:t>www.atimes.com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0"/>
              </a:rPr>
              <a:t>www.straitstimes.com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1"/>
              </a:rPr>
              <a:t>www.japantimes.co.jp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2"/>
              </a:rPr>
              <a:t>www.siberiantimes.com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3"/>
              </a:rPr>
              <a:t>www.mexicodailynews.com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4"/>
              </a:rPr>
              <a:t>www.wikipedia.org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5"/>
              </a:rPr>
              <a:t>www.wikihow.com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6"/>
              </a:rPr>
              <a:t>www.airweb.org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7"/>
              </a:rPr>
              <a:t>www.youtube.com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30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87524" y="841930"/>
            <a:ext cx="85689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www.un.org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 action="ppaction://hlinkfile"/>
              </a:rPr>
              <a:t>europa.eu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www.whitehouse.gov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www.state.gov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www.defense.gov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www.senate.gov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/>
              </a:rPr>
              <a:t>www.foreign.senate.gov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www.congress.gov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foreignaffairs.house.gov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www.loc.gov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www.gpo.gov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www.hsdl.org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 action="ppaction://hlinkfile"/>
              </a:rPr>
              <a:t>fas.org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ssi.armywarcollege.edu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7"/>
              </a:rPr>
              <a:t>usnwc.edu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8"/>
              </a:rPr>
              <a:t>www.warhistoryonline.com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9"/>
              </a:rPr>
              <a:t>warontherocks.com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0"/>
              </a:rPr>
              <a:t>www.navy.mil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1"/>
              </a:rPr>
              <a:t>www.cpf.navy.mil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2"/>
              </a:rPr>
              <a:t>seabeemagazine.navylive.dodlive.mil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3"/>
              </a:rPr>
              <a:t>www.dtic.mil/dtic/search/tr/tr.html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4"/>
              </a:rPr>
              <a:t>www.armscontrol.org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5"/>
              </a:rPr>
              <a:t>www.globalfirepower.com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International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380545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87524" y="692696"/>
            <a:ext cx="856895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www.ncafp.org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www.csis.org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www.rand.org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www.hudson.org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www.wilsoncenter.org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www.defenddemocracy.org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/>
              </a:rPr>
              <a:t>www.pewglobal.org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www.pewresearch.org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www.heritage.org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www.brookings.edu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carnegieendowment.org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c4ads.org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/>
              </a:rPr>
              <a:t>thehill.com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www.nationalinterest.com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7"/>
              </a:rPr>
              <a:t>www.foreignpolicy.com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8"/>
              </a:rPr>
              <a:t>www.foreignaffairs.com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9"/>
              </a:rPr>
              <a:t>www.defensenews.com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0"/>
              </a:rPr>
              <a:t>www.thediplomat.com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1"/>
              </a:rPr>
              <a:t>www.bloomberg.com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2"/>
              </a:rPr>
              <a:t>www.stripes.com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3"/>
              </a:rPr>
              <a:t>www.aspi.org.au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4"/>
              </a:rPr>
              <a:t>www.lowyinstitute.org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5" action="ppaction://hlinkfile"/>
              </a:rPr>
              <a:t>spfusa.org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6"/>
              </a:rPr>
              <a:t>www.mod.go.jp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7"/>
              </a:rPr>
              <a:t>www.css.ethz.ch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8"/>
              </a:rPr>
              <a:t>www.wikileaks.org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4462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International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54806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87524" y="908720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www.president.gov.tw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www.mofa.gov.tw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www.stat.gov.tw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www.globaltaiwan.org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focustaiwan.tw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www.taiwandocuments.org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 action="ppaction://hlinkfile"/>
              </a:rPr>
              <a:t>fapa.org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www.us-taiwan.org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www.ustaiwandefense.com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www.taiwannews.com.tw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www.taipeitimes.com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englishnews.ftv.com.tw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/>
              </a:rPr>
              <a:t>chinapost.nownews.com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www.icrt.com.tw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Taiwan’s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236817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87524" y="908720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www.gov.uk/government/collections/six-monthly-reports-on-hong-kong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hlinkClick r:id="rId4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english.boaoforum.org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www.aiib.org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www.focac.org/eng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english.hanban.org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www.scmp.com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 action="ppaction://hlinkfile"/>
              </a:rPr>
              <a:t>en.people.cn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www.globaltimes.com.cn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www.fmprc.gov.cn/mfa_eng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 action="ppaction://hlinkfile"/>
              </a:rPr>
              <a:t>english.cctv.com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www.chinadaily.com.cn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 action="ppaction://hlinkfile"/>
              </a:rPr>
              <a:t>usa.chinadaily.com.cn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 action="ppaction://hlinkfile"/>
              </a:rPr>
              <a:t>english.chinamil.com.cn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 action="ppaction://hlinkfile"/>
              </a:rPr>
              <a:t>kcnawatch.co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China’s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13180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0" y="3128188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TW" sz="6000" b="1" u="none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God Google:</a:t>
            </a:r>
          </a:p>
          <a:p>
            <a:pPr algn="ctr">
              <a:lnSpc>
                <a:spcPct val="130000"/>
              </a:lnSpc>
            </a:pP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6000" b="1" u="none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www.google.com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26064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How about</a:t>
            </a:r>
          </a:p>
          <a:p>
            <a:pPr algn="ctr"/>
            <a:endParaRPr lang="en-US" altLang="zh-TW" sz="3200" u="none" dirty="0">
              <a:solidFill>
                <a:srgbClr val="FF0000"/>
              </a:solidFill>
              <a:latin typeface="Bodoni MT Black" panose="02070A03080606020203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5400" u="none" spc="-100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Website of Your Interest?</a:t>
            </a:r>
          </a:p>
        </p:txBody>
      </p:sp>
    </p:spTree>
    <p:extLst>
      <p:ext uri="{BB962C8B-B14F-4D97-AF65-F5344CB8AC3E}">
        <p14:creationId xmlns:p14="http://schemas.microsoft.com/office/powerpoint/2010/main" val="753163731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812</Words>
  <Application>Microsoft Office PowerPoint</Application>
  <PresentationFormat>如螢幕大小 (4:3)</PresentationFormat>
  <Paragraphs>212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Bodoni MT Black</vt:lpstr>
      <vt:lpstr>Times New Roman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     and     PCB</dc:title>
  <dc:creator>ccyu</dc:creator>
  <cp:lastModifiedBy>呂彥旻</cp:lastModifiedBy>
  <cp:revision>940</cp:revision>
  <dcterms:created xsi:type="dcterms:W3CDTF">2007-02-19T07:17:54Z</dcterms:created>
  <dcterms:modified xsi:type="dcterms:W3CDTF">2022-04-06T14:37:41Z</dcterms:modified>
</cp:coreProperties>
</file>